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ppt/tags/tag7.xml" ContentType="application/vnd.openxmlformats-officedocument.presentationml.tags+xml"/>
  <Override PartName="/ppt/notesSlides/notesSlide14.xml" ContentType="application/vnd.openxmlformats-officedocument.presentationml.notesSlide+xml"/>
  <Override PartName="/ppt/tags/tag8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9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3" r:id="rId1"/>
    <p:sldMasterId id="2147483667" r:id="rId2"/>
    <p:sldMasterId id="2147483679" r:id="rId3"/>
  </p:sldMasterIdLst>
  <p:notesMasterIdLst>
    <p:notesMasterId r:id="rId25"/>
  </p:notesMasterIdLst>
  <p:handoutMasterIdLst>
    <p:handoutMasterId r:id="rId26"/>
  </p:handoutMasterIdLst>
  <p:sldIdLst>
    <p:sldId id="338" r:id="rId4"/>
    <p:sldId id="339" r:id="rId5"/>
    <p:sldId id="270" r:id="rId6"/>
    <p:sldId id="288" r:id="rId7"/>
    <p:sldId id="289" r:id="rId8"/>
    <p:sldId id="324" r:id="rId9"/>
    <p:sldId id="290" r:id="rId10"/>
    <p:sldId id="291" r:id="rId11"/>
    <p:sldId id="325" r:id="rId12"/>
    <p:sldId id="341" r:id="rId13"/>
    <p:sldId id="342" r:id="rId14"/>
    <p:sldId id="343" r:id="rId15"/>
    <p:sldId id="344" r:id="rId16"/>
    <p:sldId id="340" r:id="rId17"/>
    <p:sldId id="292" r:id="rId18"/>
    <p:sldId id="293" r:id="rId19"/>
    <p:sldId id="294" r:id="rId20"/>
    <p:sldId id="295" r:id="rId21"/>
    <p:sldId id="326" r:id="rId22"/>
    <p:sldId id="327" r:id="rId23"/>
    <p:sldId id="345" r:id="rId24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000099"/>
    <a:srgbClr val="003399"/>
    <a:srgbClr val="808080"/>
    <a:srgbClr val="5F5F5F"/>
    <a:srgbClr val="000066"/>
    <a:srgbClr val="0033CC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70" autoAdjust="0"/>
    <p:restoredTop sz="94686" autoAdjust="0"/>
  </p:normalViewPr>
  <p:slideViewPr>
    <p:cSldViewPr>
      <p:cViewPr varScale="1">
        <p:scale>
          <a:sx n="70" d="100"/>
          <a:sy n="70" d="100"/>
        </p:scale>
        <p:origin x="-87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75300" y="0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9F784EF9-0DDC-47C1-8CB2-1DAAFD2BBE78}" type="datetime3">
              <a:rPr lang="en-US" smtClean="0"/>
              <a:t>26 November 2020</a:t>
            </a:fld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75300" y="9723438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57C84157-CAC9-4329-91AD-EB3C6746FA3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598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0C04FE3B-6E47-4D95-BA30-343991A6AED4}" type="datetime3">
              <a:rPr lang="en-US" smtClean="0"/>
              <a:t>26 November 2020</a:t>
            </a:fld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EE145C4F-ECA4-4DD7-819E-C9FECED2784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53169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DB8244DE-24FA-410F-9EE8-6A8A6BDF62FE}" type="datetime3">
              <a:rPr lang="en-US" smtClean="0">
                <a:solidFill>
                  <a:prstClr val="black"/>
                </a:solidFill>
              </a:rPr>
              <a:pPr>
                <a:buClr>
                  <a:prstClr val="black"/>
                </a:buClr>
              </a:pPr>
              <a:t>26 November 2020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EE145C4F-ECA4-4DD7-819E-C9FECED27844}" type="slidenum">
              <a:rPr lang="en-US" smtClean="0">
                <a:solidFill>
                  <a:prstClr val="black"/>
                </a:solidFill>
              </a:rPr>
              <a:pPr>
                <a:buClr>
                  <a:prstClr val="black"/>
                </a:buClr>
              </a:pPr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778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E9C79AD7-6BD1-45DB-9E73-3638A5A551C9}" type="datetime3">
              <a:rPr lang="en-US" smtClean="0"/>
              <a:t>26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10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788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E9C79AD7-6BD1-45DB-9E73-3638A5A551C9}" type="datetime3">
              <a:rPr lang="en-US" smtClean="0"/>
              <a:t>26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11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7884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E9C79AD7-6BD1-45DB-9E73-3638A5A551C9}" type="datetime3">
              <a:rPr lang="en-US" smtClean="0"/>
              <a:t>26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12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7884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E9C79AD7-6BD1-45DB-9E73-3638A5A551C9}" type="datetime3">
              <a:rPr lang="en-US" smtClean="0"/>
              <a:t>26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13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788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E9C79AD7-6BD1-45DB-9E73-3638A5A551C9}" type="datetime3">
              <a:rPr lang="en-US" smtClean="0"/>
              <a:t>26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14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7884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CED9DC33-961F-4B53-A3F0-611FCC198062}" type="datetime3">
              <a:rPr lang="en-US" smtClean="0"/>
              <a:t>26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15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33245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B87418DF-C6C3-4747-8891-2D4C86D37A62}" type="datetime3">
              <a:rPr lang="en-US" smtClean="0"/>
              <a:t>26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16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65688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4516E19D-3332-496A-B7A9-FB0534A603C1}" type="datetime3">
              <a:rPr lang="en-US" smtClean="0"/>
              <a:t>26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17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90889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51F3F8C4-5CCA-4E3C-91BE-75E41BB717AB}" type="datetime3">
              <a:rPr lang="en-US" smtClean="0"/>
              <a:t>26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18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76214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4516E19D-3332-496A-B7A9-FB0534A603C1}" type="datetime3">
              <a:rPr lang="en-US" smtClean="0"/>
              <a:t>26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19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7301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DB8244DE-24FA-410F-9EE8-6A8A6BDF62FE}" type="datetime3">
              <a:rPr lang="en-US" smtClean="0">
                <a:solidFill>
                  <a:prstClr val="black"/>
                </a:solidFill>
              </a:rPr>
              <a:pPr>
                <a:buClr>
                  <a:prstClr val="black"/>
                </a:buClr>
              </a:pPr>
              <a:t>26 November 2020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EE145C4F-ECA4-4DD7-819E-C9FECED27844}" type="slidenum">
              <a:rPr lang="en-US" smtClean="0">
                <a:solidFill>
                  <a:prstClr val="black"/>
                </a:solidFill>
              </a:rPr>
              <a:pPr>
                <a:buClr>
                  <a:prstClr val="black"/>
                </a:buClr>
              </a:pPr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7939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4516E19D-3332-496A-B7A9-FB0534A603C1}" type="datetime3">
              <a:rPr lang="en-US" smtClean="0"/>
              <a:t>26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20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40211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4516E19D-3332-496A-B7A9-FB0534A603C1}" type="datetime3">
              <a:rPr lang="en-US" smtClean="0"/>
              <a:t>26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21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4021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24649E3B-C63B-416C-BD1D-DA0A9A95009E}" type="datetime3">
              <a:rPr lang="en-US" smtClean="0"/>
              <a:t>26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CEACC0-B677-4A29-B1E6-BCE98563D55B}" type="slidenum">
              <a:rPr lang="en-US"/>
              <a:pPr/>
              <a:t>3</a:t>
            </a:fld>
            <a:endParaRPr lang="en-US"/>
          </a:p>
        </p:txBody>
      </p:sp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4339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5349ECF5-07B8-4A3D-969A-7FABAA85A45F}" type="datetime3">
              <a:rPr lang="en-US" smtClean="0"/>
              <a:t>26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4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1989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FF080339-B94E-4908-A7BF-A6F2439F25EC}" type="datetime3">
              <a:rPr lang="en-US" smtClean="0"/>
              <a:t>26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5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4007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5349ECF5-07B8-4A3D-969A-7FABAA85A45F}" type="datetime3">
              <a:rPr lang="en-US" smtClean="0"/>
              <a:t>26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6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7056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F21811CB-EE89-4410-B482-75858CEE31A6}" type="datetime3">
              <a:rPr lang="en-US" smtClean="0"/>
              <a:t>26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7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4735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E9C79AD7-6BD1-45DB-9E73-3638A5A551C9}" type="datetime3">
              <a:rPr lang="en-US" smtClean="0"/>
              <a:t>26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8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8322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E9C79AD7-6BD1-45DB-9E73-3638A5A551C9}" type="datetime3">
              <a:rPr lang="en-US" smtClean="0"/>
              <a:t>26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9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788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Hennessy_cover-v2 (Final)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9512" y="1412776"/>
            <a:ext cx="1872208" cy="2309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0647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767D7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endParaRPr lang="en-GB" sz="24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40649" name="Rectangle 9"/>
          <p:cNvSpPr>
            <a:spLocks noChangeArrowheads="1"/>
          </p:cNvSpPr>
          <p:nvPr userDrawn="1"/>
        </p:nvSpPr>
        <p:spPr bwMode="auto">
          <a:xfrm>
            <a:off x="0" y="765175"/>
            <a:ext cx="9144000" cy="174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240657" name="Picture 17" descr="MK_logo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50800"/>
            <a:ext cx="1228725" cy="714375"/>
          </a:xfrm>
          <a:prstGeom prst="rect">
            <a:avLst/>
          </a:prstGeom>
          <a:noFill/>
        </p:spPr>
      </p:pic>
      <p:sp>
        <p:nvSpPr>
          <p:cNvPr id="240659" name="Rectangle 19"/>
          <p:cNvSpPr>
            <a:spLocks noChangeArrowheads="1"/>
          </p:cNvSpPr>
          <p:nvPr userDrawn="1"/>
        </p:nvSpPr>
        <p:spPr bwMode="auto">
          <a:xfrm>
            <a:off x="2197100" y="765175"/>
            <a:ext cx="46038" cy="5732463"/>
          </a:xfrm>
          <a:prstGeom prst="rect">
            <a:avLst/>
          </a:prstGeom>
          <a:gradFill rotWithShape="1">
            <a:gsLst>
              <a:gs pos="0">
                <a:srgbClr val="808080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60" name="Rectangle 20"/>
          <p:cNvSpPr>
            <a:spLocks noChangeArrowheads="1"/>
          </p:cNvSpPr>
          <p:nvPr userDrawn="1"/>
        </p:nvSpPr>
        <p:spPr bwMode="auto">
          <a:xfrm>
            <a:off x="2559050" y="1195388"/>
            <a:ext cx="46038" cy="3816350"/>
          </a:xfrm>
          <a:prstGeom prst="rect">
            <a:avLst/>
          </a:prstGeom>
          <a:gradFill rotWithShape="1">
            <a:gsLst>
              <a:gs pos="0">
                <a:srgbClr val="767D79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61" name="Rectangle 21"/>
          <p:cNvSpPr>
            <a:spLocks noChangeArrowheads="1"/>
          </p:cNvSpPr>
          <p:nvPr userDrawn="1"/>
        </p:nvSpPr>
        <p:spPr bwMode="auto">
          <a:xfrm>
            <a:off x="2341563" y="1916113"/>
            <a:ext cx="6623050" cy="46037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78" name="Rectangle 38"/>
          <p:cNvSpPr>
            <a:spLocks noChangeArrowheads="1"/>
          </p:cNvSpPr>
          <p:nvPr userDrawn="1"/>
        </p:nvSpPr>
        <p:spPr bwMode="auto">
          <a:xfrm>
            <a:off x="0" y="6308725"/>
            <a:ext cx="9144000" cy="549275"/>
          </a:xfrm>
          <a:prstGeom prst="rect">
            <a:avLst/>
          </a:prstGeom>
          <a:solidFill>
            <a:srgbClr val="767D7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79" name="Rectangle 39"/>
          <p:cNvSpPr>
            <a:spLocks noChangeArrowheads="1"/>
          </p:cNvSpPr>
          <p:nvPr userDrawn="1"/>
        </p:nvSpPr>
        <p:spPr bwMode="auto">
          <a:xfrm>
            <a:off x="0" y="6308725"/>
            <a:ext cx="9144000" cy="174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80" name="Rectangle 4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pic>
        <p:nvPicPr>
          <p:cNvPr id="240681" name="Picture 41" descr="MK_logo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88" y="6381750"/>
            <a:ext cx="792162" cy="460375"/>
          </a:xfrm>
          <a:prstGeom prst="rect">
            <a:avLst/>
          </a:prstGeom>
          <a:noFill/>
        </p:spPr>
      </p:pic>
      <p:sp>
        <p:nvSpPr>
          <p:cNvPr id="240682" name="Text Box 42"/>
          <p:cNvSpPr txBox="1">
            <a:spLocks noChangeArrowheads="1"/>
          </p:cNvSpPr>
          <p:nvPr userDrawn="1"/>
        </p:nvSpPr>
        <p:spPr bwMode="auto">
          <a:xfrm>
            <a:off x="8388350" y="6497638"/>
            <a:ext cx="5762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63BBFCE6-A6C8-4251-973B-1D0917AA6A4E}" type="slidenum">
              <a:rPr lang="en-AU" sz="1200" b="1">
                <a:latin typeface="Arial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‹#›</a:t>
            </a:fld>
            <a:endParaRPr lang="en-GB" sz="1200"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69113" y="115888"/>
            <a:ext cx="2085975" cy="6121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1188" y="115888"/>
            <a:ext cx="6105525" cy="6121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15888"/>
            <a:ext cx="8281987" cy="701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4213" y="1125538"/>
            <a:ext cx="8270875" cy="511175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042988" y="6381750"/>
            <a:ext cx="7272337" cy="3587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15888"/>
            <a:ext cx="8281987" cy="701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042988" y="6381750"/>
            <a:ext cx="7272337" cy="3587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18597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F6A59B0B-27CB-4279-84EE-13F34D832C20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11/26/2020</a:t>
            </a:fld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6114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187946A9-DE9C-4C0F-8CC5-C706728E934F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11/26/2020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8849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18597" y="434163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98237A1E-E215-416E-8D25-5F336D5B557C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11/26/2020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1274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3FD8B5B-8A46-412C-A2D2-8F2B1B2EC62B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11/26/2020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7312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3D72D1A0-E9CE-4C54-8D41-8DBB9F509117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11/26/2020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1966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5384E1B4-9FAF-4C2A-A5AC-8C7F175CBD59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11/26/2020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36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E2306DEF-8BC5-4D1A-A84F-BC32AA802BDD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11/26/2020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842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3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4" y="930145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628B8A3B-8A96-493A-9055-E95E174A1B57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11/26/2020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665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1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793F6010-06C4-4772-A873-F0169484628B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11/26/2020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909199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9D38C875-1C6F-4BBA-A49D-A655DE5157F6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11/26/2020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4114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5"/>
            <a:ext cx="1981200" cy="5257799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3"/>
            <a:ext cx="5943600" cy="525780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05A7C28B-237A-4A16-A330-F744D93506D6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11/26/2020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8085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buClr>
                <a:prstClr val="black"/>
              </a:buClr>
            </a:pPr>
            <a:fld id="{40281FD0-B2DB-4ECA-ADAD-7146D3D1D0F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11/26/2020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1227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>
            <a:lvl1pPr algn="l">
              <a:defRPr sz="36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4525963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1100" y="6406402"/>
            <a:ext cx="6781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rtl="1">
              <a:buClr>
                <a:prstClr val="black"/>
              </a:buClr>
            </a:pPr>
            <a:r>
              <a:rPr lang="en-US" dirty="0">
                <a:solidFill>
                  <a:prstClr val="black"/>
                </a:solidFill>
                <a:cs typeface="B Titr" panose="00000700000000000000" pitchFamily="2" charset="-78"/>
              </a:rPr>
              <a:t>Advanced Computer Architecture-Spring 2018, AUT, Tehran, Iran </a:t>
            </a:r>
            <a:endParaRPr lang="en-US" sz="1100" dirty="0">
              <a:solidFill>
                <a:prstClr val="black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2100" y="6419101"/>
            <a:ext cx="543128" cy="365125"/>
          </a:xfrm>
        </p:spPr>
        <p:txBody>
          <a:bodyPr lIns="0" tIns="0" rIns="0" bIns="0"/>
          <a:lstStyle>
            <a:lvl1pPr algn="ctr" rtl="0">
              <a:defRPr sz="1400" b="1" baseline="0">
                <a:solidFill>
                  <a:schemeClr val="tx1"/>
                </a:solidFill>
                <a:latin typeface="+mn-lt"/>
                <a:cs typeface="الشهيد محمد الدره" pitchFamily="2" charset="-78"/>
              </a:defRPr>
            </a:lvl1pPr>
          </a:lstStyle>
          <a:p>
            <a:pPr rtl="1">
              <a:buClr>
                <a:prstClr val="black"/>
              </a:buClr>
            </a:pPr>
            <a:fld id="{E9D5068C-74C1-4D4E-ACBE-89391498AE93}" type="slidenum">
              <a:rPr lang="en-US" smtClean="0">
                <a:solidFill>
                  <a:prstClr val="black"/>
                </a:solidFill>
              </a:rPr>
              <a:pPr rtl="1">
                <a:buClr>
                  <a:prstClr val="black"/>
                </a:buClr>
              </a:pPr>
              <a:t>‹#›</a:t>
            </a:fld>
            <a:endParaRPr lang="en-US" dirty="0">
              <a:solidFill>
                <a:prstClr val="black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407615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945E2AE1-CBD5-460D-A0C9-6147C2D4C47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11/26/2020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1439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66061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2CFB3A9-0A90-4E79-85FA-03828B30833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11/26/2020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233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5BA5B4FA-0F9A-436F-AA41-B89FAC16379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11/26/2020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8598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71C8B55-203E-4F94-AE03-50CFB6BD790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11/26/2020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8046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897536A8-DE7E-4A16-B194-971EA3CF902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11/26/2020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7923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F5C96671-0698-4B48-8CC8-45A9BDA6F14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11/26/2020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520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C5CAF6BC-C327-4940-9830-49E66FCBC3F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11/26/2020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7207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CB595183-C90F-4867-BE66-12679E27E67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11/26/2020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120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28" name="Rectangle 12"/>
          <p:cNvSpPr>
            <a:spLocks noChangeArrowheads="1"/>
          </p:cNvSpPr>
          <p:nvPr userDrawn="1"/>
        </p:nvSpPr>
        <p:spPr bwMode="auto">
          <a:xfrm>
            <a:off x="0" y="6308725"/>
            <a:ext cx="9144000" cy="549275"/>
          </a:xfrm>
          <a:prstGeom prst="rect">
            <a:avLst/>
          </a:prstGeom>
          <a:solidFill>
            <a:srgbClr val="767D7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9629" name="Rectangle 13"/>
          <p:cNvSpPr>
            <a:spLocks noChangeArrowheads="1"/>
          </p:cNvSpPr>
          <p:nvPr userDrawn="1"/>
        </p:nvSpPr>
        <p:spPr bwMode="auto">
          <a:xfrm>
            <a:off x="0" y="6308725"/>
            <a:ext cx="9144000" cy="174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962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</p:txBody>
      </p:sp>
      <p:sp>
        <p:nvSpPr>
          <p:cNvPr id="2396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42988" y="6381750"/>
            <a:ext cx="7272337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SzTx/>
              <a:buFontTx/>
              <a:buNone/>
              <a:defRPr sz="1200" b="1">
                <a:latin typeface="+mn-lt"/>
              </a:defRPr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396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115888"/>
            <a:ext cx="8281987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pic>
        <p:nvPicPr>
          <p:cNvPr id="239627" name="Picture 11" descr="MK_logo2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79388" y="6381750"/>
            <a:ext cx="792162" cy="460375"/>
          </a:xfrm>
          <a:prstGeom prst="rect">
            <a:avLst/>
          </a:prstGeom>
          <a:noFill/>
        </p:spPr>
      </p:pic>
      <p:sp>
        <p:nvSpPr>
          <p:cNvPr id="239630" name="Text Box 14"/>
          <p:cNvSpPr txBox="1">
            <a:spLocks noChangeArrowheads="1"/>
          </p:cNvSpPr>
          <p:nvPr userDrawn="1"/>
        </p:nvSpPr>
        <p:spPr bwMode="auto">
          <a:xfrm>
            <a:off x="8388350" y="6497638"/>
            <a:ext cx="5762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28EC741E-FC11-4977-9AC4-393A11CE0A97}" type="slidenum">
              <a:rPr lang="en-AU" sz="1200" b="1">
                <a:latin typeface="Arial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‹#›</a:t>
            </a:fld>
            <a:endParaRPr lang="en-GB" sz="1200">
              <a:latin typeface="Arial" charset="0"/>
            </a:endParaRPr>
          </a:p>
        </p:txBody>
      </p:sp>
      <p:sp>
        <p:nvSpPr>
          <p:cNvPr id="239631" name="Rectangle 15"/>
          <p:cNvSpPr>
            <a:spLocks noChangeArrowheads="1"/>
          </p:cNvSpPr>
          <p:nvPr userDrawn="1"/>
        </p:nvSpPr>
        <p:spPr bwMode="auto">
          <a:xfrm>
            <a:off x="252413" y="44450"/>
            <a:ext cx="36512" cy="3816350"/>
          </a:xfrm>
          <a:prstGeom prst="rect">
            <a:avLst/>
          </a:prstGeom>
          <a:gradFill rotWithShape="1">
            <a:gsLst>
              <a:gs pos="0">
                <a:srgbClr val="767D79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9632" name="Rectangle 16"/>
          <p:cNvSpPr>
            <a:spLocks noChangeArrowheads="1"/>
          </p:cNvSpPr>
          <p:nvPr userDrawn="1"/>
        </p:nvSpPr>
        <p:spPr bwMode="auto">
          <a:xfrm>
            <a:off x="34925" y="693738"/>
            <a:ext cx="8569325" cy="71437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sldNum="0" hdr="0" dt="0"/>
  <p:txStyles>
    <p:titleStyle>
      <a:lvl1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33CC"/>
        </a:buClr>
        <a:buSzPct val="60000"/>
        <a:buFont typeface="Wingdings" pitchFamily="2" charset="2"/>
        <a:buChar char="n"/>
        <a:defRPr sz="3200">
          <a:solidFill>
            <a:srgbClr val="003399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003399"/>
        </a:buClr>
        <a:buSzPct val="55000"/>
        <a:buFont typeface="Wingdings" pitchFamily="2" charset="2"/>
        <a:buChar char="n"/>
        <a:defRPr sz="2800">
          <a:solidFill>
            <a:srgbClr val="0033CC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33CC"/>
        </a:buClr>
        <a:buSzPct val="50000"/>
        <a:buFont typeface="Wingdings" pitchFamily="2" charset="2"/>
        <a:buChar char="n"/>
        <a:defRPr sz="2400">
          <a:solidFill>
            <a:srgbClr val="000066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000066"/>
        </a:buClr>
        <a:buSzPct val="55000"/>
        <a:buFont typeface="Wingdings" pitchFamily="2" charset="2"/>
        <a:buChar char="n"/>
        <a:defRPr sz="2000">
          <a:solidFill>
            <a:srgbClr val="0066FF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18597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A27B6C89-3F9A-4856-B9C8-0FA30DF0136D}" type="datetime1">
              <a:rPr lang="en-US" smtClean="0">
                <a:solidFill>
                  <a:srgbClr val="E3DED1">
                    <a:shade val="50000"/>
                  </a:srgbClr>
                </a:solidFill>
                <a:latin typeface="Verdana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11/26/2020</a:t>
            </a:fld>
            <a:endParaRPr lang="en-US">
              <a:solidFill>
                <a:srgbClr val="E3DED1">
                  <a:shade val="50000"/>
                </a:srgbClr>
              </a:solidFill>
              <a:latin typeface="Verdana"/>
            </a:endParaRPr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>
                <a:solidFill>
                  <a:srgbClr val="E3DED1">
                    <a:shade val="50000"/>
                  </a:srgbClr>
                </a:solidFill>
                <a:latin typeface="Verdana"/>
              </a:rPr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6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  <a:latin typeface="Verdana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404155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26FAABE3-8527-4979-BA7D-5506EF11427A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11/26/2020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0784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ma"/><Relationship Id="rId2" Type="http://schemas.microsoft.com/office/2007/relationships/media" Target="../media/media10.wma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wma"/><Relationship Id="rId2" Type="http://schemas.microsoft.com/office/2007/relationships/media" Target="../media/media11.wma"/><Relationship Id="rId1" Type="http://schemas.openxmlformats.org/officeDocument/2006/relationships/tags" Target="../tags/tag5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wma"/><Relationship Id="rId2" Type="http://schemas.microsoft.com/office/2007/relationships/media" Target="../media/media13.wma"/><Relationship Id="rId1" Type="http://schemas.openxmlformats.org/officeDocument/2006/relationships/tags" Target="../tags/tag6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wma"/><Relationship Id="rId2" Type="http://schemas.microsoft.com/office/2007/relationships/media" Target="../media/media14.wma"/><Relationship Id="rId1" Type="http://schemas.openxmlformats.org/officeDocument/2006/relationships/tags" Target="../tags/tag7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wma"/><Relationship Id="rId2" Type="http://schemas.microsoft.com/office/2007/relationships/media" Target="../media/media15.wma"/><Relationship Id="rId1" Type="http://schemas.openxmlformats.org/officeDocument/2006/relationships/tags" Target="../tags/tag8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wma"/><Relationship Id="rId2" Type="http://schemas.microsoft.com/office/2007/relationships/media" Target="../media/media17.wma"/><Relationship Id="rId1" Type="http://schemas.openxmlformats.org/officeDocument/2006/relationships/tags" Target="../tags/tag9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ma"/><Relationship Id="rId1" Type="http://schemas.microsoft.com/office/2007/relationships/media" Target="../media/media18.wm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wma"/><Relationship Id="rId1" Type="http://schemas.microsoft.com/office/2007/relationships/media" Target="../media/media19.wm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wma"/><Relationship Id="rId1" Type="http://schemas.microsoft.com/office/2007/relationships/media" Target="../media/media20.wma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wma"/><Relationship Id="rId1" Type="http://schemas.microsoft.com/office/2007/relationships/media" Target="../media/media21.wm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ma"/><Relationship Id="rId2" Type="http://schemas.microsoft.com/office/2007/relationships/media" Target="../media/media4.wma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ma"/><Relationship Id="rId2" Type="http://schemas.microsoft.com/office/2007/relationships/media" Target="../media/media5.wma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ma"/><Relationship Id="rId2" Type="http://schemas.microsoft.com/office/2007/relationships/media" Target="../media/media9.wma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018691"/>
            <a:ext cx="8229600" cy="1254448"/>
          </a:xfrm>
        </p:spPr>
        <p:txBody>
          <a:bodyPr lIns="0" tIns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Advanced Computer Architecture</a:t>
            </a:r>
            <a:r>
              <a:rPr lang="en-US" sz="24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/>
            </a:r>
            <a:br>
              <a:rPr lang="en-US" sz="24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</a:br>
            <a:r>
              <a:rPr lang="en-US" sz="24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 </a:t>
            </a:r>
            <a:r>
              <a:rPr lang="en-US" sz="2000" b="0" dirty="0">
                <a:solidFill>
                  <a:srgbClr val="130868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Fall 2019</a:t>
            </a:r>
            <a:endParaRPr lang="en-US" sz="1600" b="0" dirty="0">
              <a:solidFill>
                <a:srgbClr val="130868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3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912"/>
          <a:stretch/>
        </p:blipFill>
        <p:spPr bwMode="auto">
          <a:xfrm>
            <a:off x="3886200" y="482033"/>
            <a:ext cx="1371600" cy="137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36"/>
          <p:cNvSpPr txBox="1">
            <a:spLocks noChangeArrowheads="1"/>
          </p:cNvSpPr>
          <p:nvPr/>
        </p:nvSpPr>
        <p:spPr bwMode="auto">
          <a:xfrm>
            <a:off x="457200" y="3810000"/>
            <a:ext cx="8382000" cy="2739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sz="2400" b="1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Hamed Farbeh</a:t>
            </a:r>
          </a:p>
          <a:p>
            <a:pPr algn="ctr" eaLnBrk="1" fontAlgn="auto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sz="1800" b="1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farbeh@aut.ac.ir</a:t>
            </a:r>
            <a:endParaRPr lang="fa-IR" sz="1800" b="1" dirty="0">
              <a:solidFill>
                <a:prstClr val="black"/>
              </a:solidFill>
              <a:latin typeface="Calibri" panose="020F0502020204030204" pitchFamily="34" charset="0"/>
              <a:cs typeface="B Titr" pitchFamily="2" charset="-78"/>
            </a:endParaRP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Department of Computer Engineering</a:t>
            </a: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Amirkabir University of Technology</a:t>
            </a:r>
            <a:endParaRPr lang="fa-IR" sz="2000" dirty="0">
              <a:solidFill>
                <a:prstClr val="black"/>
              </a:solidFill>
              <a:latin typeface="Calibri" panose="020F0502020204030204" pitchFamily="34" charset="0"/>
              <a:cs typeface="B Titr" pitchFamily="2" charset="-78"/>
            </a:endParaRP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Lecture 5</a:t>
            </a: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2000" dirty="0">
              <a:solidFill>
                <a:prstClr val="black"/>
              </a:solidFill>
              <a:latin typeface="Calibri" panose="020F0502020204030204" pitchFamily="34" charset="0"/>
              <a:cs typeface="B Titr" pitchFamily="2" charset="-78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44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66"/>
    </mc:Choice>
    <mc:Fallback>
      <p:transition spd="slow" advTm="38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09677"/>
            <a:ext cx="8281987" cy="707886"/>
          </a:xfrm>
        </p:spPr>
        <p:txBody>
          <a:bodyPr/>
          <a:lstStyle/>
          <a:p>
            <a:r>
              <a:rPr lang="en-AU" dirty="0" smtClean="0"/>
              <a:t>Out of Order with Scoreboard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The </a:t>
            </a:r>
            <a:r>
              <a:rPr lang="en-US" dirty="0"/>
              <a:t>scoreboard </a:t>
            </a:r>
            <a:r>
              <a:rPr lang="en-US" dirty="0" smtClean="0"/>
              <a:t>determines when the </a:t>
            </a:r>
            <a:r>
              <a:rPr lang="en-US" dirty="0"/>
              <a:t>instruction can read its operands and begin execution </a:t>
            </a:r>
            <a:endParaRPr lang="en-US" dirty="0" smtClean="0"/>
          </a:p>
          <a:p>
            <a:pPr lvl="1"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smtClean="0"/>
              <a:t>It monitors </a:t>
            </a:r>
            <a:r>
              <a:rPr lang="en-US" dirty="0"/>
              <a:t>every change in the hardware</a:t>
            </a:r>
            <a:endParaRPr lang="en-US" dirty="0" smtClean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Scoreboard  controls when </a:t>
            </a:r>
            <a:r>
              <a:rPr lang="en-US" dirty="0"/>
              <a:t>an instruction can write its result into the destination register</a:t>
            </a:r>
            <a:endParaRPr lang="en-US" dirty="0" smtClean="0"/>
          </a:p>
          <a:p>
            <a:pPr lvl="1">
              <a:lnSpc>
                <a:spcPct val="90000"/>
              </a:lnSpc>
            </a:pPr>
            <a:r>
              <a:rPr lang="en-US" dirty="0" smtClean="0"/>
              <a:t>All hazard detection </a:t>
            </a:r>
            <a:r>
              <a:rPr lang="en-US" dirty="0"/>
              <a:t>and resolution are centralized in the </a:t>
            </a:r>
            <a:r>
              <a:rPr lang="en-US" dirty="0" smtClean="0"/>
              <a:t>scoreboard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 rot="5400000">
            <a:off x="7884124" y="944493"/>
            <a:ext cx="2287806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>
                <a:solidFill>
                  <a:srgbClr val="0066FF"/>
                </a:solidFill>
                <a:latin typeface="Arial" charset="0"/>
              </a:rPr>
              <a:t>Dynamic Scheduling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46982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6446"/>
    </mc:Choice>
    <mc:Fallback>
      <p:transition spd="slow" advTm="3064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09677"/>
            <a:ext cx="8281987" cy="707886"/>
          </a:xfrm>
        </p:spPr>
        <p:txBody>
          <a:bodyPr/>
          <a:lstStyle/>
          <a:p>
            <a:r>
              <a:rPr lang="en-AU" dirty="0" smtClean="0"/>
              <a:t>Out of Order with Scoreboard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Instruction steps in Scoreboard 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Issue (structural </a:t>
            </a:r>
            <a:r>
              <a:rPr lang="en-US" dirty="0"/>
              <a:t>and WAW </a:t>
            </a:r>
            <a:r>
              <a:rPr lang="en-US" dirty="0" smtClean="0"/>
              <a:t>hazards)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If a functional unit for the instruction is free and no other active instruction has the same destination </a:t>
            </a:r>
            <a:r>
              <a:rPr lang="en-US" dirty="0" smtClean="0"/>
              <a:t>register 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Read </a:t>
            </a:r>
            <a:r>
              <a:rPr lang="en-US" dirty="0" smtClean="0"/>
              <a:t>operands (RAW hazard)</a:t>
            </a:r>
          </a:p>
          <a:p>
            <a:pPr lvl="2">
              <a:lnSpc>
                <a:spcPct val="90000"/>
              </a:lnSpc>
            </a:pPr>
            <a:r>
              <a:rPr lang="en-US" dirty="0" smtClean="0"/>
              <a:t>Monitors </a:t>
            </a:r>
            <a:r>
              <a:rPr lang="en-US" dirty="0"/>
              <a:t>the availability of the source </a:t>
            </a:r>
            <a:r>
              <a:rPr lang="en-US" dirty="0" smtClean="0"/>
              <a:t>operands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 smtClean="0"/>
              <a:t>Execution</a:t>
            </a:r>
          </a:p>
          <a:p>
            <a:pPr lvl="2">
              <a:lnSpc>
                <a:spcPct val="90000"/>
              </a:lnSpc>
            </a:pPr>
            <a:r>
              <a:rPr lang="en-US" dirty="0" smtClean="0"/>
              <a:t>Begins </a:t>
            </a:r>
            <a:r>
              <a:rPr lang="en-US" dirty="0"/>
              <a:t>execution upon receiving </a:t>
            </a:r>
            <a:r>
              <a:rPr lang="en-US" dirty="0" smtClean="0"/>
              <a:t>operands and notifies </a:t>
            </a:r>
            <a:r>
              <a:rPr lang="en-US" dirty="0"/>
              <a:t>the scoreboard </a:t>
            </a:r>
            <a:r>
              <a:rPr lang="en-US" dirty="0" smtClean="0"/>
              <a:t>when </a:t>
            </a:r>
            <a:r>
              <a:rPr lang="en-US" dirty="0"/>
              <a:t>the result is ready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Write </a:t>
            </a:r>
            <a:r>
              <a:rPr lang="en-US" dirty="0" smtClean="0"/>
              <a:t>result</a:t>
            </a:r>
          </a:p>
          <a:p>
            <a:pPr lvl="2">
              <a:lnSpc>
                <a:spcPct val="90000"/>
              </a:lnSpc>
            </a:pPr>
            <a:r>
              <a:rPr lang="en-US" dirty="0" smtClean="0"/>
              <a:t>Checks </a:t>
            </a:r>
            <a:r>
              <a:rPr lang="en-US" dirty="0"/>
              <a:t>for WAR hazards and stalls </a:t>
            </a:r>
            <a:r>
              <a:rPr lang="en-US" dirty="0" smtClean="0"/>
              <a:t>the completing </a:t>
            </a:r>
            <a:r>
              <a:rPr lang="en-US" dirty="0"/>
              <a:t>instruction, if necessary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 rot="5400000">
            <a:off x="7884124" y="944493"/>
            <a:ext cx="2287806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>
                <a:solidFill>
                  <a:srgbClr val="0066FF"/>
                </a:solidFill>
                <a:latin typeface="Arial" charset="0"/>
              </a:rPr>
              <a:t>Dynamic Scheduling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8263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1732"/>
    </mc:Choice>
    <mc:Fallback>
      <p:transition spd="slow" advTm="6317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09677"/>
            <a:ext cx="8281987" cy="707886"/>
          </a:xfrm>
        </p:spPr>
        <p:txBody>
          <a:bodyPr/>
          <a:lstStyle/>
          <a:p>
            <a:r>
              <a:rPr lang="en-AU" dirty="0" smtClean="0"/>
              <a:t>Out of Order with Scoreboard</a:t>
            </a:r>
            <a:endParaRPr lang="en-AU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 rot="5400000">
            <a:off x="7884124" y="944493"/>
            <a:ext cx="2287806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>
                <a:solidFill>
                  <a:srgbClr val="0066FF"/>
                </a:solidFill>
                <a:latin typeface="Arial" charset="0"/>
              </a:rPr>
              <a:t>Dynamic Scheduling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09" y="1216134"/>
            <a:ext cx="7525459" cy="445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885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887"/>
    </mc:Choice>
    <mc:Fallback>
      <p:transition spd="slow" advTm="159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523" x="6743700" y="4365625"/>
          <p14:tracePt t="9597" x="6737350" y="4365625"/>
          <p14:tracePt t="9605" x="6708775" y="4365625"/>
          <p14:tracePt t="9613" x="6657975" y="4365625"/>
          <p14:tracePt t="9621" x="6580188" y="4357688"/>
          <p14:tracePt t="9644" x="6494463" y="4322763"/>
          <p14:tracePt t="9654" x="6300788" y="4271963"/>
          <p14:tracePt t="9671" x="6065838" y="4214813"/>
          <p14:tracePt t="9688" x="5837238" y="4151313"/>
          <p14:tracePt t="9703" x="5594350" y="4108450"/>
          <p14:tracePt t="9720" x="5337175" y="4079875"/>
          <p14:tracePt t="9737" x="4986338" y="4022725"/>
          <p14:tracePt t="9754" x="4600575" y="3979863"/>
          <p14:tracePt t="9771" x="4257675" y="3937000"/>
          <p14:tracePt t="9787" x="3943350" y="3908425"/>
          <p14:tracePt t="9787" x="3829050" y="3908425"/>
          <p14:tracePt t="9805" x="3686175" y="3908425"/>
          <p14:tracePt t="9820" x="3314700" y="3894138"/>
          <p14:tracePt t="9837" x="3036888" y="3865563"/>
          <p14:tracePt t="9854" x="2794000" y="3829050"/>
          <p14:tracePt t="9871" x="2565400" y="3814763"/>
          <p14:tracePt t="9887" x="2457450" y="3814763"/>
          <p14:tracePt t="9904" x="2371725" y="3814763"/>
          <p14:tracePt t="9920" x="2300288" y="3814763"/>
          <p14:tracePt t="9937" x="2236788" y="3800475"/>
          <p14:tracePt t="9954" x="2128838" y="3779838"/>
          <p14:tracePt t="9970" x="1928813" y="3714750"/>
          <p14:tracePt t="9987" x="1751013" y="3651250"/>
          <p14:tracePt t="10003" x="1628775" y="3629025"/>
          <p14:tracePt t="10021" x="1471613" y="3594100"/>
          <p14:tracePt t="10037" x="1343025" y="3579813"/>
          <p14:tracePt t="10054" x="1250950" y="3557588"/>
          <p14:tracePt t="10070" x="1179513" y="3529013"/>
          <p14:tracePt t="10087" x="1100138" y="3522663"/>
          <p14:tracePt t="10103" x="1036638" y="3494088"/>
          <p14:tracePt t="10120" x="979488" y="3479800"/>
          <p14:tracePt t="10137" x="950913" y="3479800"/>
          <p14:tracePt t="10153" x="914400" y="3471863"/>
          <p14:tracePt t="10170" x="793750" y="3451225"/>
          <p14:tracePt t="10187" x="722313" y="3414713"/>
          <p14:tracePt t="10204" x="650875" y="3386138"/>
          <p14:tracePt t="10220" x="608013" y="3365500"/>
          <p14:tracePt t="10238" x="571500" y="3328988"/>
          <p14:tracePt t="10253" x="493713" y="3308350"/>
          <p14:tracePt t="10270" x="436563" y="3279775"/>
          <p14:tracePt t="10286" x="385763" y="3251200"/>
          <p14:tracePt t="10303" x="379413" y="3243263"/>
          <p14:tracePt t="10341" x="371475" y="3236913"/>
          <p14:tracePt t="10373" x="365125" y="3228975"/>
          <p14:tracePt t="10380" x="342900" y="3200400"/>
          <p14:tracePt t="10388" x="336550" y="3200400"/>
          <p14:tracePt t="10396" x="307975" y="3194050"/>
          <p14:tracePt t="10404" x="257175" y="3165475"/>
          <p14:tracePt t="10420" x="242888" y="3157538"/>
          <p14:tracePt t="10469" x="236538" y="3151188"/>
          <p14:tracePt t="10508" x="236538" y="3136900"/>
          <p14:tracePt t="10516" x="236538" y="3128963"/>
          <p14:tracePt t="10524" x="242888" y="3128963"/>
          <p14:tracePt t="10533" x="271463" y="3122613"/>
          <p14:tracePt t="10536" x="300038" y="3122613"/>
          <p14:tracePt t="10553" x="314325" y="3114675"/>
          <p14:tracePt t="10569" x="336550" y="3114675"/>
          <p14:tracePt t="10586" x="357188" y="3114675"/>
          <p14:tracePt t="10602" x="379413" y="3114675"/>
          <p14:tracePt t="10620" x="393700" y="3114675"/>
          <p14:tracePt t="10636" x="422275" y="3114675"/>
          <p14:tracePt t="10653" x="479425" y="3114675"/>
          <p14:tracePt t="10669" x="550863" y="3114675"/>
          <p14:tracePt t="10686" x="579438" y="3114675"/>
          <p14:tracePt t="10703" x="593725" y="3114675"/>
          <p14:tracePt t="10764" x="600075" y="3114675"/>
          <p14:tracePt t="10772" x="608013" y="3114675"/>
          <p14:tracePt t="10781" x="614363" y="3114675"/>
          <p14:tracePt t="10789" x="628650" y="3128963"/>
          <p14:tracePt t="10803" x="642938" y="3143250"/>
          <p14:tracePt t="10845" x="650875" y="3157538"/>
          <p14:tracePt t="10853" x="650875" y="3171825"/>
          <p14:tracePt t="10860" x="650875" y="3186113"/>
          <p14:tracePt t="10869" x="650875" y="3194050"/>
          <p14:tracePt t="10917" x="650875" y="3200400"/>
          <p14:tracePt t="10933" x="650875" y="3208338"/>
          <p14:tracePt t="10943" x="642938" y="3208338"/>
          <p14:tracePt t="10944" x="628650" y="3208338"/>
          <p14:tracePt t="10952" x="571500" y="3179763"/>
          <p14:tracePt t="10969" x="514350" y="3108325"/>
          <p14:tracePt t="10986" x="493713" y="3086100"/>
          <p14:tracePt t="11002" x="485775" y="3051175"/>
          <p14:tracePt t="11018" x="485775" y="3000375"/>
          <p14:tracePt t="11035" x="485775" y="2965450"/>
          <p14:tracePt t="11052" x="485775" y="2914650"/>
          <p14:tracePt t="11069" x="485775" y="2894013"/>
          <p14:tracePt t="11086" x="485775" y="2879725"/>
          <p14:tracePt t="11102" x="508000" y="2836863"/>
          <p14:tracePt t="11118" x="522288" y="2814638"/>
          <p14:tracePt t="11135" x="550863" y="2765425"/>
          <p14:tracePt t="11151" x="557213" y="2757488"/>
          <p14:tracePt t="11168" x="579438" y="2736850"/>
          <p14:tracePt t="11185" x="593725" y="2722563"/>
          <p14:tracePt t="11202" x="614363" y="2722563"/>
          <p14:tracePt t="11218" x="650875" y="2714625"/>
          <p14:tracePt t="11235" x="657225" y="2714625"/>
          <p14:tracePt t="11252" x="665163" y="2708275"/>
          <p14:tracePt t="11268" x="685800" y="2708275"/>
          <p14:tracePt t="11285" x="708025" y="2708275"/>
          <p14:tracePt t="11302" x="736600" y="2686050"/>
          <p14:tracePt t="11319" x="742950" y="2686050"/>
          <p14:tracePt t="11335" x="750888" y="2679700"/>
          <p14:tracePt t="11413" x="779463" y="2679700"/>
          <p14:tracePt t="11420" x="785813" y="2686050"/>
          <p14:tracePt t="11437" x="793750" y="2693988"/>
          <p14:tracePt t="11452" x="808038" y="2708275"/>
          <p14:tracePt t="11453" x="842963" y="2728913"/>
          <p14:tracePt t="11453" x="857250" y="2743200"/>
          <p14:tracePt t="11469" x="908050" y="2779713"/>
          <p14:tracePt t="11485" x="936625" y="2786063"/>
          <p14:tracePt t="11502" x="965200" y="2814638"/>
          <p14:tracePt t="11518" x="993775" y="2843213"/>
          <p14:tracePt t="11535" x="1014413" y="2857500"/>
          <p14:tracePt t="11552" x="1022350" y="2865438"/>
          <p14:tracePt t="11568" x="1042988" y="2900363"/>
          <p14:tracePt t="11584" x="1065213" y="2928938"/>
          <p14:tracePt t="11601" x="1079500" y="2951163"/>
          <p14:tracePt t="11618" x="1085850" y="2957513"/>
          <p14:tracePt t="11634" x="1100138" y="3000375"/>
          <p14:tracePt t="11651" x="1100138" y="3028950"/>
          <p14:tracePt t="11668" x="1100138" y="3079750"/>
          <p14:tracePt t="11685" x="1100138" y="3114675"/>
          <p14:tracePt t="11701" x="1100138" y="3171825"/>
          <p14:tracePt t="11718" x="1100138" y="3194050"/>
          <p14:tracePt t="11734" x="1085850" y="3214688"/>
          <p14:tracePt t="11751" x="1065213" y="3228975"/>
          <p14:tracePt t="11768" x="1042988" y="3236913"/>
          <p14:tracePt t="11785" x="1008063" y="3243263"/>
          <p14:tracePt t="11801" x="993775" y="3251200"/>
          <p14:tracePt t="11817" x="965200" y="3251200"/>
          <p14:tracePt t="11835" x="950913" y="3251200"/>
          <p14:tracePt t="11850" x="922338" y="3251200"/>
          <p14:tracePt t="11867" x="893763" y="3251200"/>
          <p14:tracePt t="11867" x="879475" y="3251200"/>
          <p14:tracePt t="11885" x="857250" y="3243263"/>
          <p14:tracePt t="11900" x="808038" y="3228975"/>
          <p14:tracePt t="11918" x="765175" y="3200400"/>
          <p14:tracePt t="11934" x="714375" y="3171825"/>
          <p14:tracePt t="11952" x="693738" y="3143250"/>
          <p14:tracePt t="11967" x="650875" y="3128963"/>
          <p14:tracePt t="11984" x="614363" y="3100388"/>
          <p14:tracePt t="12000" x="557213" y="3094038"/>
          <p14:tracePt t="12017" x="514350" y="3094038"/>
          <p14:tracePt t="12034" x="450850" y="3094038"/>
          <p14:tracePt t="12051" x="314325" y="3094038"/>
          <p14:tracePt t="12068" x="193675" y="3094038"/>
          <p14:tracePt t="12084" x="50800" y="3094038"/>
          <p14:tracePt t="12101" x="7938" y="3094038"/>
          <p14:tracePt t="12117" x="0" y="3094038"/>
          <p14:tracePt t="12134" x="0" y="3086100"/>
          <p14:tracePt t="12151" x="0" y="3065463"/>
          <p14:tracePt t="12168" x="0" y="3057525"/>
          <p14:tracePt t="12184" x="0" y="3051175"/>
          <p14:tracePt t="12237" x="0" y="3043238"/>
          <p14:tracePt t="12253" x="0" y="3036888"/>
          <p14:tracePt t="12269" x="7938" y="3014663"/>
          <p14:tracePt t="12277" x="36513" y="3008313"/>
          <p14:tracePt t="12285" x="65088" y="3008313"/>
          <p14:tracePt t="12285" x="100013" y="3000375"/>
          <p14:tracePt t="12300" x="214313" y="2965450"/>
          <p14:tracePt t="12317" x="307975" y="2957513"/>
          <p14:tracePt t="12333" x="400050" y="2943225"/>
          <p14:tracePt t="12350" x="528638" y="2922588"/>
          <p14:tracePt t="12367" x="650875" y="2922588"/>
          <p14:tracePt t="12383" x="757238" y="2922588"/>
          <p14:tracePt t="12400" x="857250" y="2922588"/>
          <p14:tracePt t="12416" x="942975" y="2922588"/>
          <p14:tracePt t="12435" x="1028700" y="2936875"/>
          <p14:tracePt t="12450" x="1100138" y="2936875"/>
          <p14:tracePt t="12467" x="1208088" y="2936875"/>
          <p14:tracePt t="12483" x="1314450" y="2936875"/>
          <p14:tracePt t="12483" x="1343025" y="2936875"/>
          <p14:tracePt t="12501" x="1357313" y="2936875"/>
          <p14:tracePt t="12589" x="1279525" y="2936875"/>
          <p14:tracePt t="12596" x="1193800" y="2936875"/>
          <p14:tracePt t="12604" x="1071563" y="2936875"/>
          <p14:tracePt t="12611" x="936625" y="2936875"/>
          <p14:tracePt t="12616" x="679450" y="2936875"/>
          <p14:tracePt t="12634" x="350838" y="2914650"/>
          <p14:tracePt t="12650" x="57150" y="2871788"/>
          <p14:tracePt t="12666" x="0" y="2836863"/>
          <p14:tracePt t="12709" x="22225" y="2822575"/>
          <p14:tracePt t="12717" x="200025" y="2822575"/>
          <p14:tracePt t="12723" x="428625" y="2822575"/>
          <p14:tracePt t="12733" x="700088" y="2822575"/>
          <p14:tracePt t="12749" x="979488" y="2857500"/>
          <p14:tracePt t="12767" x="1250950" y="2871788"/>
          <p14:tracePt t="12783" x="1443038" y="2871788"/>
          <p14:tracePt t="12799" x="1514475" y="2871788"/>
          <p14:tracePt t="12815" x="1536700" y="2871788"/>
          <p14:tracePt t="12884" x="1528763" y="2871788"/>
          <p14:tracePt t="12892" x="1279525" y="2871788"/>
          <p14:tracePt t="12908" x="1143000" y="2871788"/>
          <p14:tracePt t="12915" x="800100" y="2871788"/>
          <p14:tracePt t="12933" x="722313" y="2871788"/>
          <p14:tracePt t="12989" x="836613" y="2857500"/>
          <p14:tracePt t="12997" x="957263" y="2843213"/>
          <p14:tracePt t="13005" x="1079500" y="2843213"/>
          <p14:tracePt t="13013" x="1371600" y="2843213"/>
          <p14:tracePt t="13022" x="1485900" y="2843213"/>
          <p14:tracePt t="13032" x="1628775" y="2843213"/>
          <p14:tracePt t="13049" x="1643063" y="2843213"/>
          <p14:tracePt t="13101" x="1622425" y="2857500"/>
          <p14:tracePt t="13109" x="1485900" y="2879725"/>
          <p14:tracePt t="13117" x="1350963" y="2908300"/>
          <p14:tracePt t="13125" x="1243013" y="2922588"/>
          <p14:tracePt t="13132" x="893763" y="2979738"/>
          <p14:tracePt t="13149" x="814388" y="2986088"/>
          <p14:tracePt t="13165" x="793750" y="2994025"/>
          <p14:tracePt t="13213" x="836613" y="2994025"/>
          <p14:tracePt t="13221" x="1100138" y="2994025"/>
          <p14:tracePt t="13235" x="1285875" y="2994025"/>
          <p14:tracePt t="13237" x="1593850" y="2994025"/>
          <p14:tracePt t="13249" x="1779588" y="2994025"/>
          <p14:tracePt t="13265" x="1793875" y="2994025"/>
          <p14:tracePt t="13282" x="1808163" y="3000375"/>
          <p14:tracePt t="13298" x="1722438" y="3022600"/>
          <p14:tracePt t="13315" x="1522413" y="3057525"/>
          <p14:tracePt t="13332" x="1108075" y="3114675"/>
          <p14:tracePt t="13348" x="914400" y="3151188"/>
          <p14:tracePt t="13366" x="879475" y="3157538"/>
          <p14:tracePt t="13413" x="922338" y="3157538"/>
          <p14:tracePt t="13421" x="1228725" y="3157538"/>
          <p14:tracePt t="13421" x="1422400" y="3157538"/>
          <p14:tracePt t="13437" x="1628775" y="3151188"/>
          <p14:tracePt t="13445" x="1785938" y="3136900"/>
          <p14:tracePt t="13453" x="1951038" y="3136900"/>
          <p14:tracePt t="13500" x="1743075" y="3157538"/>
          <p14:tracePt t="13508" x="1608138" y="3171825"/>
          <p14:tracePt t="13516" x="1465263" y="3200400"/>
          <p14:tracePt t="13531" x="1357313" y="3214688"/>
          <p14:tracePt t="13532" x="1228725" y="3236913"/>
          <p14:tracePt t="13532" x="1222375" y="3236913"/>
          <p14:tracePt t="13589" x="1250950" y="3222625"/>
          <p14:tracePt t="13597" x="1422400" y="3208338"/>
          <p14:tracePt t="13605" x="1714500" y="3179763"/>
          <p14:tracePt t="13615" x="2028825" y="3122613"/>
          <p14:tracePt t="13632" x="2357438" y="3108325"/>
          <p14:tracePt t="13648" x="2465388" y="3108325"/>
          <p14:tracePt t="13717" x="2422525" y="3114675"/>
          <p14:tracePt t="13717" x="2300288" y="3143250"/>
          <p14:tracePt t="13733" x="2208213" y="3151188"/>
          <p14:tracePt t="13741" x="2071688" y="3165475"/>
          <p14:tracePt t="13749" x="1936750" y="3179763"/>
          <p14:tracePt t="13756" x="1757363" y="3208338"/>
          <p14:tracePt t="13765" x="1700213" y="3208338"/>
          <p14:tracePt t="13829" x="1765300" y="3208338"/>
          <p14:tracePt t="13837" x="1822450" y="3200400"/>
          <p14:tracePt t="13847" x="1893888" y="3179763"/>
          <p14:tracePt t="13848" x="2000250" y="3165475"/>
          <p14:tracePt t="13864" x="2057400" y="3157538"/>
          <p14:tracePt t="13882" x="2100263" y="3151188"/>
          <p14:tracePt t="13898" x="2114550" y="3151188"/>
          <p14:tracePt t="13915" x="2136775" y="3151188"/>
          <p14:tracePt t="13931" x="2143125" y="3151188"/>
          <p14:tracePt t="13989" x="2157413" y="3151188"/>
          <p14:tracePt t="13996" x="2179638" y="3151188"/>
          <p14:tracePt t="14012" x="2185988" y="3151188"/>
          <p14:tracePt t="14021" x="2193925" y="3151188"/>
          <p14:tracePt t="14053" x="2222500" y="3165475"/>
          <p14:tracePt t="14069" x="2228850" y="3171825"/>
          <p14:tracePt t="14077" x="2228850" y="3179763"/>
          <p14:tracePt t="14085" x="2236788" y="3200400"/>
          <p14:tracePt t="14097" x="2236788" y="3243263"/>
          <p14:tracePt t="14114" x="2208213" y="3328988"/>
          <p14:tracePt t="14130" x="2157413" y="3386138"/>
          <p14:tracePt t="14148" x="2100263" y="3451225"/>
          <p14:tracePt t="14164" x="1985963" y="3494088"/>
          <p14:tracePt t="14182" x="1943100" y="3500438"/>
          <p14:tracePt t="14197" x="1893888" y="3500438"/>
          <p14:tracePt t="14215" x="1843088" y="3500438"/>
          <p14:tracePt t="14231" x="1800225" y="3500438"/>
          <p14:tracePt t="14248" x="1743075" y="3479800"/>
          <p14:tracePt t="14264" x="1693863" y="3451225"/>
          <p14:tracePt t="14281" x="1679575" y="3436938"/>
          <p14:tracePt t="14297" x="1665288" y="3414713"/>
          <p14:tracePt t="14314" x="1665288" y="3400425"/>
          <p14:tracePt t="14331" x="1657350" y="3371850"/>
          <p14:tracePt t="14347" x="1651000" y="3357563"/>
          <p14:tracePt t="14364" x="1636713" y="3300413"/>
          <p14:tracePt t="14381" x="1636713" y="3279775"/>
          <p14:tracePt t="14398" x="1622425" y="3243263"/>
          <p14:tracePt t="14413" x="1622425" y="3228975"/>
          <p14:tracePt t="14432" x="1622425" y="3200400"/>
          <p14:tracePt t="14447" x="1622425" y="3186113"/>
          <p14:tracePt t="14464" x="1622425" y="3151188"/>
          <p14:tracePt t="14480" x="1614488" y="3122613"/>
          <p14:tracePt t="14497" x="1614488" y="3065463"/>
          <p14:tracePt t="14515" x="1593850" y="2994025"/>
          <p14:tracePt t="14530" x="1593850" y="2943225"/>
          <p14:tracePt t="14548" x="1593850" y="2914650"/>
          <p14:tracePt t="14564" x="1593850" y="2879725"/>
          <p14:tracePt t="14564" x="1593850" y="2851150"/>
          <p14:tracePt t="14581" x="1593850" y="2828925"/>
          <p14:tracePt t="14596" x="1593850" y="2808288"/>
          <p14:tracePt t="14613" x="1593850" y="2786063"/>
          <p14:tracePt t="14630" x="1593850" y="2757488"/>
          <p14:tracePt t="14647" x="1614488" y="2714625"/>
          <p14:tracePt t="14664" x="1628775" y="2700338"/>
          <p14:tracePt t="14680" x="1651000" y="2665413"/>
          <p14:tracePt t="14698" x="1679575" y="2628900"/>
          <p14:tracePt t="14714" x="1693863" y="2622550"/>
          <p14:tracePt t="14730" x="1722438" y="2608263"/>
          <p14:tracePt t="14746" x="1743075" y="2593975"/>
          <p14:tracePt t="14764" x="1765300" y="2586038"/>
          <p14:tracePt t="14779" x="1814513" y="2557463"/>
          <p14:tracePt t="14797" x="1828800" y="2557463"/>
          <p14:tracePt t="14814" x="1857375" y="2551113"/>
          <p14:tracePt t="14830" x="1900238" y="2551113"/>
          <p14:tracePt t="14847" x="1957388" y="2543175"/>
          <p14:tracePt t="14863" x="2028825" y="2543175"/>
          <p14:tracePt t="14880" x="2079625" y="2543175"/>
          <p14:tracePt t="14896" x="2093913" y="2543175"/>
          <p14:tracePt t="14913" x="2100263" y="2543175"/>
          <p14:tracePt t="14930" x="2122488" y="2543175"/>
          <p14:tracePt t="14946" x="2151063" y="2543175"/>
          <p14:tracePt t="14964" x="2179638" y="2543175"/>
          <p14:tracePt t="14980" x="2222500" y="2571750"/>
          <p14:tracePt t="14980" x="2243138" y="2579688"/>
          <p14:tracePt t="14997" x="2265363" y="2593975"/>
          <p14:tracePt t="15013" x="2293938" y="2622550"/>
          <p14:tracePt t="15030" x="2322513" y="2643188"/>
          <p14:tracePt t="15045" x="2336800" y="2657475"/>
          <p14:tracePt t="15064" x="2351088" y="2679700"/>
          <p14:tracePt t="15079" x="2371725" y="2708275"/>
          <p14:tracePt t="15096" x="2386013" y="2722563"/>
          <p14:tracePt t="15113" x="2393950" y="2751138"/>
          <p14:tracePt t="15129" x="2414588" y="2786063"/>
          <p14:tracePt t="15146" x="2422525" y="2808288"/>
          <p14:tracePt t="15162" x="2422525" y="2851150"/>
          <p14:tracePt t="15179" x="2428875" y="2865438"/>
          <p14:tracePt t="15196" x="2428875" y="2894013"/>
          <p14:tracePt t="15213" x="2428875" y="2914650"/>
          <p14:tracePt t="15230" x="2428875" y="2928938"/>
          <p14:tracePt t="15246" x="2428875" y="2965450"/>
          <p14:tracePt t="15263" x="2428875" y="2994025"/>
          <p14:tracePt t="15279" x="2428875" y="3014663"/>
          <p14:tracePt t="15295" x="2400300" y="3065463"/>
          <p14:tracePt t="15312" x="2365375" y="3108325"/>
          <p14:tracePt t="15330" x="2343150" y="3136900"/>
          <p14:tracePt t="15346" x="2308225" y="3179763"/>
          <p14:tracePt t="15363" x="2279650" y="3194050"/>
          <p14:tracePt t="15379" x="2243138" y="3228975"/>
          <p14:tracePt t="15396" x="2185988" y="3236913"/>
          <p14:tracePt t="15412" x="2079625" y="3257550"/>
          <p14:tracePt t="15429" x="2043113" y="3271838"/>
          <p14:tracePt t="15446" x="2000250" y="3271838"/>
          <p14:tracePt t="15462" x="1965325" y="3286125"/>
          <p14:tracePt t="15479" x="1922463" y="3286125"/>
          <p14:tracePt t="15495" x="1871663" y="3286125"/>
          <p14:tracePt t="15513" x="1814513" y="3286125"/>
          <p14:tracePt t="15529" x="1757363" y="3286125"/>
          <p14:tracePt t="15546" x="1693863" y="3271838"/>
          <p14:tracePt t="15562" x="1665288" y="3271838"/>
          <p14:tracePt t="15578" x="1622425" y="3251200"/>
          <p14:tracePt t="15595" x="1593850" y="3228975"/>
          <p14:tracePt t="15611" x="1536700" y="3208338"/>
          <p14:tracePt t="15629" x="1500188" y="3186113"/>
          <p14:tracePt t="15645" x="1479550" y="3171825"/>
          <p14:tracePt t="15663" x="1465263" y="3151188"/>
          <p14:tracePt t="15679" x="1457325" y="3100388"/>
          <p14:tracePt t="15696" x="1443038" y="3071813"/>
          <p14:tracePt t="15712" x="1422400" y="3014663"/>
          <p14:tracePt t="15729" x="1422400" y="2986088"/>
          <p14:tracePt t="15745" x="1408113" y="2965450"/>
          <p14:tracePt t="15761" x="1408113" y="2928938"/>
          <p14:tracePt t="15778" x="1408113" y="2908300"/>
          <p14:tracePt t="15795" x="1408113" y="2894013"/>
          <p14:tracePt t="15812" x="1414463" y="2836863"/>
          <p14:tracePt t="15829" x="1436688" y="2808288"/>
          <p14:tracePt t="15846" x="1457325" y="2765425"/>
          <p14:tracePt t="15861" x="1500188" y="2736850"/>
          <p14:tracePt t="15879" x="1550988" y="2700338"/>
          <p14:tracePt t="15895" x="1585913" y="2686050"/>
          <p14:tracePt t="15912" x="1608138" y="2665413"/>
          <p14:tracePt t="15929" x="1651000" y="2657475"/>
          <p14:tracePt t="15945" x="1685925" y="2643188"/>
          <p14:tracePt t="15962" x="1714500" y="2636838"/>
          <p14:tracePt t="15978" x="1771650" y="2636838"/>
          <p14:tracePt t="15995" x="1808163" y="2628900"/>
          <p14:tracePt t="16012" x="1851025" y="2628900"/>
          <p14:tracePt t="16012" x="1857375" y="2622550"/>
          <p14:tracePt t="16029" x="1871663" y="2622550"/>
          <p14:tracePt t="16045" x="1914525" y="2622550"/>
          <p14:tracePt t="16061" x="1957388" y="2622550"/>
          <p14:tracePt t="16078" x="2014538" y="2622550"/>
          <p14:tracePt t="16095" x="2057400" y="2628900"/>
          <p14:tracePt t="16112" x="2093913" y="2636838"/>
          <p14:tracePt t="16128" x="2136775" y="2651125"/>
          <p14:tracePt t="16145" x="2179638" y="2679700"/>
          <p14:tracePt t="16160" x="2214563" y="2686050"/>
          <p14:tracePt t="16177" x="2251075" y="2700338"/>
          <p14:tracePt t="16195" x="2293938" y="2736850"/>
          <p14:tracePt t="16212" x="2328863" y="2765425"/>
          <p14:tracePt t="16228" x="2379663" y="2794000"/>
          <p14:tracePt t="16244" x="2414588" y="2828925"/>
          <p14:tracePt t="16262" x="2436813" y="2851150"/>
          <p14:tracePt t="16278" x="2451100" y="2865438"/>
          <p14:tracePt t="16294" x="2471738" y="2914650"/>
          <p14:tracePt t="16311" x="2479675" y="2936875"/>
          <p14:tracePt t="16329" x="2493963" y="2957513"/>
          <p14:tracePt t="16345" x="2493963" y="2971800"/>
          <p14:tracePt t="16361" x="2508250" y="2994025"/>
          <p14:tracePt t="16377" x="2508250" y="3022600"/>
          <p14:tracePt t="16394" x="2514600" y="3051175"/>
          <p14:tracePt t="16411" x="2514600" y="3071813"/>
          <p14:tracePt t="16427" x="2514600" y="3108325"/>
          <p14:tracePt t="16427" x="2514600" y="3128963"/>
          <p14:tracePt t="16445" x="2514600" y="3151188"/>
          <p14:tracePt t="16461" x="2508250" y="3194050"/>
          <p14:tracePt t="16478" x="2493963" y="3214688"/>
          <p14:tracePt t="16494" x="2471738" y="3243263"/>
          <p14:tracePt t="16512" x="2457450" y="3265488"/>
          <p14:tracePt t="16528" x="2422525" y="3271838"/>
          <p14:tracePt t="16544" x="2365375" y="3300413"/>
          <p14:tracePt t="16561" x="2308225" y="3314700"/>
          <p14:tracePt t="16577" x="2236788" y="3328988"/>
          <p14:tracePt t="16595" x="2185988" y="3351213"/>
          <p14:tracePt t="16610" x="2151063" y="3357563"/>
          <p14:tracePt t="16628" x="2093913" y="3371850"/>
          <p14:tracePt t="16644" x="1957388" y="3400425"/>
          <p14:tracePt t="16661" x="1900238" y="3408363"/>
          <p14:tracePt t="16678" x="1851025" y="3408363"/>
          <p14:tracePt t="16695" x="1800225" y="3408363"/>
          <p14:tracePt t="16711" x="1736725" y="3408363"/>
          <p14:tracePt t="16727" x="1671638" y="3408363"/>
          <p14:tracePt t="16744" x="1565275" y="3408363"/>
          <p14:tracePt t="16760" x="1485900" y="3386138"/>
          <p14:tracePt t="16777" x="1414463" y="3343275"/>
          <p14:tracePt t="16794" x="1385888" y="3336925"/>
          <p14:tracePt t="16811" x="1371600" y="3328988"/>
          <p14:tracePt t="16853" x="1371600" y="3322638"/>
          <p14:tracePt t="16861" x="1371600" y="3279775"/>
          <p14:tracePt t="16869" x="1365250" y="3222625"/>
          <p14:tracePt t="16877" x="1365250" y="3157538"/>
          <p14:tracePt t="16893" x="1365250" y="3079750"/>
          <p14:tracePt t="16910" x="1365250" y="3022600"/>
          <p14:tracePt t="16927" x="1365250" y="2971800"/>
          <p14:tracePt t="16944" x="1365250" y="2900363"/>
          <p14:tracePt t="16961" x="1365250" y="2857500"/>
          <p14:tracePt t="16977" x="1365250" y="2828925"/>
          <p14:tracePt t="16993" x="1365250" y="2800350"/>
          <p14:tracePt t="17010" x="1371600" y="2779713"/>
          <p14:tracePt t="17026" x="1379538" y="2765425"/>
          <p14:tracePt t="17043" x="1393825" y="2743200"/>
          <p14:tracePt t="17059" x="1443038" y="2686050"/>
          <p14:tracePt t="17078" x="1465263" y="2671763"/>
          <p14:tracePt t="17093" x="1471613" y="2665413"/>
          <p14:tracePt t="17110" x="1514475" y="2643188"/>
          <p14:tracePt t="17127" x="1550988" y="2636838"/>
          <p14:tracePt t="17143" x="1593850" y="2628900"/>
          <p14:tracePt t="17159" x="1651000" y="2622550"/>
          <p14:tracePt t="17177" x="1693863" y="2593975"/>
          <p14:tracePt t="17194" x="1743075" y="2579688"/>
          <p14:tracePt t="17210" x="1785938" y="2571750"/>
          <p14:tracePt t="17227" x="1822450" y="2557463"/>
          <p14:tracePt t="17243" x="1857375" y="2557463"/>
          <p14:tracePt t="17260" x="1908175" y="2543175"/>
          <p14:tracePt t="17276" x="1985963" y="2536825"/>
          <p14:tracePt t="17293" x="2014538" y="2536825"/>
          <p14:tracePt t="17309" x="2065338" y="2536825"/>
          <p14:tracePt t="17327" x="2108200" y="2536825"/>
          <p14:tracePt t="17343" x="2157413" y="2536825"/>
          <p14:tracePt t="17359" x="2193925" y="2551113"/>
          <p14:tracePt t="17376" x="2243138" y="2557463"/>
          <p14:tracePt t="17393" x="2265363" y="2571750"/>
          <p14:tracePt t="17410" x="2286000" y="2593975"/>
          <p14:tracePt t="17426" x="2300288" y="2608263"/>
          <p14:tracePt t="17460" x="2336800" y="2643188"/>
          <p14:tracePt t="17460" x="2386013" y="2679700"/>
          <p14:tracePt t="17460" x="2393950" y="2686050"/>
          <p14:tracePt t="17477" x="2428875" y="2743200"/>
          <p14:tracePt t="17493" x="2443163" y="2779713"/>
          <p14:tracePt t="17510" x="2465388" y="2814638"/>
          <p14:tracePt t="17526" x="2471738" y="2836863"/>
          <p14:tracePt t="17543" x="2479675" y="2857500"/>
          <p14:tracePt t="17589" x="2479675" y="2879725"/>
          <p14:tracePt t="17597" x="2479675" y="2894013"/>
          <p14:tracePt t="17604" x="2479675" y="2900363"/>
          <p14:tracePt t="17637" x="2479675" y="2914650"/>
          <p14:tracePt t="17645" x="2479675" y="2943225"/>
          <p14:tracePt t="17659" x="2471738" y="2951163"/>
          <p14:tracePt t="17660" x="2465388" y="2965450"/>
          <p14:tracePt t="17675" x="2443163" y="3008313"/>
          <p14:tracePt t="17693" x="2379663" y="3051175"/>
          <p14:tracePt t="17709" x="2322513" y="3071813"/>
          <p14:tracePt t="17726" x="2293938" y="3086100"/>
          <p14:tracePt t="17743" x="2271713" y="3086100"/>
          <p14:tracePt t="17759" x="2257425" y="3100388"/>
          <p14:tracePt t="17834" x="2251075" y="3100388"/>
          <p14:tracePt t="17917" x="2243138" y="3108325"/>
          <p14:tracePt t="17933" x="2236788" y="3114675"/>
          <p14:tracePt t="17940" x="2228850" y="3122613"/>
          <p14:tracePt t="17948" x="2222500" y="3122613"/>
          <p14:tracePt t="18013" x="2200275" y="3136900"/>
          <p14:tracePt t="18053" x="2193925" y="3136900"/>
          <p14:tracePt t="18060" x="2171700" y="3136900"/>
          <p14:tracePt t="18067" x="2143125" y="3143250"/>
          <p14:tracePt t="18075" x="2122488" y="3151188"/>
          <p14:tracePt t="18091" x="2071688" y="3157538"/>
          <p14:tracePt t="18110" x="2043113" y="3157538"/>
          <p14:tracePt t="18221" x="2036763" y="3157538"/>
          <p14:tracePt t="18317" x="2028825" y="3179763"/>
          <p14:tracePt t="18325" x="2028825" y="3228975"/>
          <p14:tracePt t="18328" x="2000250" y="3294063"/>
          <p14:tracePt t="18342" x="2000250" y="3314700"/>
          <p14:tracePt t="18525" x="2000250" y="3322638"/>
          <p14:tracePt t="18532" x="2036763" y="3308350"/>
          <p14:tracePt t="18540" x="2108200" y="3208338"/>
          <p14:tracePt t="18558" x="2114550" y="3143250"/>
          <p14:tracePt t="18574" x="2143125" y="3086100"/>
          <p14:tracePt t="18591" x="2171700" y="3036888"/>
          <p14:tracePt t="18607" x="2185988" y="3022600"/>
          <p14:tracePt t="18625" x="2200275" y="3008313"/>
          <p14:tracePt t="18709" x="2200275" y="3000375"/>
          <p14:tracePt t="18789" x="2193925" y="3000375"/>
          <p14:tracePt t="18805" x="2185988" y="3000375"/>
          <p14:tracePt t="18821" x="2179638" y="3000375"/>
          <p14:tracePt t="18852" x="2165350" y="3008313"/>
          <p14:tracePt t="18861" x="2157413" y="3008313"/>
          <p14:tracePt t="18869" x="2151063" y="3008313"/>
          <p14:tracePt t="18877" x="2136775" y="3008313"/>
          <p14:tracePt t="18891" x="2108200" y="3022600"/>
          <p14:tracePt t="18925" x="2100263" y="3022600"/>
          <p14:tracePt t="18989" x="2093913" y="3022600"/>
          <p14:tracePt t="18997" x="2079625" y="3022600"/>
          <p14:tracePt t="18997" x="2057400" y="3036888"/>
          <p14:tracePt t="19007" x="2051050" y="3043238"/>
          <p14:tracePt t="19024" x="2014538" y="3051175"/>
          <p14:tracePt t="19041" x="1985963" y="3051175"/>
          <p14:tracePt t="19056" x="1965325" y="3065463"/>
          <p14:tracePt t="19074" x="1943100" y="3065463"/>
          <p14:tracePt t="19090" x="1914525" y="3065463"/>
          <p14:tracePt t="19107" x="1879600" y="3065463"/>
          <p14:tracePt t="19124" x="1851025" y="3065463"/>
          <p14:tracePt t="19140" x="1822450" y="3065463"/>
          <p14:tracePt t="19157" x="1808163" y="3065463"/>
          <p14:tracePt t="19174" x="1793875" y="3065463"/>
          <p14:tracePt t="19191" x="1779588" y="3065463"/>
          <p14:tracePt t="19207" x="1771650" y="3065463"/>
          <p14:tracePt t="19224" x="1751013" y="3065463"/>
          <p14:tracePt t="19240" x="1714500" y="3065463"/>
          <p14:tracePt t="19257" x="1700213" y="3065463"/>
          <p14:tracePt t="19273" x="1657350" y="3043238"/>
          <p14:tracePt t="19291" x="1651000" y="3036888"/>
          <p14:tracePt t="19307" x="1628775" y="3028950"/>
          <p14:tracePt t="19324" x="1622425" y="3022600"/>
          <p14:tracePt t="19324" x="1608138" y="3014663"/>
          <p14:tracePt t="19341" x="1593850" y="3000375"/>
          <p14:tracePt t="19357" x="1579563" y="2986088"/>
          <p14:tracePt t="19374" x="1571625" y="2971800"/>
          <p14:tracePt t="19390" x="1550988" y="2957513"/>
          <p14:tracePt t="19407" x="1550988" y="2943225"/>
          <p14:tracePt t="19423" x="1543050" y="2936875"/>
          <p14:tracePt t="19440" x="1543050" y="2922588"/>
          <p14:tracePt t="19457" x="1543050" y="2908300"/>
          <p14:tracePt t="19473" x="1543050" y="2894013"/>
          <p14:tracePt t="19490" x="1543050" y="2879725"/>
          <p14:tracePt t="19507" x="1543050" y="2865438"/>
          <p14:tracePt t="19549" x="1550988" y="2851150"/>
          <p14:tracePt t="19565" x="1557338" y="2843213"/>
          <p14:tracePt t="19580" x="1571625" y="2822575"/>
          <p14:tracePt t="19612" x="1593850" y="2808288"/>
          <p14:tracePt t="19645" x="1600200" y="2800350"/>
          <p14:tracePt t="19661" x="1608138" y="2794000"/>
          <p14:tracePt t="19692" x="1614488" y="2771775"/>
          <p14:tracePt t="19694" x="1622425" y="2765425"/>
          <p14:tracePt t="19708" x="1628775" y="2757488"/>
          <p14:tracePt t="19716" x="1636713" y="2751138"/>
          <p14:tracePt t="19724" x="1643063" y="2736850"/>
          <p14:tracePt t="19739" x="1651000" y="2728913"/>
          <p14:tracePt t="19756" x="1665288" y="2708275"/>
          <p14:tracePt t="19813" x="1665288" y="2700338"/>
          <p14:tracePt t="19845" x="1671638" y="2693988"/>
          <p14:tracePt t="19996" x="1679575" y="2693988"/>
          <p14:tracePt t="19997" x="1693863" y="2686050"/>
          <p14:tracePt t="20005" x="1708150" y="2679700"/>
          <p14:tracePt t="20022" x="1736725" y="2665413"/>
          <p14:tracePt t="20040" x="1743075" y="2657475"/>
          <p14:tracePt t="20077" x="1751013" y="2657475"/>
          <p14:tracePt t="20084" x="1765300" y="2651125"/>
          <p14:tracePt t="20157" x="1771650" y="2651125"/>
          <p14:tracePt t="20228" x="1785938" y="2651125"/>
          <p14:tracePt t="20237" x="1793875" y="2657475"/>
          <p14:tracePt t="20255" x="1800225" y="2671763"/>
          <p14:tracePt t="20257" x="1828800" y="2708275"/>
          <p14:tracePt t="20272" x="1865313" y="2751138"/>
          <p14:tracePt t="20288" x="1900238" y="2808288"/>
          <p14:tracePt t="20306" x="1979613" y="2900363"/>
          <p14:tracePt t="20322" x="2043113" y="2957513"/>
          <p14:tracePt t="20339" x="2079625" y="2979738"/>
          <p14:tracePt t="20355" x="2122488" y="3008313"/>
          <p14:tracePt t="20372" x="2314575" y="3114675"/>
          <p14:tracePt t="20388" x="2471738" y="3208338"/>
          <p14:tracePt t="20406" x="2722563" y="3343275"/>
          <p14:tracePt t="20422" x="3000375" y="3508375"/>
          <p14:tracePt t="20439" x="3236913" y="3657600"/>
          <p14:tracePt t="20456" x="3408363" y="3779838"/>
          <p14:tracePt t="20471" x="3579813" y="3914775"/>
          <p14:tracePt t="20489" x="3736975" y="4043363"/>
          <p14:tracePt t="20505" x="3843338" y="4114800"/>
          <p14:tracePt t="20522" x="3894138" y="4157663"/>
          <p14:tracePt t="20538" x="3900488" y="4171950"/>
          <p14:tracePt t="20555" x="3908425" y="4179888"/>
          <p14:tracePt t="20571" x="3937000" y="4214813"/>
          <p14:tracePt t="20625" x="3971925" y="4214813"/>
          <p14:tracePt t="20637" x="4037013" y="4200525"/>
          <p14:tracePt t="20645" x="4086225" y="4157663"/>
          <p14:tracePt t="20655" x="4143375" y="4129088"/>
          <p14:tracePt t="20661" x="4357688" y="4051300"/>
          <p14:tracePt t="20671" x="4579938" y="3943350"/>
          <p14:tracePt t="20688" x="4765675" y="3808413"/>
          <p14:tracePt t="20705" x="4914900" y="3671888"/>
          <p14:tracePt t="20721" x="4972050" y="3543300"/>
          <p14:tracePt t="20738" x="5022850" y="3357563"/>
          <p14:tracePt t="20755" x="5037138" y="3186113"/>
          <p14:tracePt t="20771" x="5037138" y="2994025"/>
          <p14:tracePt t="20771" x="5037138" y="2908300"/>
          <p14:tracePt t="20789" x="5037138" y="2736850"/>
          <p14:tracePt t="20805" x="5037138" y="2551113"/>
          <p14:tracePt t="20822" x="5037138" y="2357438"/>
          <p14:tracePt t="20838" x="5037138" y="2185988"/>
          <p14:tracePt t="20855" x="5037138" y="1979613"/>
          <p14:tracePt t="20871" x="5037138" y="1785938"/>
          <p14:tracePt t="20888" x="5037138" y="1665288"/>
          <p14:tracePt t="20905" x="5037138" y="1508125"/>
          <p14:tracePt t="20921" x="5037138" y="1400175"/>
          <p14:tracePt t="20939" x="5008563" y="1257300"/>
          <p14:tracePt t="20954" x="4994275" y="1100138"/>
          <p14:tracePt t="20971" x="4957763" y="950913"/>
          <p14:tracePt t="20987" x="4872038" y="742950"/>
          <p14:tracePt t="21004" x="4822825" y="671513"/>
          <p14:tracePt t="21020" x="4786313" y="622300"/>
          <p14:tracePt t="21038" x="4757738" y="608013"/>
          <p14:tracePt t="21054" x="4751388" y="600075"/>
          <p14:tracePt t="21071" x="4743450" y="593725"/>
          <p14:tracePt t="21088" x="4686300" y="593725"/>
          <p14:tracePt t="21104" x="4614863" y="608013"/>
          <p14:tracePt t="21121" x="4529138" y="657225"/>
          <p14:tracePt t="21137" x="4443413" y="736600"/>
          <p14:tracePt t="21154" x="4371975" y="814388"/>
          <p14:tracePt t="21170" x="4337050" y="893763"/>
          <p14:tracePt t="21188" x="4322763" y="1022350"/>
          <p14:tracePt t="21204" x="4294188" y="1265238"/>
          <p14:tracePt t="21221" x="4294188" y="1457325"/>
          <p14:tracePt t="21238" x="4294188" y="1628775"/>
          <p14:tracePt t="21254" x="4294188" y="1785938"/>
          <p14:tracePt t="21271" x="4294188" y="1979613"/>
          <p14:tracePt t="21287" x="4294188" y="2200275"/>
          <p14:tracePt t="21304" x="4294188" y="2408238"/>
          <p14:tracePt t="21321" x="4294188" y="2628900"/>
          <p14:tracePt t="21337" x="4294188" y="2851150"/>
          <p14:tracePt t="21354" x="4322763" y="2965450"/>
          <p14:tracePt t="21370" x="4357688" y="3094038"/>
          <p14:tracePt t="21387" x="4371975" y="3222625"/>
          <p14:tracePt t="21403" x="4371975" y="3408363"/>
          <p14:tracePt t="21403" x="4371975" y="3514725"/>
          <p14:tracePt t="21421" x="4408488" y="3743325"/>
          <p14:tracePt t="21437" x="4437063" y="3986213"/>
          <p14:tracePt t="21454" x="4486275" y="4114800"/>
          <p14:tracePt t="21470" x="4537075" y="4251325"/>
          <p14:tracePt t="21487" x="4579938" y="4351338"/>
          <p14:tracePt t="21504" x="4600575" y="4408488"/>
          <p14:tracePt t="21521" x="4622800" y="4471988"/>
          <p14:tracePt t="21537" x="4637088" y="4537075"/>
          <p14:tracePt t="21553" x="4657725" y="4594225"/>
          <p14:tracePt t="21570" x="4657725" y="4622800"/>
          <p14:tracePt t="21586" x="4672013" y="4643438"/>
          <p14:tracePt t="21604" x="4679950" y="4657725"/>
          <p14:tracePt t="21620" x="4686300" y="4665663"/>
          <p14:tracePt t="21637" x="4700588" y="4679950"/>
          <p14:tracePt t="21654" x="4708525" y="4679950"/>
          <p14:tracePt t="21670" x="4772025" y="4679950"/>
          <p14:tracePt t="21686" x="4872038" y="4629150"/>
          <p14:tracePt t="21704" x="4979988" y="4537075"/>
          <p14:tracePt t="21720" x="5129213" y="4379913"/>
          <p14:tracePt t="21737" x="5280025" y="4157663"/>
          <p14:tracePt t="21754" x="5429250" y="3829050"/>
          <p14:tracePt t="21770" x="5514975" y="3514725"/>
          <p14:tracePt t="21787" x="5572125" y="3222625"/>
          <p14:tracePt t="21803" x="5594350" y="2979738"/>
          <p14:tracePt t="21820" x="5594350" y="2600325"/>
          <p14:tracePt t="21836" x="5594350" y="2343150"/>
          <p14:tracePt t="21854" x="5586413" y="2136775"/>
          <p14:tracePt t="21870" x="5551488" y="1928813"/>
          <p14:tracePt t="21886" x="5494338" y="1693863"/>
          <p14:tracePt t="21903" x="5414963" y="1514475"/>
          <p14:tracePt t="21919" x="5294313" y="1322388"/>
          <p14:tracePt t="21938" x="5180013" y="1200150"/>
          <p14:tracePt t="21953" x="5108575" y="1136650"/>
          <p14:tracePt t="21970" x="5008563" y="1079500"/>
          <p14:tracePt t="21986" x="4937125" y="1036638"/>
          <p14:tracePt t="22004" x="4800600" y="979488"/>
          <p14:tracePt t="22019" x="4657725" y="928688"/>
          <p14:tracePt t="22036" x="4471988" y="893763"/>
          <p14:tracePt t="22053" x="4365625" y="893763"/>
          <p14:tracePt t="22069" x="4271963" y="893763"/>
          <p14:tracePt t="22087" x="4179888" y="914400"/>
          <p14:tracePt t="22103" x="4079875" y="957263"/>
          <p14:tracePt t="22120" x="3951288" y="1042988"/>
          <p14:tracePt t="22136" x="3857625" y="1136650"/>
          <p14:tracePt t="22153" x="3779838" y="1250950"/>
          <p14:tracePt t="22169" x="3665538" y="1393825"/>
          <p14:tracePt t="22186" x="3543300" y="1593850"/>
          <p14:tracePt t="22202" x="3451225" y="1793875"/>
          <p14:tracePt t="22219" x="3314700" y="2014538"/>
          <p14:tracePt t="22219" x="3271838" y="2093913"/>
          <p14:tracePt t="22237" x="3251200" y="2286000"/>
          <p14:tracePt t="22253" x="3222625" y="2479675"/>
          <p14:tracePt t="22270" x="3222625" y="2636838"/>
          <p14:tracePt t="22286" x="3222625" y="2757488"/>
          <p14:tracePt t="22304" x="3208338" y="2865438"/>
          <p14:tracePt t="22319" x="3200400" y="2979738"/>
          <p14:tracePt t="22337" x="3165475" y="3094038"/>
          <p14:tracePt t="22352" x="3143250" y="3171825"/>
          <p14:tracePt t="22369" x="3108325" y="3300413"/>
          <p14:tracePt t="22387" x="3028950" y="3451225"/>
          <p14:tracePt t="22403" x="2971800" y="3614738"/>
          <p14:tracePt t="22420" x="2879725" y="3771900"/>
          <p14:tracePt t="22435" x="2828925" y="3843338"/>
          <p14:tracePt t="22435" x="2794000" y="3886200"/>
          <p14:tracePt t="22452" x="2714625" y="3979863"/>
          <p14:tracePt t="22469" x="2665413" y="4029075"/>
          <p14:tracePt t="22486" x="2579688" y="4094163"/>
          <p14:tracePt t="22502" x="2493963" y="4122738"/>
          <p14:tracePt t="22518" x="2451100" y="4143375"/>
          <p14:tracePt t="22535" x="2393950" y="4151313"/>
          <p14:tracePt t="22552" x="2322513" y="4179888"/>
          <p14:tracePt t="22569" x="2243138" y="4179888"/>
          <p14:tracePt t="22585" x="2114550" y="4194175"/>
          <p14:tracePt t="22603" x="2008188" y="4200525"/>
          <p14:tracePt t="22619" x="1900238" y="4200525"/>
          <p14:tracePt t="22636" x="1814513" y="4200525"/>
          <p14:tracePt t="22652" x="1708150" y="4200525"/>
          <p14:tracePt t="22669" x="1600200" y="4179888"/>
          <p14:tracePt t="22685" x="1550988" y="4165600"/>
          <p14:tracePt t="22702" x="1528763" y="4157663"/>
          <p14:tracePt t="22718" x="1493838" y="4122738"/>
          <p14:tracePt t="22735" x="1443038" y="4065588"/>
          <p14:tracePt t="22752" x="1393825" y="3957638"/>
          <p14:tracePt t="22768" x="1336675" y="3851275"/>
          <p14:tracePt t="22786" x="1271588" y="3736975"/>
          <p14:tracePt t="22802" x="1243013" y="3665538"/>
          <p14:tracePt t="22819" x="1236663" y="3557588"/>
          <p14:tracePt t="22836" x="1236663" y="3436938"/>
          <p14:tracePt t="22852" x="1236663" y="3308350"/>
          <p14:tracePt t="22869" x="1236663" y="3214688"/>
          <p14:tracePt t="22885" x="1236663" y="3128963"/>
          <p14:tracePt t="22902" x="1250950" y="3051175"/>
          <p14:tracePt t="22918" x="1265238" y="2965450"/>
          <p14:tracePt t="22935" x="1279525" y="2900363"/>
          <p14:tracePt t="22951" x="1308100" y="2828925"/>
          <p14:tracePt t="22968" x="1314450" y="2794000"/>
          <p14:tracePt t="22985" x="1343025" y="2765425"/>
          <p14:tracePt t="23002" x="1357313" y="2751138"/>
          <p14:tracePt t="23018" x="1379538" y="2728913"/>
          <p14:tracePt t="23034" x="1414463" y="2708275"/>
          <p14:tracePt t="23052" x="1428750" y="2693988"/>
          <p14:tracePt t="23068" x="1457325" y="2679700"/>
          <p14:tracePt t="23086" x="1479550" y="2665413"/>
          <p14:tracePt t="23101" x="1500188" y="2651125"/>
          <p14:tracePt t="23118" x="1514475" y="2643188"/>
          <p14:tracePt t="23134" x="1557338" y="2614613"/>
          <p14:tracePt t="23151" x="1593850" y="2600325"/>
          <p14:tracePt t="23168" x="1628775" y="2579688"/>
          <p14:tracePt t="23184" x="1665288" y="2565400"/>
          <p14:tracePt t="23202" x="1685925" y="2557463"/>
          <p14:tracePt t="23218" x="1722438" y="2536825"/>
          <p14:tracePt t="23235" x="1751013" y="2528888"/>
          <p14:tracePt t="23251" x="1757363" y="2528888"/>
          <p14:tracePt t="23267" x="1771650" y="2522538"/>
          <p14:tracePt t="23284" x="1800225" y="2522538"/>
          <p14:tracePt t="23302" x="1814513" y="2522538"/>
          <p14:tracePt t="23317" x="1836738" y="2522538"/>
          <p14:tracePt t="23334" x="1857375" y="2508250"/>
          <p14:tracePt t="23351" x="1879600" y="2508250"/>
          <p14:tracePt t="23367" x="1914525" y="2508250"/>
          <p14:tracePt t="23385" x="1957388" y="2508250"/>
          <p14:tracePt t="23401" x="1985963" y="2514600"/>
          <p14:tracePt t="23418" x="2014538" y="2536825"/>
          <p14:tracePt t="23434" x="2057400" y="2551113"/>
          <p14:tracePt t="23451" x="2093913" y="2579688"/>
          <p14:tracePt t="23467" x="2136775" y="2593975"/>
          <p14:tracePt t="23484" x="2179638" y="2636838"/>
          <p14:tracePt t="23501" x="2185988" y="2643188"/>
          <p14:tracePt t="23517" x="2200275" y="2657475"/>
          <p14:tracePt t="23534" x="2222500" y="2665413"/>
          <p14:tracePt t="23551" x="2228850" y="2671763"/>
          <p14:tracePt t="23567" x="2257425" y="2686050"/>
          <p14:tracePt t="23584" x="2271713" y="2700338"/>
          <p14:tracePt t="23601" x="2279650" y="2708275"/>
          <p14:tracePt t="23617" x="2293938" y="2722563"/>
          <p14:tracePt t="23634" x="2300288" y="2728913"/>
          <p14:tracePt t="23669" x="2308225" y="2736850"/>
          <p14:tracePt t="23669" x="2322513" y="2751138"/>
          <p14:tracePt t="23683" x="2336800" y="2786063"/>
          <p14:tracePt t="23701" x="2343150" y="2800350"/>
          <p14:tracePt t="23718" x="2351088" y="2814638"/>
          <p14:tracePt t="23734" x="2357438" y="2851150"/>
          <p14:tracePt t="23751" x="2371725" y="2865438"/>
          <p14:tracePt t="23767" x="2379663" y="2894013"/>
          <p14:tracePt t="23784" x="2393950" y="2914650"/>
          <p14:tracePt t="23800" x="2393950" y="2928938"/>
          <p14:tracePt t="23817" x="2408238" y="2943225"/>
          <p14:tracePt t="23834" x="2408238" y="2957513"/>
          <p14:tracePt t="23850" x="2408238" y="2971800"/>
          <p14:tracePt t="23867" x="2408238" y="2994025"/>
          <p14:tracePt t="23883" x="2408238" y="3008313"/>
          <p14:tracePt t="23900" x="2408238" y="3036888"/>
          <p14:tracePt t="23917" x="2408238" y="3051175"/>
          <p14:tracePt t="23934" x="2408238" y="3057525"/>
          <p14:tracePt t="23950" x="2408238" y="3079750"/>
          <p14:tracePt t="23967" x="2408238" y="3094038"/>
          <p14:tracePt t="23983" x="2386013" y="3114675"/>
          <p14:tracePt t="24000" x="2351088" y="3151188"/>
          <p14:tracePt t="24017" x="2328863" y="3179763"/>
          <p14:tracePt t="24033" x="2308225" y="3186113"/>
          <p14:tracePt t="24069" x="2271713" y="3208338"/>
          <p14:tracePt t="24077" x="2265363" y="3214688"/>
          <p14:tracePt t="24083" x="2243138" y="3222625"/>
          <p14:tracePt t="24099" x="2228850" y="3228975"/>
          <p14:tracePt t="24116" x="2208213" y="3228975"/>
          <p14:tracePt t="24133" x="2193925" y="3243263"/>
          <p14:tracePt t="24150" x="2171700" y="3251200"/>
          <p14:tracePt t="24167" x="2143125" y="3265488"/>
          <p14:tracePt t="24183" x="2114550" y="3265488"/>
          <p14:tracePt t="24200" x="2079625" y="3271838"/>
          <p14:tracePt t="24216" x="2036763" y="3294063"/>
          <p14:tracePt t="24234" x="1985963" y="3300413"/>
          <p14:tracePt t="24249" x="1957388" y="3308350"/>
          <p14:tracePt t="24266" x="1928813" y="3308350"/>
          <p14:tracePt t="24283" x="1900238" y="3308350"/>
          <p14:tracePt t="24300" x="1828800" y="3314700"/>
          <p14:tracePt t="24317" x="1800225" y="3314700"/>
          <p14:tracePt t="24333" x="1771650" y="3314700"/>
          <p14:tracePt t="24349" x="1736725" y="3314700"/>
          <p14:tracePt t="24366" x="1693863" y="3314700"/>
          <p14:tracePt t="24383" x="1651000" y="3314700"/>
          <p14:tracePt t="24399" x="1608138" y="3286125"/>
          <p14:tracePt t="24416" x="1557338" y="3271838"/>
          <p14:tracePt t="24434" x="1514475" y="3222625"/>
          <p14:tracePt t="24449" x="1457325" y="3151188"/>
          <p14:tracePt t="24466" x="1422400" y="3086100"/>
          <p14:tracePt t="24483" x="1393825" y="3043238"/>
          <p14:tracePt t="24499" x="1385888" y="3008313"/>
          <p14:tracePt t="24515" x="1385888" y="2971800"/>
          <p14:tracePt t="24533" x="1385888" y="2928938"/>
          <p14:tracePt t="24549" x="1385888" y="2886075"/>
          <p14:tracePt t="24567" x="1385888" y="2851150"/>
          <p14:tracePt t="24582" x="1385888" y="2828925"/>
          <p14:tracePt t="24599" x="1385888" y="2794000"/>
          <p14:tracePt t="24616" x="1414463" y="2765425"/>
          <p14:tracePt t="24633" x="1422400" y="2743200"/>
          <p14:tracePt t="24649" x="1443038" y="2714625"/>
          <p14:tracePt t="24665" x="1471613" y="2693988"/>
          <p14:tracePt t="24683" x="1508125" y="2679700"/>
          <p14:tracePt t="24699" x="1528763" y="2665413"/>
          <p14:tracePt t="24716" x="1565275" y="2651125"/>
          <p14:tracePt t="24732" x="1600200" y="2628900"/>
          <p14:tracePt t="24749" x="1614488" y="2622550"/>
          <p14:tracePt t="24765" x="1651000" y="2614613"/>
          <p14:tracePt t="24782" x="1679575" y="2614613"/>
          <p14:tracePt t="24799" x="1700213" y="2593975"/>
          <p14:tracePt t="24815" x="1722438" y="2593975"/>
          <p14:tracePt t="24833" x="1743075" y="2593975"/>
          <p14:tracePt t="24848" x="1793875" y="2593975"/>
          <p14:tracePt t="24866" x="1836738" y="2593975"/>
          <p14:tracePt t="24882" x="1857375" y="2593975"/>
          <p14:tracePt t="24949" x="1865313" y="2593975"/>
          <p14:tracePt t="24957" x="1885950" y="2600325"/>
          <p14:tracePt t="24965" x="1893888" y="2608263"/>
          <p14:tracePt t="24971" x="1928813" y="2628900"/>
          <p14:tracePt t="24982" x="1957388" y="2643188"/>
          <p14:tracePt t="24999" x="2000250" y="2679700"/>
          <p14:tracePt t="25016" x="2036763" y="2708275"/>
          <p14:tracePt t="25031" x="2057400" y="2728913"/>
          <p14:tracePt t="25048" x="2100263" y="2757488"/>
          <p14:tracePt t="25064" x="2136775" y="2779713"/>
          <p14:tracePt t="25082" x="2171700" y="2808288"/>
          <p14:tracePt t="25098" x="2185988" y="2822575"/>
          <p14:tracePt t="25115" x="2222500" y="2857500"/>
          <p14:tracePt t="25115" x="2251075" y="2886075"/>
          <p14:tracePt t="25149" x="2265363" y="2914650"/>
          <p14:tracePt t="25149" x="2265363" y="2951163"/>
          <p14:tracePt t="25165" x="2293938" y="2994025"/>
          <p14:tracePt t="25181" x="2308225" y="3036888"/>
          <p14:tracePt t="25198" x="2308225" y="3108325"/>
          <p14:tracePt t="25214" x="2308225" y="3151188"/>
          <p14:tracePt t="25231" x="2308225" y="3200400"/>
          <p14:tracePt t="25248" x="2308225" y="3271838"/>
          <p14:tracePt t="25265" x="2308225" y="3314700"/>
          <p14:tracePt t="25282" x="2308225" y="3371850"/>
          <p14:tracePt t="25298" x="2308225" y="3400425"/>
          <p14:tracePt t="25315" x="2286000" y="3451225"/>
          <p14:tracePt t="25331" x="2265363" y="3479800"/>
          <p14:tracePt t="25331" x="2257425" y="3486150"/>
          <p14:tracePt t="25349" x="2243138" y="3494088"/>
          <p14:tracePt t="25365" x="2236788" y="3494088"/>
          <p14:tracePt t="25381" x="2214563" y="3500438"/>
          <p14:tracePt t="25398" x="2193925" y="3514725"/>
          <p14:tracePt t="25414" x="2179638" y="3514725"/>
          <p14:tracePt t="25432" x="2165350" y="3514725"/>
          <p14:tracePt t="25448" x="2157413" y="3514725"/>
          <p14:tracePt t="25464" x="2143125" y="3514725"/>
          <p14:tracePt t="25669" x="2136775" y="3522663"/>
          <p14:tracePt t="25676" x="2136775" y="3557588"/>
          <p14:tracePt t="25682" x="2143125" y="3622675"/>
          <p14:tracePt t="25697" x="2157413" y="3765550"/>
          <p14:tracePt t="25714" x="2193925" y="3929063"/>
          <p14:tracePt t="25730" x="2208213" y="4071938"/>
          <p14:tracePt t="25747" x="2208213" y="4171950"/>
          <p14:tracePt t="25747" x="2208213" y="4243388"/>
          <p14:tracePt t="25765" x="2222500" y="4422775"/>
          <p14:tracePt t="25781" x="2271713" y="4586288"/>
          <p14:tracePt t="25798" x="2328863" y="4686300"/>
          <p14:tracePt t="25814" x="2386013" y="4772025"/>
          <p14:tracePt t="25831" x="2443163" y="4829175"/>
          <p14:tracePt t="25847" x="2522538" y="4908550"/>
          <p14:tracePt t="25864" x="2700338" y="4986338"/>
          <p14:tracePt t="25880" x="2965450" y="5057775"/>
          <p14:tracePt t="25897" x="3251200" y="5129213"/>
          <p14:tracePt t="25914" x="3457575" y="5180013"/>
          <p14:tracePt t="25931" x="3608388" y="5222875"/>
          <p14:tracePt t="25948" x="3708400" y="5222875"/>
          <p14:tracePt t="25964" x="3943350" y="5200650"/>
          <p14:tracePt t="25981" x="4179888" y="5072063"/>
          <p14:tracePt t="25997" x="4457700" y="4957763"/>
          <p14:tracePt t="26014" x="4708525" y="4851400"/>
          <p14:tracePt t="26030" x="4929188" y="4765675"/>
          <p14:tracePt t="26047" x="5094288" y="4700588"/>
          <p14:tracePt t="26063" x="5194300" y="4657725"/>
          <p14:tracePt t="26080" x="5222875" y="4651375"/>
          <p14:tracePt t="26097" x="5308600" y="4629150"/>
          <p14:tracePt t="26114" x="5372100" y="4614863"/>
          <p14:tracePt t="26130" x="5494338" y="4608513"/>
          <p14:tracePt t="26146" x="5657850" y="4594225"/>
          <p14:tracePt t="26164" x="5815013" y="4557713"/>
          <p14:tracePt t="26180" x="6029325" y="4529138"/>
          <p14:tracePt t="26197" x="6100763" y="4529138"/>
          <p14:tracePt t="26213" x="6143625" y="4529138"/>
          <p14:tracePt t="26230" x="6151563" y="4529138"/>
          <p14:tracePt t="26269" x="6157913" y="4529138"/>
          <p14:tracePt t="26285" x="6180138" y="4529138"/>
          <p14:tracePt t="26293" x="6194425" y="4529138"/>
          <p14:tracePt t="26301" x="6265863" y="4565650"/>
          <p14:tracePt t="26313" x="6343650" y="4629150"/>
          <p14:tracePt t="26329" x="6386513" y="4679950"/>
          <p14:tracePt t="26347" x="6437313" y="4714875"/>
          <p14:tracePt t="26363" x="6480175" y="4757738"/>
          <p14:tracePt t="26381" x="6494463" y="4772025"/>
          <p14:tracePt t="26397" x="6515100" y="4814888"/>
          <p14:tracePt t="26413" x="6551613" y="4872038"/>
          <p14:tracePt t="26431" x="6600825" y="4943475"/>
          <p14:tracePt t="26446" x="6629400" y="4994275"/>
          <p14:tracePt t="26464" x="6651625" y="5051425"/>
          <p14:tracePt t="26480" x="6672263" y="5122863"/>
          <p14:tracePt t="26497" x="6680200" y="5208588"/>
          <p14:tracePt t="26513" x="6694488" y="5286375"/>
          <p14:tracePt t="26529" x="6708775" y="5357813"/>
          <p14:tracePt t="26546" x="6723063" y="5408613"/>
          <p14:tracePt t="26564" x="6723063" y="5486400"/>
          <p14:tracePt t="26580" x="6723063" y="5565775"/>
          <p14:tracePt t="26596" x="6708775" y="5665788"/>
          <p14:tracePt t="26613" x="6680200" y="5722938"/>
          <p14:tracePt t="26629" x="6672263" y="5765800"/>
          <p14:tracePt t="26646" x="6629400" y="5815013"/>
          <p14:tracePt t="26663" x="6600825" y="5857875"/>
          <p14:tracePt t="26681" x="6557963" y="5908675"/>
          <p14:tracePt t="26696" x="6508750" y="5957888"/>
          <p14:tracePt t="26714" x="6423025" y="6029325"/>
          <p14:tracePt t="26729" x="6280150" y="6122988"/>
          <p14:tracePt t="26746" x="6129338" y="6223000"/>
          <p14:tracePt t="26763" x="5957888" y="6329363"/>
          <p14:tracePt t="26779" x="5808663" y="6380163"/>
          <p14:tracePt t="26779" x="5780088" y="6400800"/>
          <p14:tracePt t="26797" x="5686425" y="6443663"/>
          <p14:tracePt t="26813" x="5551488" y="6494463"/>
          <p14:tracePt t="26830" x="5408613" y="6515100"/>
          <p14:tracePt t="26846" x="5272088" y="6565900"/>
          <p14:tracePt t="26863" x="5129213" y="6586538"/>
          <p14:tracePt t="26879" x="4900613" y="6615113"/>
          <p14:tracePt t="26896" x="4743450" y="6637338"/>
          <p14:tracePt t="26912" x="4586288" y="6651625"/>
          <p14:tracePt t="26930" x="4394200" y="6680200"/>
          <p14:tracePt t="26947" x="4214813" y="6700838"/>
          <p14:tracePt t="26963" x="4057650" y="6715125"/>
          <p14:tracePt t="26980" x="3943350" y="6715125"/>
          <p14:tracePt t="26996" x="3800475" y="6715125"/>
          <p14:tracePt t="27013" x="3743325" y="6715125"/>
          <p14:tracePt t="27029" x="3679825" y="6715125"/>
          <p14:tracePt t="27046" x="3622675" y="6694488"/>
          <p14:tracePt t="27062" x="3586163" y="6665913"/>
          <p14:tracePt t="27078" x="3551238" y="6643688"/>
          <p14:tracePt t="27095" x="3508375" y="6615113"/>
          <p14:tracePt t="27112" x="3457575" y="6572250"/>
          <p14:tracePt t="27129" x="3400425" y="6529388"/>
          <p14:tracePt t="27145" x="3300413" y="6437313"/>
          <p14:tracePt t="27162" x="3171825" y="6323013"/>
          <p14:tracePt t="27179" x="3100388" y="6257925"/>
          <p14:tracePt t="27196" x="3022600" y="6157913"/>
          <p14:tracePt t="27213" x="2979738" y="6100763"/>
          <p14:tracePt t="27229" x="2922588" y="6015038"/>
          <p14:tracePt t="27246" x="2886075" y="5965825"/>
          <p14:tracePt t="27262" x="2879725" y="5929313"/>
          <p14:tracePt t="27279" x="2871788" y="5915025"/>
          <p14:tracePt t="27295" x="2871788" y="5908675"/>
          <p14:tracePt t="27312" x="2871788" y="5886450"/>
          <p14:tracePt t="27328" x="2857500" y="5843588"/>
          <p14:tracePt t="27345" x="2851150" y="5786438"/>
          <p14:tracePt t="27362" x="2843213" y="5729288"/>
          <p14:tracePt t="27378" x="2843213" y="5686425"/>
          <p14:tracePt t="27396" x="2843213" y="5622925"/>
          <p14:tracePt t="27412" x="2843213" y="5522913"/>
          <p14:tracePt t="27430" x="2843213" y="5472113"/>
          <p14:tracePt t="27445" x="2843213" y="5414963"/>
          <p14:tracePt t="27462" x="2851150" y="5372100"/>
          <p14:tracePt t="27478" x="2851150" y="5357813"/>
          <p14:tracePt t="27495" x="2871788" y="5322888"/>
          <p14:tracePt t="27512" x="2894013" y="5257800"/>
          <p14:tracePt t="27528" x="2900363" y="5237163"/>
          <p14:tracePt t="27545" x="2908300" y="5200650"/>
          <p14:tracePt t="27561" x="2928938" y="5180013"/>
          <p14:tracePt t="27578" x="2965450" y="5137150"/>
          <p14:tracePt t="27595" x="3008313" y="5094288"/>
          <p14:tracePt t="27612" x="3051175" y="5051425"/>
          <p14:tracePt t="27628" x="3094038" y="5022850"/>
          <p14:tracePt t="27645" x="3108325" y="5008563"/>
          <p14:tracePt t="27661" x="3128963" y="5000625"/>
          <p14:tracePt t="27679" x="3151188" y="4994275"/>
          <p14:tracePt t="27694" x="3165475" y="4972050"/>
          <p14:tracePt t="27711" x="3179763" y="4965700"/>
          <p14:tracePt t="27728" x="3222625" y="4957763"/>
          <p14:tracePt t="27744" x="3279775" y="4937125"/>
          <p14:tracePt t="27761" x="3322638" y="4929188"/>
          <p14:tracePt t="27777" x="3371850" y="4922838"/>
          <p14:tracePt t="27795" x="3436938" y="4894263"/>
          <p14:tracePt t="27812" x="3514725" y="4872038"/>
          <p14:tracePt t="27828" x="3571875" y="4865688"/>
          <p14:tracePt t="27844" x="3722688" y="4822825"/>
          <p14:tracePt t="27861" x="3829050" y="4808538"/>
          <p14:tracePt t="27877" x="3943350" y="4786313"/>
          <p14:tracePt t="27894" x="4037013" y="4772025"/>
          <p14:tracePt t="27911" x="4100513" y="4772025"/>
          <p14:tracePt t="27928" x="4194175" y="4772025"/>
          <p14:tracePt t="27946" x="4314825" y="4772025"/>
          <p14:tracePt t="27962" x="4437063" y="4772025"/>
          <p14:tracePt t="27979" x="4629150" y="4772025"/>
          <p14:tracePt t="27995" x="4779963" y="4772025"/>
          <p14:tracePt t="28011" x="4922838" y="4779963"/>
          <p14:tracePt t="28027" x="5086350" y="4800600"/>
          <p14:tracePt t="28043" x="5214938" y="4814888"/>
          <p14:tracePt t="28061" x="5308600" y="4814888"/>
          <p14:tracePt t="28077" x="5394325" y="4814888"/>
          <p14:tracePt t="28094" x="5500688" y="4814888"/>
          <p14:tracePt t="28110" x="5608638" y="4814888"/>
          <p14:tracePt t="28127" x="5729288" y="4814888"/>
          <p14:tracePt t="28143" x="5794375" y="4814888"/>
          <p14:tracePt t="28161" x="5865813" y="4814888"/>
          <p14:tracePt t="28177" x="5900738" y="4814888"/>
          <p14:tracePt t="28194" x="5937250" y="4814888"/>
          <p14:tracePt t="28211" x="5994400" y="4814888"/>
          <p14:tracePt t="28227" x="6065838" y="4814888"/>
          <p14:tracePt t="28227" x="6086475" y="4814888"/>
          <p14:tracePt t="28245" x="6143625" y="4837113"/>
          <p14:tracePt t="28261" x="6208713" y="4851400"/>
          <p14:tracePt t="28278" x="6251575" y="4879975"/>
          <p14:tracePt t="28293" x="6308725" y="4900613"/>
          <p14:tracePt t="28310" x="6372225" y="4951413"/>
          <p14:tracePt t="28327" x="6415088" y="4994275"/>
          <p14:tracePt t="28344" x="6472238" y="5051425"/>
          <p14:tracePt t="28360" x="6529388" y="5137150"/>
          <p14:tracePt t="28377" x="6565900" y="5200650"/>
          <p14:tracePt t="28394" x="6586538" y="5243513"/>
          <p14:tracePt t="28411" x="6586538" y="5280025"/>
          <p14:tracePt t="28428" x="6600825" y="5300663"/>
          <p14:tracePt t="28444" x="6600825" y="5337175"/>
          <p14:tracePt t="28461" x="6600825" y="5357813"/>
          <p14:tracePt t="28476" x="6600825" y="5386388"/>
          <p14:tracePt t="28494" x="6600825" y="5400675"/>
          <p14:tracePt t="28510" x="6594475" y="5437188"/>
          <p14:tracePt t="28527" x="6565900" y="5480050"/>
          <p14:tracePt t="28543" x="6543675" y="5522913"/>
          <p14:tracePt t="28560" x="6494463" y="5557838"/>
          <p14:tracePt t="28577" x="6429375" y="5600700"/>
          <p14:tracePt t="28593" x="6357938" y="5651500"/>
          <p14:tracePt t="28610" x="6272213" y="5694363"/>
          <p14:tracePt t="28626" x="6200775" y="5743575"/>
          <p14:tracePt t="28643" x="6100763" y="5800725"/>
          <p14:tracePt t="28659" x="5986463" y="5865813"/>
          <p14:tracePt t="28677" x="5943600" y="5886450"/>
          <p14:tracePt t="28694" x="5886450" y="5915025"/>
          <p14:tracePt t="28710" x="5829300" y="5937250"/>
          <p14:tracePt t="28727" x="5772150" y="5951538"/>
          <p14:tracePt t="28743" x="5665788" y="5951538"/>
          <p14:tracePt t="28760" x="5472113" y="5986463"/>
          <p14:tracePt t="28776" x="5265738" y="6000750"/>
          <p14:tracePt t="28793" x="5051425" y="6037263"/>
          <p14:tracePt t="28809" x="4879975" y="6037263"/>
          <p14:tracePt t="28827" x="4700588" y="6037263"/>
          <p14:tracePt t="28844" x="4565650" y="6051550"/>
          <p14:tracePt t="28860" x="4322763" y="6051550"/>
          <p14:tracePt t="28877" x="4179888" y="6051550"/>
          <p14:tracePt t="28893" x="4008438" y="6051550"/>
          <p14:tracePt t="28910" x="3836988" y="6051550"/>
          <p14:tracePt t="28926" x="3643313" y="6051550"/>
          <p14:tracePt t="28959" x="3414713" y="6015038"/>
          <p14:tracePt t="28959" x="3251200" y="5937250"/>
          <p14:tracePt t="28977" x="2994025" y="5772150"/>
          <p14:tracePt t="28993" x="2751138" y="5572125"/>
          <p14:tracePt t="29009" x="2508250" y="5329238"/>
          <p14:tracePt t="29026" x="2343150" y="5137150"/>
          <p14:tracePt t="29042" x="2208213" y="4914900"/>
          <p14:tracePt t="29059" x="2143125" y="4686300"/>
          <p14:tracePt t="29076" x="2043113" y="4300538"/>
          <p14:tracePt t="29094" x="1965325" y="4079875"/>
          <p14:tracePt t="29109" x="1893888" y="3965575"/>
          <p14:tracePt t="29126" x="1828800" y="3829050"/>
          <p14:tracePt t="29142" x="1822450" y="3736975"/>
          <p14:tracePt t="29159" x="1793875" y="3557588"/>
          <p14:tracePt t="29175" x="1736725" y="3343275"/>
          <p14:tracePt t="29192" x="1700213" y="3186113"/>
          <p14:tracePt t="29210" x="1665288" y="3051175"/>
          <p14:tracePt t="29226" x="1636713" y="2965450"/>
          <p14:tracePt t="29243" x="1614488" y="2908300"/>
          <p14:tracePt t="29259" x="1593850" y="2871788"/>
          <p14:tracePt t="29276" x="1565275" y="2828925"/>
          <p14:tracePt t="29292" x="1493838" y="2800350"/>
          <p14:tracePt t="29309" x="1450975" y="2794000"/>
          <p14:tracePt t="29326" x="1414463" y="2794000"/>
          <p14:tracePt t="29342" x="1379538" y="2779713"/>
          <p14:tracePt t="29359" x="1357313" y="2779713"/>
          <p14:tracePt t="29375" x="1314450" y="2779713"/>
          <p14:tracePt t="29393" x="1279525" y="2779713"/>
          <p14:tracePt t="29408" x="1271588" y="2779713"/>
          <p14:tracePt t="29425" x="1257300" y="2779713"/>
          <p14:tracePt t="29509" x="1293813" y="2765425"/>
          <p14:tracePt t="29516" x="1308100" y="2765425"/>
          <p14:tracePt t="29525" x="1357313" y="2765425"/>
          <p14:tracePt t="29533" x="1436688" y="2743200"/>
          <p14:tracePt t="29542" x="1493838" y="2743200"/>
          <p14:tracePt t="29559" x="1550988" y="2743200"/>
          <p14:tracePt t="29575" x="1593850" y="2728913"/>
          <p14:tracePt t="29592" x="1657350" y="2728913"/>
          <p14:tracePt t="29609" x="1700213" y="2728913"/>
          <p14:tracePt t="29625" x="1757363" y="2728913"/>
          <p14:tracePt t="29642" x="1814513" y="2728913"/>
          <p14:tracePt t="29658" x="1857375" y="2728913"/>
          <p14:tracePt t="29675" x="1900238" y="2736850"/>
          <p14:tracePt t="29724" x="1900238" y="2751138"/>
          <p14:tracePt t="29732" x="1900238" y="2771775"/>
          <p14:tracePt t="29740" x="1900238" y="2800350"/>
          <p14:tracePt t="29748" x="1828800" y="2828925"/>
          <p14:tracePt t="29758" x="1708150" y="2886075"/>
          <p14:tracePt t="29774" x="1514475" y="2936875"/>
          <p14:tracePt t="29792" x="1300163" y="2965450"/>
          <p14:tracePt t="29809" x="1143000" y="3008313"/>
          <p14:tracePt t="29825" x="1042988" y="3014663"/>
          <p14:tracePt t="29842" x="1028700" y="3014663"/>
          <p14:tracePt t="29909" x="1042988" y="3008313"/>
          <p14:tracePt t="29917" x="1150938" y="2971800"/>
          <p14:tracePt t="29924" x="1208088" y="2936875"/>
          <p14:tracePt t="29941" x="1343025" y="2871788"/>
          <p14:tracePt t="29942" x="1471613" y="2851150"/>
          <p14:tracePt t="29958" x="1593850" y="2822575"/>
          <p14:tracePt t="29974" x="1636713" y="2822575"/>
          <p14:tracePt t="29991" x="1643063" y="2822575"/>
          <p14:tracePt t="30069" x="1651000" y="2822575"/>
          <p14:tracePt t="30077" x="1643063" y="2857500"/>
          <p14:tracePt t="30085" x="1614488" y="2871788"/>
          <p14:tracePt t="30091" x="1485900" y="2894013"/>
          <p14:tracePt t="30108" x="1214438" y="2986088"/>
          <p14:tracePt t="30125" x="1085850" y="2994025"/>
          <p14:tracePt t="30141" x="1042988" y="2994025"/>
          <p14:tracePt t="30197" x="1050925" y="2994025"/>
          <p14:tracePt t="30205" x="1122363" y="2994025"/>
          <p14:tracePt t="30215" x="1157288" y="2979738"/>
          <p14:tracePt t="30221" x="1322388" y="2957513"/>
          <p14:tracePt t="30237" x="1408113" y="2928938"/>
          <p14:tracePt t="30241" x="1550988" y="2914650"/>
          <p14:tracePt t="30257" x="1593850" y="2914650"/>
          <p14:tracePt t="30274" x="1600200" y="2914650"/>
          <p14:tracePt t="30357" x="1608138" y="2914650"/>
          <p14:tracePt t="30429" x="1636713" y="2914650"/>
          <p14:tracePt t="30436" x="1643063" y="2914650"/>
          <p14:tracePt t="30444" x="1651000" y="2914650"/>
          <p14:tracePt t="30452" x="1657350" y="2914650"/>
          <p14:tracePt t="30459" x="1685925" y="2922588"/>
          <p14:tracePt t="30474" x="1714500" y="2922588"/>
          <p14:tracePt t="30491" x="1765300" y="2928938"/>
          <p14:tracePt t="30508" x="1885950" y="2951163"/>
          <p14:tracePt t="30525" x="1985963" y="2971800"/>
          <p14:tracePt t="30541" x="2022475" y="2979738"/>
          <p14:tracePt t="30708" x="2028825" y="2986088"/>
          <p14:tracePt t="30716" x="2036763" y="2994025"/>
          <p14:tracePt t="30724" x="2043113" y="3008313"/>
          <p14:tracePt t="30724" x="2043113" y="3014663"/>
          <p14:tracePt t="30740" x="2043113" y="3094038"/>
          <p14:tracePt t="30757" x="2043113" y="3157538"/>
          <p14:tracePt t="30773" x="2085975" y="3257550"/>
          <p14:tracePt t="30790" x="2143125" y="3365500"/>
          <p14:tracePt t="30807" x="2185988" y="3465513"/>
          <p14:tracePt t="30824" x="2200275" y="3557588"/>
          <p14:tracePt t="30841" x="2208213" y="3679825"/>
          <p14:tracePt t="30857" x="2257425" y="3814763"/>
          <p14:tracePt t="30873" x="2257425" y="3914775"/>
          <p14:tracePt t="30889" x="2308225" y="4051300"/>
          <p14:tracePt t="30906" x="2328863" y="4143375"/>
          <p14:tracePt t="30924" x="2351088" y="4257675"/>
          <p14:tracePt t="30940" x="2351088" y="4437063"/>
          <p14:tracePt t="30958" x="2351088" y="4586288"/>
          <p14:tracePt t="30973" x="2351088" y="4694238"/>
          <p14:tracePt t="30990" x="2351088" y="4779963"/>
          <p14:tracePt t="31007" x="2351088" y="4865688"/>
          <p14:tracePt t="31024" x="2351088" y="4929188"/>
          <p14:tracePt t="31040" x="2336800" y="5000625"/>
          <p14:tracePt t="31057" x="2328863" y="5057775"/>
          <p14:tracePt t="31073" x="2308225" y="5094288"/>
          <p14:tracePt t="31089" x="2308225" y="5122863"/>
          <p14:tracePt t="31106" x="2308225" y="5143500"/>
          <p14:tracePt t="31123" x="2308225" y="5194300"/>
          <p14:tracePt t="31140" x="2308225" y="5229225"/>
          <p14:tracePt t="31156" x="2308225" y="5243513"/>
          <p14:tracePt t="31173" x="2308225" y="5251450"/>
          <p14:tracePt t="31213" x="2308225" y="5272088"/>
          <p14:tracePt t="31221" x="2351088" y="5272088"/>
          <p14:tracePt t="31229" x="2400300" y="5272088"/>
          <p14:tracePt t="31240" x="2493963" y="5272088"/>
          <p14:tracePt t="31256" x="2600325" y="5272088"/>
          <p14:tracePt t="31273" x="2722563" y="5272088"/>
          <p14:tracePt t="31289" x="2894013" y="5280025"/>
          <p14:tracePt t="31305" x="3108325" y="5308600"/>
          <p14:tracePt t="31324" x="3365500" y="5322888"/>
          <p14:tracePt t="31339" x="3571875" y="5322888"/>
          <p14:tracePt t="31339" x="3686175" y="5322888"/>
          <p14:tracePt t="31357" x="3814763" y="5322888"/>
          <p14:tracePt t="31372" x="3914775" y="5322888"/>
          <p14:tracePt t="31390" x="3994150" y="5322888"/>
          <p14:tracePt t="31406" x="4057650" y="5322888"/>
          <p14:tracePt t="31423" x="4129088" y="5343525"/>
          <p14:tracePt t="31440" x="4151313" y="5343525"/>
          <p14:tracePt t="31455" x="4171950" y="5343525"/>
          <p14:tracePt t="31661" x="4179888" y="5343525"/>
          <p14:tracePt t="31669" x="4251325" y="5337175"/>
          <p14:tracePt t="31677" x="4343400" y="5314950"/>
          <p14:tracePt t="31685" x="4414838" y="5286375"/>
          <p14:tracePt t="31689" x="4629150" y="5208588"/>
          <p14:tracePt t="31706" x="5029200" y="5100638"/>
          <p14:tracePt t="31723" x="5500688" y="5014913"/>
          <p14:tracePt t="31738" x="6080125" y="4879975"/>
          <p14:tracePt t="31755" x="6858000" y="4643438"/>
          <p14:tracePt t="31773" x="7108825" y="4551363"/>
          <p14:tracePt t="31788" x="7280275" y="4486275"/>
          <p14:tracePt t="31806" x="7358063" y="4465638"/>
          <p14:tracePt t="31822" x="7429500" y="4437063"/>
          <p14:tracePt t="31839" x="7458075" y="4429125"/>
          <p14:tracePt t="31855" x="7529513" y="4394200"/>
          <p14:tracePt t="31872" x="7586663" y="4386263"/>
          <p14:tracePt t="31888" x="7651750" y="4379913"/>
          <p14:tracePt t="31905" x="7700963" y="4351338"/>
          <p14:tracePt t="31922" x="7723188" y="4351338"/>
          <p14:tracePt t="31939" x="7743825" y="4343400"/>
          <p14:tracePt t="31956" x="7751763" y="4343400"/>
          <p14:tracePt t="31972" x="7772400" y="4337050"/>
          <p14:tracePt t="32037" x="7751763" y="4337050"/>
          <p14:tracePt t="32045" x="7694613" y="4386263"/>
          <p14:tracePt t="32052" x="7637463" y="4408488"/>
          <p14:tracePt t="32056" x="7543800" y="4500563"/>
          <p14:tracePt t="32072" x="7437438" y="4572000"/>
          <p14:tracePt t="32091" x="7329488" y="4637088"/>
          <p14:tracePt t="32105" x="7223125" y="4722813"/>
          <p14:tracePt t="32121" x="7123113" y="4779963"/>
          <p14:tracePt t="32138" x="7000875" y="4837113"/>
          <p14:tracePt t="32154" x="6872288" y="4900613"/>
          <p14:tracePt t="32172" x="6723063" y="4965700"/>
          <p14:tracePt t="32188" x="6480175" y="5037138"/>
          <p14:tracePt t="32205" x="6337300" y="5086350"/>
          <p14:tracePt t="32221" x="6208713" y="5114925"/>
          <p14:tracePt t="32238" x="6129338" y="5143500"/>
          <p14:tracePt t="32255" x="6051550" y="5157788"/>
          <p14:tracePt t="32271" x="5972175" y="5186363"/>
          <p14:tracePt t="32288" x="5894388" y="5208588"/>
          <p14:tracePt t="32304" x="5822950" y="5237163"/>
          <p14:tracePt t="32321" x="5729288" y="5257800"/>
          <p14:tracePt t="32337" x="5672138" y="5265738"/>
          <p14:tracePt t="32355" x="5637213" y="5294313"/>
          <p14:tracePt t="32371" x="5586413" y="5314950"/>
          <p14:tracePt t="32388" x="5429250" y="5365750"/>
          <p14:tracePt t="32405" x="5300663" y="5394325"/>
          <p14:tracePt t="32421" x="5208588" y="5400675"/>
          <p14:tracePt t="32438" x="5180013" y="5400675"/>
          <p14:tracePt t="32572" x="5265738" y="5380038"/>
          <p14:tracePt t="32580" x="5322888" y="5372100"/>
          <p14:tracePt t="32588" x="5414963" y="5314950"/>
          <p14:tracePt t="32597" x="5508625" y="5280025"/>
          <p14:tracePt t="32605" x="5865813" y="5108575"/>
          <p14:tracePt t="32621" x="6165850" y="4994275"/>
          <p14:tracePt t="32638" x="6380163" y="4929188"/>
          <p14:tracePt t="32655" x="6543675" y="4894263"/>
          <p14:tracePt t="32671" x="6672263" y="4851400"/>
          <p14:tracePt t="32688" x="6765925" y="4829175"/>
          <p14:tracePt t="32704" x="6858000" y="4786313"/>
          <p14:tracePt t="32720" x="6972300" y="4737100"/>
          <p14:tracePt t="32738" x="7043738" y="4686300"/>
          <p14:tracePt t="32754" x="7137400" y="4608513"/>
          <p14:tracePt t="32771" x="7180263" y="4537075"/>
          <p14:tracePt t="32787" x="7208838" y="4437063"/>
          <p14:tracePt t="32787" x="7223125" y="4379913"/>
          <p14:tracePt t="32805" x="7223125" y="4243388"/>
          <p14:tracePt t="32821" x="7223125" y="4071938"/>
          <p14:tracePt t="32838" x="7215188" y="3879850"/>
          <p14:tracePt t="32854" x="7043738" y="3651250"/>
          <p14:tracePt t="32870" x="6772275" y="3451225"/>
          <p14:tracePt t="32887" x="6486525" y="3265488"/>
          <p14:tracePt t="32903" x="6251575" y="3136900"/>
          <p14:tracePt t="32921" x="6080125" y="3022600"/>
          <p14:tracePt t="32938" x="5951538" y="2894013"/>
          <p14:tracePt t="32954" x="5922963" y="2814638"/>
          <p14:tracePt t="32970" x="5922963" y="2743200"/>
          <p14:tracePt t="32987" x="5922963" y="2657475"/>
          <p14:tracePt t="33004" x="5957888" y="2536825"/>
          <p14:tracePt t="33021" x="5994400" y="2465388"/>
          <p14:tracePt t="33037" x="6057900" y="2379663"/>
          <p14:tracePt t="33053" x="6186488" y="2236788"/>
          <p14:tracePt t="33070" x="6300788" y="2114550"/>
          <p14:tracePt t="33087" x="6372225" y="2057400"/>
          <p14:tracePt t="33104" x="6457950" y="2014538"/>
          <p14:tracePt t="33120" x="6500813" y="2014538"/>
          <p14:tracePt t="33137" x="6572250" y="1985963"/>
          <p14:tracePt t="33154" x="6651625" y="1965325"/>
          <p14:tracePt t="33171" x="6694488" y="1965325"/>
          <p14:tracePt t="33187" x="6737350" y="1957388"/>
          <p14:tracePt t="33204" x="6815138" y="1957388"/>
          <p14:tracePt t="33204" x="6843713" y="1957388"/>
          <p14:tracePt t="33221" x="6894513" y="1943100"/>
          <p14:tracePt t="33237" x="6943725" y="1943100"/>
          <p14:tracePt t="33253" x="6980238" y="1943100"/>
          <p14:tracePt t="33269" x="7029450" y="1943100"/>
          <p14:tracePt t="33287" x="7100888" y="1943100"/>
          <p14:tracePt t="33303" x="7180263" y="1985963"/>
          <p14:tracePt t="33320" x="7286625" y="2065338"/>
          <p14:tracePt t="33336" x="7351713" y="2143125"/>
          <p14:tracePt t="33353" x="7400925" y="2243138"/>
          <p14:tracePt t="33369" x="7480300" y="2443163"/>
          <p14:tracePt t="33386" x="7558088" y="2622550"/>
          <p14:tracePt t="33404" x="7623175" y="2794000"/>
          <p14:tracePt t="33420" x="7680325" y="2994025"/>
          <p14:tracePt t="33438" x="7723188" y="3194050"/>
          <p14:tracePt t="33453" x="7729538" y="3365500"/>
          <p14:tracePt t="33470" x="7772400" y="3557588"/>
          <p14:tracePt t="33486" x="7780338" y="3671888"/>
          <p14:tracePt t="33503" x="7780338" y="3757613"/>
          <p14:tracePt t="33519" x="7780338" y="3851275"/>
          <p14:tracePt t="33536" x="7694613" y="3957638"/>
          <p14:tracePt t="33553" x="7480300" y="4079875"/>
          <p14:tracePt t="33569" x="7258050" y="4194175"/>
          <p14:tracePt t="33587" x="7029450" y="4271963"/>
          <p14:tracePt t="33603" x="6815138" y="4300538"/>
          <p14:tracePt t="33620" x="6723063" y="4300538"/>
          <p14:tracePt t="33636" x="6594475" y="4137025"/>
          <p14:tracePt t="33653" x="6529388" y="3871913"/>
          <p14:tracePt t="33669" x="6443663" y="3608388"/>
          <p14:tracePt t="33685" x="6380163" y="3394075"/>
          <p14:tracePt t="33702" x="6351588" y="3214688"/>
          <p14:tracePt t="33719" x="6337300" y="3057525"/>
          <p14:tracePt t="33736" x="6337300" y="2865438"/>
          <p14:tracePt t="33753" x="6357938" y="2671763"/>
          <p14:tracePt t="33770" x="6408738" y="2508250"/>
          <p14:tracePt t="33786" x="6451600" y="2422525"/>
          <p14:tracePt t="33803" x="6486525" y="2351088"/>
          <p14:tracePt t="33819" x="6537325" y="2293938"/>
          <p14:tracePt t="33835" x="6680200" y="2157413"/>
          <p14:tracePt t="33853" x="6765925" y="2085975"/>
          <p14:tracePt t="33868" x="6865938" y="2028825"/>
          <p14:tracePt t="33886" x="6951663" y="1985963"/>
          <p14:tracePt t="33903" x="7008813" y="1965325"/>
          <p14:tracePt t="33920" x="7051675" y="1965325"/>
          <p14:tracePt t="33936" x="7094538" y="1965325"/>
          <p14:tracePt t="33953" x="7123113" y="1965325"/>
          <p14:tracePt t="33970" x="7137400" y="1965325"/>
          <p14:tracePt t="33987" x="7158038" y="1965325"/>
          <p14:tracePt t="34002" x="7180263" y="1979613"/>
          <p14:tracePt t="34018" x="7194550" y="2008188"/>
          <p14:tracePt t="34035" x="7194550" y="2057400"/>
          <p14:tracePt t="34052" x="7208838" y="2093913"/>
          <p14:tracePt t="34069" x="7208838" y="2128838"/>
          <p14:tracePt t="34086" x="7208838" y="2179638"/>
          <p14:tracePt t="34102" x="7208838" y="2257425"/>
          <p14:tracePt t="34118" x="7208838" y="2365375"/>
          <p14:tracePt t="34136" x="7200900" y="2557463"/>
          <p14:tracePt t="34152" x="7186613" y="2751138"/>
          <p14:tracePt t="34169" x="7186613" y="2957513"/>
          <p14:tracePt t="34185" x="7186613" y="3143250"/>
          <p14:tracePt t="34202" x="7186613" y="3365500"/>
          <p14:tracePt t="34219" x="7186613" y="3608388"/>
          <p14:tracePt t="34235" x="7251700" y="3836988"/>
          <p14:tracePt t="34235" x="7280275" y="3943350"/>
          <p14:tracePt t="34253" x="7300913" y="4071938"/>
          <p14:tracePt t="34268" x="7300913" y="4179888"/>
          <p14:tracePt t="34286" x="7300913" y="4300538"/>
          <p14:tracePt t="34302" x="7251700" y="4422775"/>
          <p14:tracePt t="34319" x="7180263" y="4508500"/>
          <p14:tracePt t="34336" x="7115175" y="4537075"/>
          <p14:tracePt t="34352" x="7015163" y="4579938"/>
          <p14:tracePt t="34369" x="6923088" y="4586288"/>
          <p14:tracePt t="34385" x="6815138" y="4594225"/>
          <p14:tracePt t="34402" x="6708775" y="4594225"/>
          <p14:tracePt t="34418" x="6565900" y="4479925"/>
          <p14:tracePt t="34435" x="6408738" y="4300538"/>
          <p14:tracePt t="34451" x="6200775" y="4000500"/>
          <p14:tracePt t="34468" x="6080125" y="3751263"/>
          <p14:tracePt t="34484" x="5994400" y="3486150"/>
          <p14:tracePt t="34502" x="5908675" y="3222625"/>
          <p14:tracePt t="34518" x="5865813" y="2957513"/>
          <p14:tracePt t="34535" x="5851525" y="2736850"/>
          <p14:tracePt t="34552" x="5851525" y="2543175"/>
          <p14:tracePt t="34568" x="5851525" y="2386013"/>
          <p14:tracePt t="34585" x="5815013" y="2208213"/>
          <p14:tracePt t="34601" x="5794375" y="2051050"/>
          <p14:tracePt t="34618" x="5751513" y="1885950"/>
          <p14:tracePt t="34634" x="5722938" y="1771650"/>
          <p14:tracePt t="34651" x="5700713" y="1693863"/>
          <p14:tracePt t="34651" x="5680075" y="1651000"/>
          <p14:tracePt t="34670" x="5643563" y="1593850"/>
          <p14:tracePt t="34685" x="5614988" y="1493838"/>
          <p14:tracePt t="34701" x="5580063" y="1379538"/>
          <p14:tracePt t="34718" x="5580063" y="1236663"/>
          <p14:tracePt t="34735" x="5580063" y="1136650"/>
          <p14:tracePt t="34751" x="5594350" y="1022350"/>
          <p14:tracePt t="34768" x="5614988" y="942975"/>
          <p14:tracePt t="34785" x="5643563" y="879475"/>
          <p14:tracePt t="34802" x="5651500" y="865188"/>
          <p14:tracePt t="34818" x="5657850" y="850900"/>
          <p14:tracePt t="34834" x="5694363" y="836613"/>
          <p14:tracePt t="34852" x="5800725" y="822325"/>
          <p14:tracePt t="34867" x="6008688" y="822325"/>
          <p14:tracePt t="34884" x="6186488" y="822325"/>
          <p14:tracePt t="34902" x="6380163" y="865188"/>
          <p14:tracePt t="34918" x="6529388" y="942975"/>
          <p14:tracePt t="34935" x="6665913" y="1008063"/>
          <p14:tracePt t="34951" x="6729413" y="1057275"/>
          <p14:tracePt t="34967" x="6757988" y="1085850"/>
          <p14:tracePt t="34984" x="6765925" y="1136650"/>
          <p14:tracePt t="35000" x="6772275" y="1222375"/>
          <p14:tracePt t="35017" x="6794500" y="1279525"/>
          <p14:tracePt t="35035" x="6808788" y="1328738"/>
          <p14:tracePt t="35051" x="6837363" y="1414463"/>
          <p14:tracePt t="35067" x="6865938" y="1493838"/>
          <p14:tracePt t="35083" x="6937375" y="1651000"/>
          <p14:tracePt t="35102" x="7000875" y="1800225"/>
          <p14:tracePt t="35118" x="7051675" y="1936750"/>
          <p14:tracePt t="35134" x="7108825" y="2071688"/>
          <p14:tracePt t="35151" x="7158038" y="2185988"/>
          <p14:tracePt t="35167" x="7200900" y="2300288"/>
          <p14:tracePt t="35184" x="7237413" y="2414588"/>
          <p14:tracePt t="35200" x="7272338" y="2579688"/>
          <p14:tracePt t="35217" x="7272338" y="2765425"/>
          <p14:tracePt t="35234" x="7300913" y="2994025"/>
          <p14:tracePt t="35251" x="7358063" y="3271838"/>
          <p14:tracePt t="35266" x="7415213" y="3565525"/>
          <p14:tracePt t="35266" x="7443788" y="3694113"/>
          <p14:tracePt t="35285" x="7494588" y="3871913"/>
          <p14:tracePt t="35300" x="7500938" y="3937000"/>
          <p14:tracePt t="35317" x="7523163" y="4014788"/>
          <p14:tracePt t="35334" x="7543800" y="4129088"/>
          <p14:tracePt t="35350" x="7580313" y="4243388"/>
          <p14:tracePt t="35367" x="7594600" y="4351338"/>
          <p14:tracePt t="35383" x="7600950" y="4414838"/>
          <p14:tracePt t="35400" x="7600950" y="4508500"/>
          <p14:tracePt t="35416" x="7600950" y="4614863"/>
          <p14:tracePt t="35434" x="7600950" y="4722813"/>
          <p14:tracePt t="35450" x="7572375" y="4851400"/>
          <p14:tracePt t="35467" x="7566025" y="4951413"/>
          <p14:tracePt t="35484" x="7523163" y="5022850"/>
          <p14:tracePt t="35500" x="7494588" y="5086350"/>
          <p14:tracePt t="35517" x="7480300" y="5100638"/>
          <p14:tracePt t="35533" x="7458075" y="5108575"/>
          <p14:tracePt t="35550" x="7443788" y="5108575"/>
          <p14:tracePt t="35566" x="7429500" y="5108575"/>
          <p14:tracePt t="35583" x="7408863" y="5108575"/>
          <p14:tracePt t="35600" x="7380288" y="5108575"/>
          <p14:tracePt t="35617" x="7337425" y="5029200"/>
          <p14:tracePt t="35634" x="7243763" y="4857750"/>
          <p14:tracePt t="35650" x="7151688" y="4608513"/>
          <p14:tracePt t="35667" x="7037388" y="4379913"/>
          <p14:tracePt t="35683" x="6929438" y="4171950"/>
          <p14:tracePt t="35683" x="6865938" y="4079875"/>
          <p14:tracePt t="35701" x="6757988" y="3894138"/>
          <p14:tracePt t="35717" x="6680200" y="3708400"/>
          <p14:tracePt t="35733" x="6637338" y="3465513"/>
          <p14:tracePt t="35749" x="6594475" y="3208338"/>
          <p14:tracePt t="35766" x="6565900" y="2943225"/>
          <p14:tracePt t="35782" x="6565900" y="2808288"/>
          <p14:tracePt t="35800" x="6565900" y="2679700"/>
          <p14:tracePt t="35816" x="6580188" y="2586038"/>
          <p14:tracePt t="35833" x="6615113" y="2457450"/>
          <p14:tracePt t="35866" x="6680200" y="2343150"/>
          <p14:tracePt t="35866" x="6723063" y="2286000"/>
          <p14:tracePt t="35883" x="6772275" y="2236788"/>
          <p14:tracePt t="35900" x="6829425" y="2200275"/>
          <p14:tracePt t="35917" x="6872288" y="2171700"/>
          <p14:tracePt t="35933" x="6894513" y="2165350"/>
          <p14:tracePt t="35950" x="6915150" y="2157413"/>
          <p14:tracePt t="35984" x="6923088" y="2157413"/>
          <p14:tracePt t="36060" x="6937375" y="2157413"/>
          <p14:tracePt t="36117" x="6943725" y="2157413"/>
          <p14:tracePt t="36124" x="6951663" y="2165350"/>
          <p14:tracePt t="36156" x="6951663" y="2171700"/>
          <p14:tracePt t="36164" x="6951663" y="2179638"/>
          <p14:tracePt t="36877" x="6951663" y="2214563"/>
          <p14:tracePt t="36884" x="6951663" y="2265363"/>
          <p14:tracePt t="36893" x="6951663" y="2300288"/>
          <p14:tracePt t="36900" x="6915150" y="2400300"/>
          <p14:tracePt t="36900" x="6872288" y="2493963"/>
          <p14:tracePt t="36917" x="6851650" y="2551113"/>
          <p14:tracePt t="36931" x="6800850" y="2679700"/>
          <p14:tracePt t="36947" x="6729413" y="2843213"/>
          <p14:tracePt t="36966" x="6700838" y="2936875"/>
          <p14:tracePt t="36982" x="6694488" y="2994025"/>
          <p14:tracePt t="36998" x="6643688" y="3094038"/>
          <p14:tracePt t="37015" x="6586538" y="3214688"/>
          <p14:tracePt t="37032" x="6500813" y="3351213"/>
          <p14:tracePt t="37048" x="6400800" y="3471863"/>
          <p14:tracePt t="37065" x="6265863" y="3629025"/>
          <p14:tracePt t="37081" x="6143625" y="3714750"/>
          <p14:tracePt t="37098" x="6057900" y="3779838"/>
          <p14:tracePt t="37115" x="5937250" y="3865563"/>
          <p14:tracePt t="37131" x="5765800" y="3957638"/>
          <p14:tracePt t="37131" x="5672138" y="4000500"/>
          <p14:tracePt t="37149" x="5457825" y="4065588"/>
          <p14:tracePt t="37164" x="5165725" y="4122738"/>
          <p14:tracePt t="37182" x="4822825" y="4179888"/>
          <p14:tracePt t="37198" x="4465638" y="4179888"/>
          <p14:tracePt t="37215" x="4157663" y="4179888"/>
          <p14:tracePt t="37231" x="3929063" y="4179888"/>
          <p14:tracePt t="37247" x="3822700" y="4179888"/>
          <p14:tracePt t="37264" x="3751263" y="4179888"/>
          <p14:tracePt t="37280" x="3657600" y="4179888"/>
          <p14:tracePt t="37298" x="3579813" y="4179888"/>
          <p14:tracePt t="37314" x="3514725" y="4179888"/>
          <p14:tracePt t="37331" x="3436938" y="4179888"/>
          <p14:tracePt t="37347" x="3265488" y="4179888"/>
          <p14:tracePt t="37365" x="3122613" y="4179888"/>
          <p14:tracePt t="37381" x="2986088" y="4179888"/>
          <p14:tracePt t="37397" x="2879725" y="4171950"/>
          <p14:tracePt t="37413" x="2765425" y="4165600"/>
          <p14:tracePt t="37431" x="2657475" y="4143375"/>
          <p14:tracePt t="37447" x="2528888" y="4114800"/>
          <p14:tracePt t="37463" x="2408238" y="4108450"/>
          <p14:tracePt t="37481" x="2314575" y="4094163"/>
          <p14:tracePt t="37497" x="2200275" y="4086225"/>
          <p14:tracePt t="37514" x="2085975" y="4051300"/>
          <p14:tracePt t="37530" x="1985963" y="4037013"/>
          <p14:tracePt t="37547" x="1871663" y="3994150"/>
          <p14:tracePt t="37563" x="1751013" y="3929063"/>
          <p14:tracePt t="37580" x="1714500" y="3894138"/>
          <p14:tracePt t="37598" x="1665288" y="3843338"/>
          <p14:tracePt t="37614" x="1651000" y="3800475"/>
          <p14:tracePt t="37631" x="1614488" y="3722688"/>
          <p14:tracePt t="37647" x="1600200" y="3665538"/>
          <p14:tracePt t="37664" x="1571625" y="3614738"/>
          <p14:tracePt t="37680" x="1543050" y="3571875"/>
          <p14:tracePt t="37697" x="1514475" y="3500438"/>
          <p14:tracePt t="37714" x="1493838" y="3436938"/>
          <p14:tracePt t="37731" x="1471613" y="3351213"/>
          <p14:tracePt t="37747" x="1471613" y="3251200"/>
          <p14:tracePt t="37763" x="1471613" y="3157538"/>
          <p14:tracePt t="37763" x="1471613" y="3108325"/>
          <p14:tracePt t="37781" x="1465263" y="3028950"/>
          <p14:tracePt t="37796" x="1457325" y="2965450"/>
          <p14:tracePt t="37814" x="1457325" y="2951163"/>
          <p14:tracePt t="37830" x="1457325" y="2908300"/>
          <p14:tracePt t="37847" x="1479550" y="2851150"/>
          <p14:tracePt t="37863" x="1508125" y="2814638"/>
          <p14:tracePt t="37880" x="1550988" y="2779713"/>
          <p14:tracePt t="37897" x="1608138" y="2757488"/>
          <p14:tracePt t="37913" x="1679575" y="2722563"/>
          <p14:tracePt t="37931" x="1779588" y="2665413"/>
          <p14:tracePt t="37946" x="1828800" y="2651125"/>
          <p14:tracePt t="37963" x="1857375" y="2622550"/>
          <p14:tracePt t="37979" x="1865313" y="2614613"/>
          <p14:tracePt t="37997" x="1871663" y="2614613"/>
          <p14:tracePt t="38013" x="1893888" y="2614613"/>
          <p14:tracePt t="38030" x="1936750" y="2614613"/>
          <p14:tracePt t="38046" x="2022475" y="2614613"/>
          <p14:tracePt t="38063" x="2100263" y="2614613"/>
          <p14:tracePt t="38079" x="2171700" y="2622550"/>
          <p14:tracePt t="38096" x="2236788" y="2643188"/>
          <p14:tracePt t="38114" x="2286000" y="2643188"/>
          <p14:tracePt t="38130" x="2314575" y="2651125"/>
          <p14:tracePt t="38181" x="2322513" y="2657475"/>
          <p14:tracePt t="38188" x="2357438" y="2671763"/>
          <p14:tracePt t="38196" x="2365375" y="2679700"/>
          <p14:tracePt t="38204" x="2386013" y="2728913"/>
          <p14:tracePt t="38213" x="2422525" y="2771775"/>
          <p14:tracePt t="38229" x="2428875" y="2808288"/>
          <p14:tracePt t="38246" x="2451100" y="2851150"/>
          <p14:tracePt t="38263" x="2451100" y="2894013"/>
          <p14:tracePt t="38279" x="2451100" y="2943225"/>
          <p14:tracePt t="38297" x="2451100" y="2986088"/>
          <p14:tracePt t="38313" x="2451100" y="3028950"/>
          <p14:tracePt t="38329" x="2451100" y="3071813"/>
          <p14:tracePt t="38346" x="2443163" y="3094038"/>
          <p14:tracePt t="38362" x="2436813" y="3122613"/>
          <p14:tracePt t="38379" x="2408238" y="3165475"/>
          <p14:tracePt t="38395" x="2371725" y="3214688"/>
          <p14:tracePt t="38413" x="2357438" y="3228975"/>
          <p14:tracePt t="38430" x="2343150" y="3243263"/>
          <p14:tracePt t="38446" x="2328863" y="3251200"/>
          <p14:tracePt t="38462" x="2300288" y="3257550"/>
          <p14:tracePt t="38479" x="2265363" y="3257550"/>
          <p14:tracePt t="38495" x="2251075" y="3257550"/>
          <p14:tracePt t="38513" x="2228850" y="3257550"/>
          <p14:tracePt t="38529" x="2222500" y="3257550"/>
          <p14:tracePt t="38546" x="2200275" y="3257550"/>
          <p14:tracePt t="38563" x="2143125" y="3257550"/>
          <p14:tracePt t="38579" x="2122488" y="3257550"/>
          <p14:tracePt t="38579" x="2093913" y="3257550"/>
          <p14:tracePt t="38597" x="2071688" y="3243263"/>
          <p14:tracePt t="38612" x="2043113" y="3236913"/>
          <p14:tracePt t="38630" x="2000250" y="3208338"/>
          <p14:tracePt t="38646" x="1979613" y="3200400"/>
          <p14:tracePt t="38663" x="1936750" y="3179763"/>
          <p14:tracePt t="38679" x="1900238" y="3157538"/>
          <p14:tracePt t="38695" x="1885950" y="3151188"/>
          <p14:tracePt t="38712" x="1871663" y="3143250"/>
          <p14:tracePt t="38728" x="1857375" y="3128963"/>
          <p14:tracePt t="38746" x="1851025" y="3122613"/>
          <p14:tracePt t="38762" x="1828800" y="3094038"/>
          <p14:tracePt t="38779" x="1822450" y="3079750"/>
          <p14:tracePt t="38795" x="1822450" y="3051175"/>
          <p14:tracePt t="38812" x="1808163" y="3000375"/>
          <p14:tracePt t="38828" x="1808163" y="2994025"/>
          <p14:tracePt t="38846" x="1808163" y="2957513"/>
          <p14:tracePt t="38861" x="1808163" y="2936875"/>
          <p14:tracePt t="38879" x="1808163" y="2922588"/>
          <p14:tracePt t="38895" x="1808163" y="2879725"/>
          <p14:tracePt t="38941" x="1814513" y="2871788"/>
          <p14:tracePt t="38972" x="1814513" y="2857500"/>
          <p14:tracePt t="38985" x="1822450" y="2851150"/>
          <p14:tracePt t="38991" x="1828800" y="2843213"/>
          <p14:tracePt t="39013" x="1836738" y="2836863"/>
          <p14:tracePt t="39053" x="1843088" y="2828925"/>
          <p14:tracePt t="39461" x="1851025" y="2828925"/>
          <p14:tracePt t="39509" x="1865313" y="2828925"/>
          <p14:tracePt t="39525" x="1879600" y="2828925"/>
          <p14:tracePt t="39541" x="1885950" y="2828925"/>
          <p14:tracePt t="39548" x="1893888" y="2828925"/>
          <p14:tracePt t="39560" x="1908175" y="2828925"/>
          <p14:tracePt t="39578" x="1922463" y="2828925"/>
          <p14:tracePt t="39595" x="1928813" y="2828925"/>
          <p14:tracePt t="39611" x="1943100" y="2828925"/>
          <p14:tracePt t="39628" x="1965325" y="2828925"/>
          <p14:tracePt t="39644" x="1993900" y="2828925"/>
          <p14:tracePt t="39660" x="2000250" y="2828925"/>
          <p14:tracePt t="39677" x="2014538" y="2828925"/>
          <p14:tracePt t="39693" x="2022475" y="2828925"/>
          <p14:tracePt t="39710" x="2028825" y="2836863"/>
          <p14:tracePt t="39727" x="2043113" y="2851150"/>
          <p14:tracePt t="39744" x="2051050" y="2871788"/>
          <p14:tracePt t="39761" x="2079625" y="2894013"/>
          <p14:tracePt t="39777" x="2085975" y="2900363"/>
          <p14:tracePt t="39794" x="2093913" y="2914650"/>
          <p14:tracePt t="39811" x="2100263" y="2936875"/>
          <p14:tracePt t="39827" x="2122488" y="2943225"/>
          <p14:tracePt t="39843" x="2128838" y="2971800"/>
          <p14:tracePt t="39860" x="2171700" y="3028950"/>
          <p14:tracePt t="39877" x="2185988" y="3065463"/>
          <p14:tracePt t="39894" x="2200275" y="3079750"/>
          <p14:tracePt t="39911" x="2208213" y="3100388"/>
          <p14:tracePt t="39927" x="2214563" y="3114675"/>
          <p14:tracePt t="39944" x="2222500" y="3122613"/>
          <p14:tracePt t="39961" x="2222500" y="3128963"/>
          <p14:tracePt t="39977" x="2222500" y="3136900"/>
          <p14:tracePt t="39994" x="2222500" y="3157538"/>
          <p14:tracePt t="40010" x="2222500" y="3179763"/>
          <p14:tracePt t="40052" x="2222500" y="3186113"/>
          <p14:tracePt t="40060" x="2222500" y="3200400"/>
          <p14:tracePt t="40068" x="2214563" y="3214688"/>
          <p14:tracePt t="40109" x="2208213" y="3214688"/>
          <p14:tracePt t="40117" x="2200275" y="3222625"/>
          <p14:tracePt t="40133" x="2193925" y="3222625"/>
          <p14:tracePt t="40148" x="2157413" y="3228975"/>
          <p14:tracePt t="40164" x="2122488" y="3243263"/>
          <p14:tracePt t="40172" x="2114550" y="3243263"/>
          <p14:tracePt t="40181" x="2085975" y="3243263"/>
          <p14:tracePt t="40194" x="2071688" y="3251200"/>
          <p14:tracePt t="40210" x="2065338" y="3257550"/>
          <p14:tracePt t="40245" x="2051050" y="3257550"/>
          <p14:tracePt t="40245" x="2043113" y="3257550"/>
          <p14:tracePt t="40245" x="2022475" y="3257550"/>
          <p14:tracePt t="40261" x="2000250" y="3257550"/>
          <p14:tracePt t="40277" x="1971675" y="3257550"/>
          <p14:tracePt t="40293" x="1943100" y="3257550"/>
          <p14:tracePt t="40309" x="1922463" y="3251200"/>
          <p14:tracePt t="40326" x="1871663" y="3243263"/>
          <p14:tracePt t="40343" x="1857375" y="3222625"/>
          <p14:tracePt t="40360" x="1843088" y="3214688"/>
          <p14:tracePt t="40377" x="1822450" y="3200400"/>
          <p14:tracePt t="40421" x="1793875" y="3194050"/>
          <p14:tracePt t="40429" x="1771650" y="3171825"/>
          <p14:tracePt t="40445" x="1771650" y="3165475"/>
          <p14:tracePt t="40459" x="1757363" y="3157538"/>
          <p14:tracePt t="40460" x="1743075" y="3143250"/>
          <p14:tracePt t="40476" x="1743075" y="3128963"/>
          <p14:tracePt t="40492" x="1736725" y="3114675"/>
          <p14:tracePt t="40509" x="1736725" y="3100388"/>
          <p14:tracePt t="40526" x="1728788" y="3094038"/>
          <p14:tracePt t="40543" x="1728788" y="3079750"/>
          <p14:tracePt t="40596" x="1728788" y="3071813"/>
          <p14:tracePt t="40612" x="1728788" y="3065463"/>
          <p14:tracePt t="40645" x="1728788" y="3057525"/>
          <p14:tracePt t="40661" x="1728788" y="3036888"/>
          <p14:tracePt t="40708" x="1736725" y="3022600"/>
          <p14:tracePt t="40757" x="1743075" y="3014663"/>
          <p14:tracePt t="40789" x="1751013" y="3008313"/>
          <p14:tracePt t="40797" x="1757363" y="3000375"/>
          <p14:tracePt t="40804" x="1765300" y="2994025"/>
          <p14:tracePt t="40804" x="1765300" y="2986088"/>
          <p14:tracePt t="40813" x="1771650" y="2979738"/>
          <p14:tracePt t="40825" x="1779588" y="2971800"/>
          <p14:tracePt t="40842" x="1785938" y="2951163"/>
          <p14:tracePt t="40860" x="1793875" y="2943225"/>
          <p14:tracePt t="40876" x="1793875" y="2908300"/>
          <p14:tracePt t="40893" x="1800225" y="2879725"/>
          <p14:tracePt t="40909" x="1822450" y="2865438"/>
          <p14:tracePt t="40925" x="1828800" y="2843213"/>
          <p14:tracePt t="40942" x="1836738" y="2822575"/>
          <p14:tracePt t="40959" x="1843088" y="2808288"/>
          <p14:tracePt t="40975" x="1857375" y="2779713"/>
          <p14:tracePt t="40992" x="1893888" y="2757488"/>
          <p14:tracePt t="41009" x="1900238" y="2751138"/>
          <p14:tracePt t="41026" x="1914525" y="2743200"/>
          <p14:tracePt t="41043" x="1936750" y="2736850"/>
          <p14:tracePt t="41058" x="1979613" y="2722563"/>
          <p14:tracePt t="41075" x="1993900" y="2714625"/>
          <p14:tracePt t="41109" x="2000250" y="2714625"/>
          <p14:tracePt t="41110" x="2022475" y="2708275"/>
          <p14:tracePt t="41125" x="2028825" y="2708275"/>
          <p14:tracePt t="41142" x="2051050" y="2708275"/>
          <p14:tracePt t="41158" x="2057400" y="2708275"/>
          <p14:tracePt t="41175" x="2065338" y="2708275"/>
          <p14:tracePt t="41229" x="2071688" y="2708275"/>
          <p14:tracePt t="41237" x="2079625" y="2708275"/>
          <p14:tracePt t="41245" x="2085975" y="2708275"/>
          <p14:tracePt t="41258" x="2093913" y="2708275"/>
          <p14:tracePt t="41264" x="2100263" y="2714625"/>
          <p14:tracePt t="41300" x="2108200" y="2714625"/>
          <p14:tracePt t="41308" x="2136775" y="2722563"/>
          <p14:tracePt t="41341" x="2143125" y="2728913"/>
          <p14:tracePt t="41349" x="2157413" y="2751138"/>
          <p14:tracePt t="41365" x="2165350" y="2765425"/>
          <p14:tracePt t="41366" x="2171700" y="2771775"/>
          <p14:tracePt t="41375" x="2179638" y="2786063"/>
          <p14:tracePt t="41391" x="2185988" y="2800350"/>
          <p14:tracePt t="41408" x="2185988" y="2814638"/>
          <p14:tracePt t="41424" x="2193925" y="2822575"/>
          <p14:tracePt t="41441" x="2193925" y="2836863"/>
          <p14:tracePt t="41458" x="2214563" y="2857500"/>
          <p14:tracePt t="41474" x="2222500" y="2871788"/>
          <p14:tracePt t="41492" x="2222500" y="2879725"/>
          <p14:tracePt t="41508" x="2228850" y="2914650"/>
          <p14:tracePt t="41526" x="2228850" y="2936875"/>
          <p14:tracePt t="41541" x="2228850" y="2951163"/>
          <p14:tracePt t="41558" x="2236788" y="2994025"/>
          <p14:tracePt t="41574" x="2236788" y="3000375"/>
          <p14:tracePt t="41591" x="2236788" y="3014663"/>
          <p14:tracePt t="41607" x="2251075" y="3028950"/>
          <p14:tracePt t="41644" x="2251075" y="3036888"/>
          <p14:tracePt t="41657" x="2265363" y="3065463"/>
          <p14:tracePt t="41666" x="2265363" y="3079750"/>
          <p14:tracePt t="41675" x="2265363" y="3094038"/>
          <p14:tracePt t="41691" x="2265363" y="3114675"/>
          <p14:tracePt t="41708" x="2265363" y="3143250"/>
          <p14:tracePt t="41724" x="2265363" y="3151188"/>
          <p14:tracePt t="41742" x="2265363" y="3157538"/>
          <p14:tracePt t="41781" x="2265363" y="3171825"/>
          <p14:tracePt t="41789" x="2265363" y="3179763"/>
          <p14:tracePt t="41804" x="2265363" y="3186113"/>
          <p14:tracePt t="41814" x="2265363" y="3194050"/>
          <p14:tracePt t="41860" x="2265363" y="3208338"/>
          <p14:tracePt t="43332" x="2214563" y="3208338"/>
          <p14:tracePt t="43343" x="2179638" y="3208338"/>
          <p14:tracePt t="43344" x="2151063" y="3222625"/>
          <p14:tracePt t="43355" x="2036763" y="3228975"/>
          <p14:tracePt t="43373" x="1993900" y="3228975"/>
          <p14:tracePt t="43389" x="1965325" y="3228975"/>
          <p14:tracePt t="43405" x="1936750" y="3228975"/>
          <p14:tracePt t="43422" x="1900238" y="3228975"/>
          <p14:tracePt t="43439" x="1857375" y="3228975"/>
          <p14:tracePt t="43456" x="1814513" y="3228975"/>
          <p14:tracePt t="43472" x="1800225" y="3228975"/>
          <p14:tracePt t="43489" x="1765300" y="3214688"/>
          <p14:tracePt t="43505" x="1743075" y="3208338"/>
          <p14:tracePt t="43522" x="1708150" y="3194050"/>
          <p14:tracePt t="43538" x="1671638" y="3157538"/>
          <p14:tracePt t="43555" x="1622425" y="3114675"/>
          <p14:tracePt t="43555" x="1614488" y="3108325"/>
          <p14:tracePt t="43573" x="1585913" y="3079750"/>
          <p14:tracePt t="43588" x="1579563" y="3036888"/>
          <p14:tracePt t="43606" x="1571625" y="2994025"/>
          <p14:tracePt t="43621" x="1550988" y="2922588"/>
          <p14:tracePt t="43638" x="1550988" y="2865438"/>
          <p14:tracePt t="43655" x="1536700" y="2822575"/>
          <p14:tracePt t="43672" x="1528763" y="2786063"/>
          <p14:tracePt t="43688" x="1528763" y="2771775"/>
          <p14:tracePt t="43705" x="1528763" y="2751138"/>
          <p14:tracePt t="43721" x="1528763" y="2743200"/>
          <p14:tracePt t="43738" x="1528763" y="2728913"/>
          <p14:tracePt t="43755" x="1528763" y="2708275"/>
          <p14:tracePt t="43771" x="1557338" y="2665413"/>
          <p14:tracePt t="43788" x="1579563" y="2657475"/>
          <p14:tracePt t="43804" x="1593850" y="2643188"/>
          <p14:tracePt t="43822" x="1622425" y="2643188"/>
          <p14:tracePt t="43838" x="1628775" y="2643188"/>
          <p14:tracePt t="43854" x="1657350" y="2628900"/>
          <p14:tracePt t="43871" x="1665288" y="2622550"/>
          <p14:tracePt t="43887" x="1708150" y="2622550"/>
          <p14:tracePt t="43905" x="1728788" y="2622550"/>
          <p14:tracePt t="43921" x="1751013" y="2614613"/>
          <p14:tracePt t="43938" x="1785938" y="2614613"/>
          <p14:tracePt t="43954" x="1808163" y="2614613"/>
          <p14:tracePt t="43971" x="1828800" y="2614613"/>
          <p14:tracePt t="43988" x="1893888" y="2614613"/>
          <p14:tracePt t="44005" x="1908175" y="2614613"/>
          <p14:tracePt t="44021" x="1928813" y="2614613"/>
          <p14:tracePt t="44038" x="1936750" y="2614613"/>
          <p14:tracePt t="44054" x="1951038" y="2614613"/>
          <p14:tracePt t="44071" x="1971675" y="2614613"/>
          <p14:tracePt t="44088" x="1985963" y="2622550"/>
          <p14:tracePt t="44104" x="2008188" y="2622550"/>
          <p14:tracePt t="44122" x="2022475" y="2628900"/>
          <p14:tracePt t="44137" x="2036763" y="2628900"/>
          <p14:tracePt t="44154" x="2057400" y="2643188"/>
          <p14:tracePt t="44205" x="2065338" y="2643188"/>
          <p14:tracePt t="44213" x="2079625" y="2657475"/>
          <p14:tracePt t="44220" x="2085975" y="2657475"/>
          <p14:tracePt t="44252" x="2093913" y="2657475"/>
          <p14:tracePt t="44264" x="2108200" y="2665413"/>
          <p14:tracePt t="44293" x="2128838" y="2686050"/>
          <p14:tracePt t="44300" x="2143125" y="2700338"/>
          <p14:tracePt t="44303" x="2151063" y="2708275"/>
          <p14:tracePt t="44357" x="2157413" y="2714625"/>
          <p14:tracePt t="44365" x="2165350" y="2722563"/>
          <p14:tracePt t="44421" x="2171700" y="2728913"/>
          <p14:tracePt t="44476" x="2179638" y="2736850"/>
          <p14:tracePt t="44781" x="2185988" y="2743200"/>
          <p14:tracePt t="45196" x="2185988" y="2751138"/>
          <p14:tracePt t="45204" x="2193925" y="2757488"/>
          <p14:tracePt t="45269" x="2200275" y="2765425"/>
          <p14:tracePt t="45484" x="2200275" y="2771775"/>
          <p14:tracePt t="45492" x="2200275" y="2779713"/>
          <p14:tracePt t="45500" x="2200275" y="2786063"/>
          <p14:tracePt t="45508" x="2200275" y="2800350"/>
          <p14:tracePt t="45519" x="2200275" y="2808288"/>
          <p14:tracePt t="45536" x="2200275" y="2814638"/>
          <p14:tracePt t="45552" x="2200275" y="2843213"/>
          <p14:tracePt t="45569" x="2200275" y="2851150"/>
          <p14:tracePt t="45585" x="2193925" y="2865438"/>
          <p14:tracePt t="45603" x="2193925" y="2879725"/>
          <p14:tracePt t="45619" x="2185988" y="2900363"/>
          <p14:tracePt t="45669" x="2185988" y="2908300"/>
          <p14:tracePt t="45676" x="2171700" y="2922588"/>
          <p14:tracePt t="45692" x="2171700" y="2928938"/>
          <p14:tracePt t="45702" x="2165350" y="2943225"/>
          <p14:tracePt t="45732" x="2165350" y="2965450"/>
          <p14:tracePt t="45740" x="2165350" y="2979738"/>
          <p14:tracePt t="45748" x="2157413" y="2986088"/>
          <p14:tracePt t="45781" x="2157413" y="3000375"/>
          <p14:tracePt t="45789" x="2157413" y="3008313"/>
          <p14:tracePt t="45802" x="2151063" y="3014663"/>
          <p14:tracePt t="45802" x="2151063" y="3043238"/>
          <p14:tracePt t="45821" x="2143125" y="3065463"/>
          <p14:tracePt t="45836" x="2122488" y="3079750"/>
          <p14:tracePt t="45851" x="2108200" y="3100388"/>
          <p14:tracePt t="45868" x="2093913" y="3136900"/>
          <p14:tracePt t="45884" x="2085975" y="3143250"/>
          <p14:tracePt t="45901" x="2079625" y="3151188"/>
          <p14:tracePt t="45941" x="2071688" y="3157538"/>
          <p14:tracePt t="45972" x="2065338" y="3165475"/>
          <p14:tracePt t="45973" x="2057400" y="3171825"/>
          <p14:tracePt t="45984" x="2051050" y="3171825"/>
          <p14:tracePt t="46001" x="2043113" y="3171825"/>
          <p14:tracePt t="46018" x="2028825" y="3171825"/>
          <p14:tracePt t="46034" x="2022475" y="3179763"/>
          <p14:tracePt t="46084" x="2014538" y="3179763"/>
          <p14:tracePt t="46092" x="2008188" y="3179763"/>
          <p14:tracePt t="46100" x="1993900" y="3179763"/>
          <p14:tracePt t="46108" x="1979613" y="3179763"/>
          <p14:tracePt t="46120" x="1971675" y="3179763"/>
          <p14:tracePt t="46135" x="1943100" y="3186113"/>
          <p14:tracePt t="46173" x="1936750" y="3186113"/>
          <p14:tracePt t="46189" x="1928813" y="3186113"/>
          <p14:tracePt t="46194" x="1914525" y="3186113"/>
          <p14:tracePt t="46201" x="1900238" y="3186113"/>
          <p14:tracePt t="46218" x="1893888" y="3186113"/>
          <p14:tracePt t="46234" x="1871663" y="3186113"/>
          <p14:tracePt t="46251" x="1851025" y="3186113"/>
          <p14:tracePt t="46268" x="1814513" y="3171825"/>
          <p14:tracePt t="46285" x="1800225" y="3157538"/>
          <p14:tracePt t="46301" x="1765300" y="3143250"/>
          <p14:tracePt t="46318" x="1765300" y="3136900"/>
          <p14:tracePt t="46335" x="1757363" y="3122613"/>
          <p14:tracePt t="46351" x="1751013" y="3114675"/>
          <p14:tracePt t="46389" x="1736725" y="3094038"/>
          <p14:tracePt t="46397" x="1728788" y="3079750"/>
          <p14:tracePt t="46405" x="1728788" y="3071813"/>
          <p14:tracePt t="46418" x="1722438" y="3051175"/>
          <p14:tracePt t="46435" x="1722438" y="3036888"/>
          <p14:tracePt t="46451" x="1722438" y="3014663"/>
          <p14:tracePt t="46468" x="1722438" y="3000375"/>
          <p14:tracePt t="46484" x="1722438" y="2971800"/>
          <p14:tracePt t="46501" x="1722438" y="2965450"/>
          <p14:tracePt t="46517" x="1722438" y="2957513"/>
          <p14:tracePt t="46534" x="1722438" y="2928938"/>
          <p14:tracePt t="46551" x="1722438" y="2922588"/>
          <p14:tracePt t="46568" x="1736725" y="2886075"/>
          <p14:tracePt t="46584" x="1751013" y="2871788"/>
          <p14:tracePt t="46601" x="1757363" y="2857500"/>
          <p14:tracePt t="46617" x="1765300" y="2843213"/>
          <p14:tracePt t="46634" x="1779588" y="2828925"/>
          <p14:tracePt t="46651" x="1793875" y="2808288"/>
          <p14:tracePt t="46667" x="1808163" y="2794000"/>
          <p14:tracePt t="46667" x="1814513" y="2771775"/>
          <p14:tracePt t="46685" x="1822450" y="2765425"/>
          <p14:tracePt t="46701" x="1836738" y="2757488"/>
          <p14:tracePt t="46718" x="1865313" y="2751138"/>
          <p14:tracePt t="46734" x="1893888" y="2728913"/>
          <p14:tracePt t="46751" x="1914525" y="2722563"/>
          <p14:tracePt t="46796" x="1943100" y="2714625"/>
          <p14:tracePt t="46804" x="1951038" y="2714625"/>
          <p14:tracePt t="46812" x="1957388" y="2714625"/>
          <p14:tracePt t="46820" x="1965325" y="2714625"/>
          <p14:tracePt t="46833" x="1979613" y="2714625"/>
          <p14:tracePt t="46868" x="1985963" y="2714625"/>
          <p14:tracePt t="46868" x="2022475" y="2714625"/>
          <p14:tracePt t="46885" x="2028825" y="2714625"/>
          <p14:tracePt t="46885" x="2036763" y="2714625"/>
          <p14:tracePt t="46901" x="2043113" y="2714625"/>
          <p14:tracePt t="46917" x="2065338" y="2714625"/>
          <p14:tracePt t="46934" x="2071688" y="2714625"/>
          <p14:tracePt t="46950" x="2093913" y="2722563"/>
          <p14:tracePt t="46967" x="2108200" y="2722563"/>
          <p14:tracePt t="46984" x="2114550" y="2728913"/>
          <p14:tracePt t="47037" x="2128838" y="2728913"/>
          <p14:tracePt t="47050" x="2151063" y="2736850"/>
          <p14:tracePt t="47085" x="2157413" y="2736850"/>
          <p14:tracePt t="47095" x="2171700" y="2743200"/>
          <p14:tracePt t="47108" x="2179638" y="2743200"/>
          <p14:tracePt t="47122" x="2185988" y="2743200"/>
          <p14:tracePt t="47140" x="2193925" y="2751138"/>
          <p14:tracePt t="47148" x="2200275" y="2765425"/>
          <p14:tracePt t="47181" x="2208213" y="2765425"/>
          <p14:tracePt t="47188" x="2214563" y="2771775"/>
          <p14:tracePt t="47188" x="2222500" y="2771775"/>
          <p14:tracePt t="47204" x="2228850" y="2771775"/>
          <p14:tracePt t="47220" x="2236788" y="2779713"/>
          <p14:tracePt t="47228" x="2243138" y="2779713"/>
          <p14:tracePt t="47260" x="2251075" y="2779713"/>
          <p14:tracePt t="47268" x="2257425" y="2779713"/>
          <p14:tracePt t="47284" x="2265363" y="2786063"/>
          <p14:tracePt t="47348" x="2286000" y="2800350"/>
          <p14:tracePt t="47356" x="2293938" y="2808288"/>
          <p14:tracePt t="47388" x="2293938" y="2814638"/>
          <p14:tracePt t="47396" x="2300288" y="2836863"/>
          <p14:tracePt t="47412" x="2300288" y="2843213"/>
          <p14:tracePt t="47419" x="2300288" y="2851150"/>
          <p14:tracePt t="47423" x="2300288" y="2871788"/>
          <p14:tracePt t="47432" x="2300288" y="2894013"/>
          <p14:tracePt t="47449" x="2300288" y="2922588"/>
          <p14:tracePt t="47467" x="2300288" y="2957513"/>
          <p14:tracePt t="47483" x="2300288" y="2971800"/>
          <p14:tracePt t="47500" x="2300288" y="2994025"/>
          <p14:tracePt t="47516" x="2300288" y="3008313"/>
          <p14:tracePt t="47533" x="2300288" y="3022600"/>
          <p14:tracePt t="47549" x="2293938" y="3043238"/>
          <p14:tracePt t="47566" x="2293938" y="3051175"/>
          <p14:tracePt t="47583" x="2286000" y="3071813"/>
          <p14:tracePt t="47599" x="2279650" y="3079750"/>
          <p14:tracePt t="47616" x="2257425" y="3114675"/>
          <p14:tracePt t="47660" x="2251075" y="3122613"/>
          <p14:tracePt t="47668" x="2236788" y="3143250"/>
          <p14:tracePt t="47692" x="2208213" y="3171825"/>
          <p14:tracePt t="47708" x="2200275" y="3179763"/>
          <p14:tracePt t="47715" x="2193925" y="3194050"/>
          <p14:tracePt t="47733" x="2185988" y="3200400"/>
          <p14:tracePt t="47733" x="2179638" y="3208338"/>
          <p14:tracePt t="47772" x="2171700" y="3208338"/>
          <p14:tracePt t="47780" x="2165350" y="3208338"/>
          <p14:tracePt t="47789" x="2136775" y="3208338"/>
          <p14:tracePt t="47799" x="2128838" y="3214688"/>
          <p14:tracePt t="47837" x="2122488" y="3214688"/>
          <p14:tracePt t="47845" x="2108200" y="3214688"/>
          <p14:tracePt t="47853" x="2100263" y="3214688"/>
          <p14:tracePt t="47865" x="2093913" y="3214688"/>
          <p14:tracePt t="47882" x="2085975" y="3214688"/>
          <p14:tracePt t="47899" x="2071688" y="3214688"/>
          <p14:tracePt t="47916" x="2051050" y="3214688"/>
          <p14:tracePt t="47933" x="2036763" y="3214688"/>
          <p14:tracePt t="47980" x="2028825" y="3214688"/>
          <p14:tracePt t="47988" x="2022475" y="3214688"/>
          <p14:tracePt t="48996" x="2014538" y="3214688"/>
          <p14:tracePt t="50717" x="2022475" y="3214688"/>
          <p14:tracePt t="50721" x="2036763" y="3214688"/>
          <p14:tracePt t="50727" x="2065338" y="3214688"/>
          <p14:tracePt t="50745" x="2114550" y="3214688"/>
          <p14:tracePt t="50762" x="2208213" y="3214688"/>
          <p14:tracePt t="50778" x="2479675" y="3214688"/>
          <p14:tracePt t="50795" x="2822575" y="3257550"/>
          <p14:tracePt t="50811" x="3336925" y="3257550"/>
          <p14:tracePt t="50828" x="4079875" y="3257550"/>
          <p14:tracePt t="50845" x="4414838" y="3257550"/>
          <p14:tracePt t="50861" x="4594225" y="3236913"/>
          <p14:tracePt t="50878" x="4679950" y="3194050"/>
          <p14:tracePt t="50894" x="4779963" y="3122613"/>
          <p14:tracePt t="50911" x="4865688" y="3014663"/>
          <p14:tracePt t="50927" x="4965700" y="2908300"/>
          <p14:tracePt t="50946" x="5037138" y="2786063"/>
          <p14:tracePt t="50961" x="5100638" y="2636838"/>
          <p14:tracePt t="50978" x="5100638" y="2465388"/>
          <p14:tracePt t="50994" x="5094288" y="2322513"/>
          <p14:tracePt t="51011" x="5029200" y="2193925"/>
          <p14:tracePt t="51011" x="5022850" y="2165350"/>
          <p14:tracePt t="51029" x="5014913" y="2085975"/>
          <p14:tracePt t="51044" x="5014913" y="2028825"/>
          <p14:tracePt t="51061" x="5014913" y="1922463"/>
          <p14:tracePt t="51078" x="5014913" y="1822450"/>
          <p14:tracePt t="51095" x="5014913" y="1765300"/>
          <p14:tracePt t="51111" x="5014913" y="1714500"/>
          <p14:tracePt t="51128" x="5014913" y="1693863"/>
          <p14:tracePt t="51197" x="4986338" y="1685925"/>
          <p14:tracePt t="51203" x="4922838" y="1685925"/>
          <p14:tracePt t="51213" x="4894263" y="1685925"/>
          <p14:tracePt t="51220" x="4865688" y="1685925"/>
          <p14:tracePt t="51228" x="4837113" y="1679575"/>
          <p14:tracePt t="51228" x="4829175" y="1671638"/>
          <p14:tracePt t="51244" x="4814888" y="1651000"/>
          <p14:tracePt t="51260" x="4794250" y="1593850"/>
          <p14:tracePt t="51277" x="4794250" y="1557338"/>
          <p14:tracePt t="51294" x="4786313" y="1522413"/>
          <p14:tracePt t="51311" x="4786313" y="1508125"/>
          <p14:tracePt t="51327" x="4786313" y="1493838"/>
          <p14:tracePt t="51437" x="4786313" y="1500188"/>
          <p14:tracePt t="51444" x="4786313" y="1593850"/>
          <p14:tracePt t="51452" x="4786313" y="1693863"/>
          <p14:tracePt t="51461" x="4786313" y="1800225"/>
          <p14:tracePt t="51477" x="4786313" y="1893888"/>
          <p14:tracePt t="51493" x="4772025" y="2014538"/>
          <p14:tracePt t="51510" x="4737100" y="2151063"/>
          <p14:tracePt t="51527" x="4708525" y="2343150"/>
          <p14:tracePt t="51544" x="4657725" y="2522538"/>
          <p14:tracePt t="51560" x="4594225" y="2722563"/>
          <p14:tracePt t="51576" x="4551363" y="2900363"/>
          <p14:tracePt t="51593" x="4543425" y="3043238"/>
          <p14:tracePt t="51611" x="4543425" y="3128963"/>
          <p14:tracePt t="51627" x="4543425" y="3236913"/>
          <p14:tracePt t="51644" x="4543425" y="3414713"/>
          <p14:tracePt t="51661" x="4543425" y="3565525"/>
          <p14:tracePt t="51677" x="4543425" y="3708400"/>
          <p14:tracePt t="51694" x="4543425" y="3879850"/>
          <p14:tracePt t="51710" x="4572000" y="4008438"/>
          <p14:tracePt t="51727" x="4579938" y="4151313"/>
          <p14:tracePt t="51743" x="4600575" y="4222750"/>
          <p14:tracePt t="51760" x="4622800" y="4300538"/>
          <p14:tracePt t="51776" x="4643438" y="4379913"/>
          <p14:tracePt t="51793" x="4672013" y="4479925"/>
          <p14:tracePt t="51810" x="4679950" y="4522788"/>
          <p14:tracePt t="51826" x="4700588" y="4572000"/>
          <p14:tracePt t="51844" x="4722813" y="4622800"/>
          <p14:tracePt t="51859" x="4751388" y="4686300"/>
          <p14:tracePt t="51877" x="4757738" y="4714875"/>
          <p14:tracePt t="51893" x="4765675" y="4743450"/>
          <p14:tracePt t="51910" x="4765675" y="4751388"/>
          <p14:tracePt t="51926" x="4772025" y="4779963"/>
          <p14:tracePt t="52109" x="4779963" y="4779963"/>
          <p14:tracePt t="52117" x="4786313" y="4779963"/>
          <p14:tracePt t="52125" x="4800600" y="4772025"/>
          <p14:tracePt t="52130" x="4837113" y="4672013"/>
          <p14:tracePt t="52143" x="4851400" y="4565650"/>
          <p14:tracePt t="52159" x="4857750" y="4457700"/>
          <p14:tracePt t="52176" x="4857750" y="4314825"/>
          <p14:tracePt t="52192" x="4857750" y="4179888"/>
          <p14:tracePt t="52210" x="4857750" y="3986213"/>
          <p14:tracePt t="52225" x="4872038" y="3743325"/>
          <p14:tracePt t="52242" x="4929188" y="3465513"/>
          <p14:tracePt t="52259" x="4957763" y="3208338"/>
          <p14:tracePt t="52277" x="4994275" y="3014663"/>
          <p14:tracePt t="52277" x="5037138" y="2886075"/>
          <p14:tracePt t="52293" x="5065713" y="2743200"/>
          <p14:tracePt t="52309" x="5072063" y="2636838"/>
          <p14:tracePt t="52326" x="5072063" y="2557463"/>
          <p14:tracePt t="52342" x="5072063" y="2465388"/>
          <p14:tracePt t="52359" x="5072063" y="2379663"/>
          <p14:tracePt t="52375" x="5072063" y="2300288"/>
          <p14:tracePt t="52392" x="5072063" y="2236788"/>
          <p14:tracePt t="52409" x="5072063" y="2185988"/>
          <p14:tracePt t="52425" x="5072063" y="2122488"/>
          <p14:tracePt t="52443" x="5072063" y="2043113"/>
          <p14:tracePt t="52459" x="5072063" y="1979613"/>
          <p14:tracePt t="52459" x="5072063" y="1943100"/>
          <p14:tracePt t="52476" x="5072063" y="1908175"/>
          <p14:tracePt t="52493" x="5072063" y="1885950"/>
          <p14:tracePt t="52510" x="5072063" y="1865313"/>
          <p14:tracePt t="52526" x="5072063" y="1851025"/>
          <p14:tracePt t="52543" x="5072063" y="1814513"/>
          <p14:tracePt t="52559" x="5072063" y="1785938"/>
          <p14:tracePt t="52576" x="5072063" y="1751013"/>
          <p14:tracePt t="52592" x="5072063" y="1736725"/>
          <p14:tracePt t="52608" x="5057775" y="1728788"/>
          <p14:tracePt t="52625" x="5014913" y="1728788"/>
          <p14:tracePt t="52642" x="4957763" y="1728788"/>
          <p14:tracePt t="52659" x="4922838" y="1728788"/>
          <p14:tracePt t="52676" x="4843463" y="1751013"/>
          <p14:tracePt t="52693" x="4794250" y="1757363"/>
          <p14:tracePt t="52709" x="4737100" y="1785938"/>
          <p14:tracePt t="52726" x="4700588" y="1785938"/>
          <p14:tracePt t="52742" x="4686300" y="1785938"/>
          <p14:tracePt t="52758" x="4614863" y="1785938"/>
          <p14:tracePt t="52775" x="4471988" y="1736725"/>
          <p14:tracePt t="52792" x="4357688" y="1685925"/>
          <p14:tracePt t="52808" x="4322763" y="1651000"/>
          <p14:tracePt t="52824" x="4300538" y="1628775"/>
          <p14:tracePt t="52843" x="4294188" y="1593850"/>
          <p14:tracePt t="52858" x="4294188" y="1565275"/>
          <p14:tracePt t="52875" x="4294188" y="1543050"/>
          <p14:tracePt t="52891" x="4343400" y="1500188"/>
          <p14:tracePt t="52908" x="4386263" y="1493838"/>
          <p14:tracePt t="52926" x="4457700" y="1493838"/>
          <p14:tracePt t="52941" x="4537075" y="1493838"/>
          <p14:tracePt t="52959" x="4594225" y="1493838"/>
          <p14:tracePt t="52975" x="4629150" y="1522413"/>
          <p14:tracePt t="52992" x="4672013" y="1622425"/>
          <p14:tracePt t="53008" x="4708525" y="1751013"/>
          <p14:tracePt t="53025" x="4757738" y="1943100"/>
          <p14:tracePt t="53042" x="4786313" y="2122488"/>
          <p14:tracePt t="53059" x="4822825" y="2222500"/>
          <p14:tracePt t="53075" x="4837113" y="2279650"/>
          <p14:tracePt t="53091" x="4837113" y="2351088"/>
          <p14:tracePt t="53109" x="4837113" y="2365375"/>
          <p14:tracePt t="53125" x="4837113" y="2371725"/>
          <p14:tracePt t="53141" x="4829175" y="2386013"/>
          <p14:tracePt t="53158" x="4808538" y="2400300"/>
          <p14:tracePt t="53174" x="4751388" y="2400300"/>
          <p14:tracePt t="53190" x="4708525" y="2408238"/>
          <p14:tracePt t="53208" x="4672013" y="2422525"/>
          <p14:tracePt t="53224" x="4665663" y="2422525"/>
          <p14:tracePt t="53241" x="4651375" y="2436813"/>
          <p14:tracePt t="53372" x="4665663" y="2436813"/>
          <p14:tracePt t="53380" x="4679950" y="2436813"/>
          <p14:tracePt t="53388" x="4700588" y="2436813"/>
          <p14:tracePt t="53393" x="4722813" y="2436813"/>
          <p14:tracePt t="53407" x="4765675" y="2436813"/>
          <p14:tracePt t="53424" x="4808538" y="2436813"/>
          <p14:tracePt t="53442" x="4857750" y="2443163"/>
          <p14:tracePt t="53458" x="4865688" y="2451100"/>
          <p14:tracePt t="53475" x="4872038" y="2451100"/>
          <p14:tracePt t="53491" x="4886325" y="2486025"/>
          <p14:tracePt t="53508" x="4914900" y="2543175"/>
          <p14:tracePt t="53524" x="4922838" y="2628900"/>
          <p14:tracePt t="53541" x="4937125" y="2722563"/>
          <p14:tracePt t="53557" x="4937125" y="2822575"/>
          <p14:tracePt t="53574" x="4937125" y="2951163"/>
          <p14:tracePt t="53590" x="4929188" y="3071813"/>
          <p14:tracePt t="53607" x="4908550" y="3157538"/>
          <p14:tracePt t="53625" x="4886325" y="3251200"/>
          <p14:tracePt t="53641" x="4879975" y="3314700"/>
          <p14:tracePt t="53658" x="4879975" y="3365500"/>
          <p14:tracePt t="53674" x="4879975" y="3386138"/>
          <p14:tracePt t="53690" x="4872038" y="3408363"/>
          <p14:tracePt t="53708" x="4865688" y="3429000"/>
          <p14:tracePt t="53724" x="4857750" y="3436938"/>
          <p14:tracePt t="53924" x="4857750" y="3443288"/>
          <p14:tracePt t="53988" x="4857750" y="3451225"/>
          <p14:tracePt t="53996" x="4857750" y="3465513"/>
          <p14:tracePt t="54004" x="4857750" y="3471863"/>
          <p14:tracePt t="54012" x="4843463" y="3508375"/>
          <p14:tracePt t="54023" x="4808538" y="3565525"/>
          <p14:tracePt t="54041" x="4779963" y="3636963"/>
          <p14:tracePt t="54057" x="4737100" y="3708400"/>
          <p14:tracePt t="54074" x="4708525" y="3743325"/>
          <p14:tracePt t="54090" x="4700588" y="3786188"/>
          <p14:tracePt t="54107" x="4694238" y="3814763"/>
          <p14:tracePt t="54123" x="4665663" y="3865563"/>
          <p14:tracePt t="54140" x="4657725" y="3900488"/>
          <p14:tracePt t="54156" x="4643438" y="3937000"/>
          <p14:tracePt t="54173" x="4643438" y="3943350"/>
          <p14:tracePt t="54189" x="4637088" y="3971925"/>
          <p14:tracePt t="54206" x="4629150" y="3979863"/>
          <p14:tracePt t="54252" x="4629150" y="3986213"/>
          <p14:tracePt t="54260" x="4629150" y="4000500"/>
          <p14:tracePt t="54269" x="4629150" y="4008438"/>
          <p14:tracePt t="54282" x="4629150" y="4014788"/>
          <p14:tracePt t="54324" x="4629150" y="4043363"/>
          <p14:tracePt t="54332" x="4629150" y="4071938"/>
          <p14:tracePt t="54340" x="4679950" y="4143375"/>
          <p14:tracePt t="54357" x="4700588" y="4171950"/>
          <p14:tracePt t="54373" x="4722813" y="4208463"/>
          <p14:tracePt t="54389" x="4729163" y="4222750"/>
          <p14:tracePt t="54406" x="4737100" y="4237038"/>
          <p14:tracePt t="54423" x="4743450" y="4265613"/>
          <p14:tracePt t="54440" x="4751388" y="4271963"/>
          <p14:tracePt t="54456" x="4765675" y="4300538"/>
          <p14:tracePt t="54472" x="4765675" y="4308475"/>
          <p14:tracePt t="54489" x="4772025" y="4314825"/>
          <p14:tracePt t="54661" x="4772025" y="4322763"/>
          <p14:tracePt t="56525" x="4779963" y="4329113"/>
          <p14:tracePt t="56533" x="4786313" y="4329113"/>
          <p14:tracePt t="57940" x="4757738" y="4329113"/>
          <p14:tracePt t="57948" x="4708525" y="4329113"/>
          <p14:tracePt t="57955" x="4651375" y="4329113"/>
          <p14:tracePt t="57967" x="4600575" y="4300538"/>
          <p14:tracePt t="57985" x="4486275" y="4251325"/>
          <p14:tracePt t="58001" x="4357688" y="4186238"/>
          <p14:tracePt t="58017" x="4157663" y="4108450"/>
          <p14:tracePt t="58034" x="3736975" y="3979863"/>
          <p14:tracePt t="58051" x="3422650" y="3894138"/>
          <p14:tracePt t="58068" x="3136900" y="3814763"/>
          <p14:tracePt t="58085" x="3057525" y="3808413"/>
          <p14:tracePt t="58101" x="3022600" y="3808413"/>
          <p14:tracePt t="58118" x="3000375" y="3808413"/>
          <p14:tracePt t="58134" x="2971800" y="3808413"/>
          <p14:tracePt t="58151" x="2922588" y="3808413"/>
          <p14:tracePt t="58167" x="2836863" y="3808413"/>
          <p14:tracePt t="58185" x="2651125" y="3743325"/>
          <p14:tracePt t="58201" x="2543175" y="3708400"/>
          <p14:tracePt t="58217" x="2428875" y="3671888"/>
          <p14:tracePt t="58234" x="2365375" y="3651250"/>
          <p14:tracePt t="58251" x="2308225" y="3629025"/>
          <p14:tracePt t="58268" x="2243138" y="3600450"/>
          <p14:tracePt t="58284" x="2114550" y="3551238"/>
          <p14:tracePt t="58301" x="2057400" y="3529013"/>
          <p14:tracePt t="58317" x="2000250" y="3500438"/>
          <p14:tracePt t="58334" x="1965325" y="3486150"/>
          <p14:tracePt t="58350" x="1957388" y="3479800"/>
          <p14:tracePt t="58367" x="1936750" y="3471863"/>
          <p14:tracePt t="58383" x="1928813" y="3457575"/>
          <p14:tracePt t="58428" x="1928813" y="3451225"/>
          <p14:tracePt t="58436" x="1922463" y="3436938"/>
          <p14:tracePt t="58437" x="1922463" y="3429000"/>
          <p14:tracePt t="58450" x="1922463" y="3400425"/>
          <p14:tracePt t="58466" x="1922463" y="3379788"/>
          <p14:tracePt t="58485" x="1922463" y="3357563"/>
          <p14:tracePt t="58500" x="1922463" y="3343275"/>
          <p14:tracePt t="58517" x="1922463" y="3336925"/>
          <p14:tracePt t="58533" x="1922463" y="3322638"/>
          <p14:tracePt t="58550" x="1922463" y="3294063"/>
          <p14:tracePt t="58567" x="1922463" y="3265488"/>
          <p14:tracePt t="58583" x="1922463" y="3243263"/>
          <p14:tracePt t="58600" x="1922463" y="3222625"/>
          <p14:tracePt t="58617" x="1922463" y="3214688"/>
          <p14:tracePt t="58668" x="1922463" y="3200400"/>
          <p14:tracePt t="58709" x="1922463" y="3194050"/>
          <p14:tracePt t="58771" x="1922463" y="3186113"/>
          <p14:tracePt t="58805" x="1922463" y="3179763"/>
          <p14:tracePt t="58836" x="1922463" y="3165475"/>
          <p14:tracePt t="58868" x="1922463" y="3157538"/>
          <p14:tracePt t="58900" x="1922463" y="3151188"/>
          <p14:tracePt t="59076" x="1922463" y="3143250"/>
          <p14:tracePt t="60420" x="1922463" y="3136900"/>
          <p14:tracePt t="60893" x="1928813" y="3136900"/>
          <p14:tracePt t="60901" x="1936750" y="3136900"/>
          <p14:tracePt t="60917" x="1943100" y="3136900"/>
          <p14:tracePt t="60933" x="1957388" y="3136900"/>
          <p14:tracePt t="60940" x="1965325" y="3136900"/>
          <p14:tracePt t="60948" x="1979613" y="3136900"/>
          <p14:tracePt t="60964" x="2036763" y="3136900"/>
          <p14:tracePt t="60980" x="2071688" y="3136900"/>
          <p14:tracePt t="60996" x="2114550" y="3157538"/>
          <p14:tracePt t="61014" x="2151063" y="3165475"/>
          <p14:tracePt t="61030" x="2222500" y="3179763"/>
          <p14:tracePt t="61046" x="2279650" y="3194050"/>
          <p14:tracePt t="61063" x="2308225" y="3222625"/>
          <p14:tracePt t="61081" x="2386013" y="3251200"/>
          <p14:tracePt t="61097" x="2436813" y="3265488"/>
          <p14:tracePt t="61114" x="2514600" y="3271838"/>
          <p14:tracePt t="61130" x="2600325" y="3300413"/>
          <p14:tracePt t="61147" x="2686050" y="3300413"/>
          <p14:tracePt t="61163" x="2814638" y="3314700"/>
          <p14:tracePt t="61179" x="3071813" y="3314700"/>
          <p14:tracePt t="61196" x="3236913" y="3294063"/>
          <p14:tracePt t="61213" x="3414713" y="3243263"/>
          <p14:tracePt t="61231" x="3614738" y="3165475"/>
          <p14:tracePt t="61246" x="3814763" y="3086100"/>
          <p14:tracePt t="61263" x="4014788" y="2979738"/>
          <p14:tracePt t="61279" x="4165600" y="2914650"/>
          <p14:tracePt t="61296" x="4300538" y="2851150"/>
          <p14:tracePt t="61313" x="4451350" y="2794000"/>
          <p14:tracePt t="61330" x="4579938" y="2765425"/>
          <p14:tracePt t="61346" x="4737100" y="2765425"/>
          <p14:tracePt t="61363" x="4872038" y="2765425"/>
          <p14:tracePt t="61363" x="4957763" y="2765425"/>
          <p14:tracePt t="61380" x="5029200" y="2765425"/>
          <p14:tracePt t="61396" x="5194300" y="2765425"/>
          <p14:tracePt t="61413" x="5251450" y="2771775"/>
          <p14:tracePt t="61430" x="5257800" y="2779713"/>
          <p14:tracePt t="61477" x="5257800" y="2786063"/>
          <p14:tracePt t="61485" x="5243513" y="2800350"/>
          <p14:tracePt t="61485" x="5214938" y="2822575"/>
          <p14:tracePt t="61496" x="5137150" y="2851150"/>
          <p14:tracePt t="61513" x="5080000" y="2879725"/>
          <p14:tracePt t="61529" x="4972050" y="2886075"/>
          <p14:tracePt t="61546" x="4865688" y="2886075"/>
          <p14:tracePt t="61563" x="4743450" y="2886075"/>
          <p14:tracePt t="61579" x="4665663" y="2871788"/>
          <p14:tracePt t="61579" x="4657725" y="2865438"/>
          <p14:tracePt t="61597" x="4622800" y="2836863"/>
          <p14:tracePt t="61613" x="4600575" y="2765425"/>
          <p14:tracePt t="61630" x="4579938" y="2686050"/>
          <p14:tracePt t="61646" x="4579938" y="2622550"/>
          <p14:tracePt t="61662" x="4579938" y="2528888"/>
          <p14:tracePt t="61679" x="4622800" y="2457450"/>
          <p14:tracePt t="61696" x="4714875" y="2393950"/>
          <p14:tracePt t="61713" x="4843463" y="2343150"/>
          <p14:tracePt t="61729" x="5057775" y="2293938"/>
          <p14:tracePt t="61746" x="5257800" y="2228850"/>
          <p14:tracePt t="61762" x="5451475" y="2171700"/>
          <p14:tracePt t="61778" x="5651500" y="2108200"/>
          <p14:tracePt t="61796" x="5708650" y="2100263"/>
          <p14:tracePt t="61812" x="5715000" y="2093913"/>
          <p14:tracePt t="61868" x="5700713" y="2093913"/>
          <p14:tracePt t="61876" x="5580063" y="2093913"/>
          <p14:tracePt t="61888" x="5494338" y="2093913"/>
          <p14:tracePt t="61895" x="5300663" y="2085975"/>
          <p14:tracePt t="61911" x="5072063" y="2022475"/>
          <p14:tracePt t="61929" x="4800600" y="1893888"/>
          <p14:tracePt t="61945" x="4665663" y="1822450"/>
          <p14:tracePt t="61962" x="4586288" y="1728788"/>
          <p14:tracePt t="61979" x="4557713" y="1679575"/>
          <p14:tracePt t="61996" x="4557713" y="1651000"/>
          <p14:tracePt t="61996" x="4557713" y="1636713"/>
          <p14:tracePt t="62013" x="4557713" y="1600200"/>
          <p14:tracePt t="62028" x="4557713" y="1571625"/>
          <p14:tracePt t="62046" x="4586288" y="1508125"/>
          <p14:tracePt t="62061" x="4651375" y="1457325"/>
          <p14:tracePt t="62078" x="4700588" y="1408113"/>
          <p14:tracePt t="62098" x="4714875" y="1393825"/>
          <p14:tracePt t="62112" x="4751388" y="1371600"/>
          <p14:tracePt t="62128" x="4786313" y="1350963"/>
          <p14:tracePt t="62145" x="4794250" y="1343025"/>
          <p14:tracePt t="62161" x="4800600" y="1336675"/>
          <p14:tracePt t="62244" x="4786313" y="1336675"/>
          <p14:tracePt t="62252" x="4757738" y="1336675"/>
          <p14:tracePt t="62252" x="4708525" y="1336675"/>
          <p14:tracePt t="62268" x="4651375" y="1336675"/>
          <p14:tracePt t="62278" x="4579938" y="1336675"/>
          <p14:tracePt t="62285" x="4371975" y="1343025"/>
          <p14:tracePt t="62297" x="4114800" y="1371600"/>
          <p14:tracePt t="62311" x="3836988" y="1422400"/>
          <p14:tracePt t="62328" x="3571875" y="1479550"/>
          <p14:tracePt t="62345" x="3357563" y="1543050"/>
          <p14:tracePt t="62361" x="3265488" y="1565275"/>
          <p14:tracePt t="62379" x="3214688" y="1585913"/>
          <p14:tracePt t="62395" x="3208338" y="1593850"/>
          <p14:tracePt t="62476" x="3228975" y="1593850"/>
          <p14:tracePt t="62484" x="3279775" y="1593850"/>
          <p14:tracePt t="62484" x="3386138" y="1565275"/>
          <p14:tracePt t="62494" x="3586163" y="1508125"/>
          <p14:tracePt t="62511" x="3808413" y="1485900"/>
          <p14:tracePt t="62529" x="3986213" y="1443038"/>
          <p14:tracePt t="62544" x="4229100" y="1443038"/>
          <p14:tracePt t="62562" x="4386263" y="1443038"/>
          <p14:tracePt t="62578" x="4529138" y="1428750"/>
          <p14:tracePt t="62595" x="4586288" y="1428750"/>
          <p14:tracePt t="62611" x="4594225" y="1428750"/>
          <p14:tracePt t="62648" x="4579938" y="1428750"/>
          <p14:tracePt t="62676" x="4494213" y="1450975"/>
          <p14:tracePt t="62684" x="4422775" y="1457325"/>
          <p14:tracePt t="62692" x="4337050" y="1457325"/>
          <p14:tracePt t="62700" x="4079875" y="1485900"/>
          <p14:tracePt t="62712" x="3779838" y="1543050"/>
          <p14:tracePt t="62728" x="3486150" y="1585913"/>
          <p14:tracePt t="62744" x="3214688" y="1614488"/>
          <p14:tracePt t="62761" x="2957513" y="1614488"/>
          <p14:tracePt t="62777" x="2751138" y="1628775"/>
          <p14:tracePt t="62794" x="2643188" y="1665288"/>
          <p14:tracePt t="62810" x="2614613" y="1665288"/>
          <p14:tracePt t="62884" x="2614613" y="1671638"/>
          <p14:tracePt t="62890" x="2651125" y="1671638"/>
          <p14:tracePt t="62911" x="2828925" y="1722438"/>
          <p14:tracePt t="62911" x="3086100" y="1751013"/>
          <p14:tracePt t="62943" x="3379788" y="1785938"/>
          <p14:tracePt t="62944" x="3708400" y="1843088"/>
          <p14:tracePt t="62960" x="3986213" y="1914525"/>
          <p14:tracePt t="62977" x="4179888" y="1957388"/>
          <p14:tracePt t="62994" x="4279900" y="2000250"/>
          <p14:tracePt t="63011" x="4337050" y="2028825"/>
          <p14:tracePt t="63027" x="4365625" y="2043113"/>
          <p14:tracePt t="63044" x="4408488" y="2085975"/>
          <p14:tracePt t="63060" x="4414838" y="2136775"/>
          <p14:tracePt t="63077" x="4414838" y="2222500"/>
          <p14:tracePt t="63093" x="4400550" y="2314575"/>
          <p14:tracePt t="63110" x="4314825" y="2457450"/>
          <p14:tracePt t="63127" x="4194175" y="2628900"/>
          <p14:tracePt t="63144" x="4071938" y="2800350"/>
          <p14:tracePt t="63161" x="3965575" y="2908300"/>
          <p14:tracePt t="63177" x="3871913" y="3014663"/>
          <p14:tracePt t="63193" x="3829050" y="3094038"/>
          <p14:tracePt t="63210" x="3829050" y="3171825"/>
          <p14:tracePt t="63226" x="3829050" y="3179763"/>
          <p14:tracePt t="63243" x="3900488" y="3194050"/>
          <p14:tracePt t="63261" x="4057650" y="3194050"/>
          <p14:tracePt t="63277" x="4237038" y="3222625"/>
          <p14:tracePt t="63294" x="4394200" y="3243263"/>
          <p14:tracePt t="63310" x="4579938" y="3308350"/>
          <p14:tracePt t="63326" x="4708525" y="3357563"/>
          <p14:tracePt t="63344" x="4886325" y="3371850"/>
          <p14:tracePt t="63359" x="5008563" y="3371850"/>
          <p14:tracePt t="63376" x="5037138" y="3371850"/>
          <p14:tracePt t="63437" x="5043488" y="3386138"/>
          <p14:tracePt t="63445" x="5029200" y="3414713"/>
          <p14:tracePt t="63447" x="4994275" y="3451225"/>
          <p14:tracePt t="63460" x="4872038" y="3522663"/>
          <p14:tracePt t="63477" x="4779963" y="3565525"/>
          <p14:tracePt t="63493" x="4708525" y="3614738"/>
          <p14:tracePt t="63509" x="4614863" y="3686175"/>
          <p14:tracePt t="63526" x="4594225" y="3708400"/>
          <p14:tracePt t="63543" x="4572000" y="3743325"/>
          <p14:tracePt t="63560" x="4565650" y="3779838"/>
          <p14:tracePt t="63576" x="4557713" y="3814763"/>
          <p14:tracePt t="63593" x="4557713" y="3857625"/>
          <p14:tracePt t="63609" x="4557713" y="3894138"/>
          <p14:tracePt t="63626" x="4572000" y="3929063"/>
          <p14:tracePt t="63643" x="4600575" y="3937000"/>
          <p14:tracePt t="63660" x="4737100" y="3951288"/>
          <p14:tracePt t="63677" x="4879975" y="3994150"/>
          <p14:tracePt t="63693" x="5029200" y="4043363"/>
          <p14:tracePt t="63710" x="5157788" y="4079875"/>
          <p14:tracePt t="63726" x="5257800" y="4108450"/>
          <p14:tracePt t="63742" x="5280025" y="4114800"/>
          <p14:tracePt t="63797" x="5286375" y="4122738"/>
          <p14:tracePt t="63804" x="5286375" y="4137025"/>
          <p14:tracePt t="63812" x="5272088" y="4179888"/>
          <p14:tracePt t="63818" x="5243513" y="4208463"/>
          <p14:tracePt t="63826" x="5151438" y="4300538"/>
          <p14:tracePt t="63843" x="5043488" y="4371975"/>
          <p14:tracePt t="63859" x="4929188" y="4443413"/>
          <p14:tracePt t="63876" x="4765675" y="4514850"/>
          <p14:tracePt t="63894" x="4743450" y="4537075"/>
          <p14:tracePt t="63989" x="4765675" y="4537075"/>
          <p14:tracePt t="63996" x="4808538" y="4537075"/>
          <p14:tracePt t="64004" x="4857750" y="4537075"/>
          <p14:tracePt t="64008" x="5000625" y="4529138"/>
          <p14:tracePt t="64025" x="5186363" y="4529138"/>
          <p14:tracePt t="64042" x="5294313" y="4529138"/>
          <p14:tracePt t="64058" x="5329238" y="4529138"/>
          <p14:tracePt t="64189" x="5337175" y="4522788"/>
          <p14:tracePt t="64556" x="5329238" y="4522788"/>
          <p14:tracePt t="64564" x="5251450" y="4522788"/>
          <p14:tracePt t="64564" x="5180013" y="4522788"/>
          <p14:tracePt t="64581" x="5022850" y="4522788"/>
          <p14:tracePt t="64596" x="4800600" y="4522788"/>
          <p14:tracePt t="64609" x="4579938" y="4522788"/>
          <p14:tracePt t="64625" x="4371975" y="4522788"/>
          <p14:tracePt t="64642" x="4194175" y="4508500"/>
          <p14:tracePt t="64658" x="4086225" y="4508500"/>
          <p14:tracePt t="64675" x="3951288" y="4508500"/>
          <p14:tracePt t="64691" x="3657600" y="4479925"/>
          <p14:tracePt t="64709" x="3443288" y="4457700"/>
          <p14:tracePt t="64725" x="3251200" y="4414838"/>
          <p14:tracePt t="64741" x="3057525" y="4394200"/>
          <p14:tracePt t="64757" x="2871788" y="4322763"/>
          <p14:tracePt t="64774" x="2671763" y="4257675"/>
          <p14:tracePt t="64792" x="2479675" y="4208463"/>
          <p14:tracePt t="64808" x="2357438" y="4151313"/>
          <p14:tracePt t="64825" x="2300288" y="4129088"/>
          <p14:tracePt t="64841" x="2257425" y="4100513"/>
          <p14:tracePt t="64858" x="2171700" y="4051300"/>
          <p14:tracePt t="64874" x="2093913" y="3994150"/>
          <p14:tracePt t="64891" x="2043113" y="3965575"/>
          <p14:tracePt t="64891" x="2036763" y="3951288"/>
          <p14:tracePt t="64909" x="2000250" y="3908425"/>
          <p14:tracePt t="64924" x="1951038" y="3865563"/>
          <p14:tracePt t="64941" x="1908175" y="3814763"/>
          <p14:tracePt t="64958" x="1871663" y="3786188"/>
          <p14:tracePt t="64975" x="1843088" y="3765550"/>
          <p14:tracePt t="64991" x="1828800" y="3736975"/>
          <p14:tracePt t="65008" x="1814513" y="3686175"/>
          <p14:tracePt t="65024" x="1814513" y="3629025"/>
          <p14:tracePt t="65040" x="1785938" y="3551238"/>
          <p14:tracePt t="65058" x="1785938" y="3522663"/>
          <p14:tracePt t="65074" x="1779588" y="3500438"/>
          <p14:tracePt t="65092" x="1779588" y="3486150"/>
          <p14:tracePt t="65107" x="1779588" y="3471863"/>
          <p14:tracePt t="65124" x="1793875" y="3422650"/>
          <p14:tracePt t="65140" x="1800225" y="3371850"/>
          <p14:tracePt t="65158" x="1800225" y="3351213"/>
          <p14:tracePt t="65173" x="1800225" y="3328988"/>
          <p14:tracePt t="65191" x="1800225" y="3314700"/>
          <p14:tracePt t="65207" x="1808163" y="3300413"/>
          <p14:tracePt t="65223" x="1822450" y="3271838"/>
          <p14:tracePt t="65240" x="1836738" y="3243263"/>
          <p14:tracePt t="65257" x="1843088" y="3208338"/>
          <p14:tracePt t="65274" x="1843088" y="3179763"/>
          <p14:tracePt t="65291" x="1851025" y="3157538"/>
          <p14:tracePt t="65308" x="1865313" y="3136900"/>
          <p14:tracePt t="65324" x="1871663" y="3122613"/>
          <p14:tracePt t="65341" x="1893888" y="3086100"/>
          <p14:tracePt t="65357" x="1908175" y="3051175"/>
          <p14:tracePt t="65374" x="1922463" y="3028950"/>
          <p14:tracePt t="65390" x="1922463" y="3014663"/>
          <p14:tracePt t="65407" x="1928813" y="3008313"/>
          <p14:tracePt t="65423" x="1943100" y="2994025"/>
          <p14:tracePt t="65440" x="1951038" y="2979738"/>
          <p14:tracePt t="65457" x="1965325" y="2957513"/>
          <p14:tracePt t="65474" x="2000250" y="2936875"/>
          <p14:tracePt t="65490" x="2028825" y="2908300"/>
          <p14:tracePt t="65507" x="2051050" y="2894013"/>
          <p14:tracePt t="65523" x="2079625" y="2879725"/>
          <p14:tracePt t="65540" x="2114550" y="2871788"/>
          <p14:tracePt t="65556" x="2193925" y="2871788"/>
          <p14:tracePt t="65573" x="2257425" y="2871788"/>
          <p14:tracePt t="65590" x="2471738" y="2922588"/>
          <p14:tracePt t="65607" x="2771775" y="3036888"/>
          <p14:tracePt t="65623" x="3057525" y="3151188"/>
          <p14:tracePt t="65640" x="3286125" y="3243263"/>
          <p14:tracePt t="65656" x="3586163" y="3371850"/>
          <p14:tracePt t="65674" x="3886200" y="3500438"/>
          <p14:tracePt t="65690" x="4157663" y="3600450"/>
          <p14:tracePt t="65707" x="4329113" y="3614738"/>
          <p14:tracePt t="65724" x="4422775" y="3614738"/>
          <p14:tracePt t="65739" x="4486275" y="3594100"/>
          <p14:tracePt t="65757" x="4522788" y="3557588"/>
          <p14:tracePt t="65774" x="4537075" y="3543300"/>
          <p14:tracePt t="65790" x="4572000" y="3514725"/>
          <p14:tracePt t="65806" x="4614863" y="3500438"/>
          <p14:tracePt t="65823" x="4672013" y="3451225"/>
          <p14:tracePt t="65839" x="4751388" y="3371850"/>
          <p14:tracePt t="65856" x="4794250" y="3328988"/>
          <p14:tracePt t="65873" x="4843463" y="3279775"/>
          <p14:tracePt t="65889" x="4865688" y="3265488"/>
          <p14:tracePt t="65907" x="4894263" y="3243263"/>
          <p14:tracePt t="65923" x="4908550" y="3228975"/>
          <p14:tracePt t="65923" x="4914900" y="3222625"/>
          <p14:tracePt t="65956" x="4914900" y="3200400"/>
          <p14:tracePt t="65957" x="4929188" y="3179763"/>
          <p14:tracePt t="65973" x="4943475" y="3151188"/>
          <p14:tracePt t="65989" x="4943475" y="3136900"/>
          <p14:tracePt t="66005" x="4929188" y="3094038"/>
          <p14:tracePt t="66024" x="4843463" y="3051175"/>
          <p14:tracePt t="66040" x="4765675" y="3036888"/>
          <p14:tracePt t="66057" x="4672013" y="3014663"/>
          <p14:tracePt t="66073" x="4529138" y="3000375"/>
          <p14:tracePt t="66090" x="4429125" y="3000375"/>
          <p14:tracePt t="66106" x="4386263" y="3000375"/>
          <p14:tracePt t="66123" x="4351338" y="3014663"/>
          <p14:tracePt t="66139" x="4322763" y="3051175"/>
          <p14:tracePt t="66156" x="4300538" y="3086100"/>
          <p14:tracePt t="66173" x="4271963" y="3128963"/>
          <p14:tracePt t="66189" x="4251325" y="3157538"/>
          <p14:tracePt t="66206" x="4243388" y="3186113"/>
          <p14:tracePt t="66222" x="4243388" y="3228975"/>
          <p14:tracePt t="66240" x="4243388" y="3251200"/>
          <p14:tracePt t="66256" x="4243388" y="3271838"/>
          <p14:tracePt t="66273" x="4265613" y="3322638"/>
          <p14:tracePt t="66289" x="4337050" y="3357563"/>
          <p14:tracePt t="66305" x="4422775" y="3422650"/>
          <p14:tracePt t="66322" x="4500563" y="3465513"/>
          <p14:tracePt t="66338" x="4586288" y="3508375"/>
          <p14:tracePt t="66356" x="4665663" y="3522663"/>
          <p14:tracePt t="66372" x="4722813" y="3536950"/>
          <p14:tracePt t="66389" x="4779963" y="3551238"/>
          <p14:tracePt t="66406" x="4794250" y="3551238"/>
          <p14:tracePt t="66422" x="4800600" y="3551238"/>
          <p14:tracePt t="66500" x="4743450" y="3551238"/>
          <p14:tracePt t="66508" x="4651375" y="3522663"/>
          <p14:tracePt t="66516" x="4565650" y="3500438"/>
          <p14:tracePt t="66524" x="4329113" y="3429000"/>
          <p14:tracePt t="66539" x="4022725" y="3357563"/>
          <p14:tracePt t="66555" x="3729038" y="3328988"/>
          <p14:tracePt t="66555" x="3586163" y="3308350"/>
          <p14:tracePt t="66573" x="3343275" y="3265488"/>
          <p14:tracePt t="66589" x="3151188" y="3251200"/>
          <p14:tracePt t="66606" x="2957513" y="3214688"/>
          <p14:tracePt t="66622" x="2800350" y="3200400"/>
          <p14:tracePt t="66638" x="2643188" y="3200400"/>
          <p14:tracePt t="66655" x="2536825" y="3200400"/>
          <p14:tracePt t="66671" x="2457450" y="3200400"/>
          <p14:tracePt t="66689" x="2379663" y="3200400"/>
          <p14:tracePt t="66705" x="2293938" y="3186113"/>
          <p14:tracePt t="66723" x="2179638" y="3165475"/>
          <p14:tracePt t="66738" x="2071688" y="3157538"/>
          <p14:tracePt t="66755" x="1943100" y="3128963"/>
          <p14:tracePt t="66771" x="1865313" y="3128963"/>
          <p14:tracePt t="66789" x="1857375" y="3128963"/>
          <p14:tracePt t="66805" x="1851025" y="3128963"/>
          <p14:tracePt t="66844" x="1828800" y="3128963"/>
          <p14:tracePt t="66852" x="1822450" y="3128963"/>
          <p14:tracePt t="66862" x="1814513" y="3128963"/>
          <p14:tracePt t="67020" x="1822450" y="3128963"/>
          <p14:tracePt t="67030" x="1851025" y="3114675"/>
          <p14:tracePt t="67036" x="1865313" y="3108325"/>
          <p14:tracePt t="67044" x="1943100" y="3100388"/>
          <p14:tracePt t="67054" x="2028825" y="3065463"/>
          <p14:tracePt t="67071" x="2122488" y="3043238"/>
          <p14:tracePt t="67088" x="2200275" y="3036888"/>
          <p14:tracePt t="67105" x="2314575" y="3014663"/>
          <p14:tracePt t="67121" x="2422525" y="2986088"/>
          <p14:tracePt t="67138" x="2493963" y="2957513"/>
          <p14:tracePt t="67155" x="2514600" y="2951163"/>
          <p14:tracePt t="67172" x="2522538" y="2951163"/>
          <p14:tracePt t="67236" x="2528888" y="2951163"/>
          <p14:tracePt t="67268" x="2536825" y="2951163"/>
          <p14:tracePt t="67276" x="2565400" y="2951163"/>
          <p14:tracePt t="67284" x="2593975" y="2979738"/>
          <p14:tracePt t="67292" x="2622550" y="3051175"/>
          <p14:tracePt t="67307" x="2665413" y="3136900"/>
          <p14:tracePt t="67321" x="2686050" y="3194050"/>
          <p14:tracePt t="67337" x="2714625" y="3251200"/>
          <p14:tracePt t="67354" x="2728913" y="3294063"/>
          <p14:tracePt t="67370" x="2751138" y="3322638"/>
          <p14:tracePt t="67388" x="2771775" y="3343275"/>
          <p14:tracePt t="67405" x="2814638" y="3371850"/>
          <p14:tracePt t="67422" x="2843213" y="3379788"/>
          <p14:tracePt t="67438" x="2894013" y="3379788"/>
          <p14:tracePt t="67454" x="2971800" y="3394075"/>
          <p14:tracePt t="67471" x="3028950" y="3400425"/>
          <p14:tracePt t="67487" x="3094038" y="3422650"/>
          <p14:tracePt t="67504" x="3157538" y="3422650"/>
          <p14:tracePt t="67520" x="3214688" y="3422650"/>
          <p14:tracePt t="67538" x="3294063" y="3422650"/>
          <p14:tracePt t="67554" x="3357563" y="3422650"/>
          <p14:tracePt t="67571" x="3436938" y="3422650"/>
          <p14:tracePt t="67587" x="3494088" y="3422650"/>
          <p14:tracePt t="67604" x="3571875" y="3422650"/>
          <p14:tracePt t="67621" x="3608388" y="3422650"/>
          <p14:tracePt t="67637" x="3636963" y="3414713"/>
          <p14:tracePt t="67654" x="3671888" y="3414713"/>
          <p14:tracePt t="67670" x="3679825" y="3414713"/>
          <p14:tracePt t="67687" x="3686175" y="3408363"/>
          <p14:tracePt t="68788" x="3700463" y="3408363"/>
          <p14:tracePt t="68796" x="3708400" y="3408363"/>
          <p14:tracePt t="68814" x="3714750" y="3408363"/>
          <p14:tracePt t="68820" x="3736975" y="3408363"/>
          <p14:tracePt t="68836" x="3743325" y="3408363"/>
          <p14:tracePt t="68836" x="3757613" y="3400425"/>
          <p14:tracePt t="69043" x="3736975" y="3400425"/>
          <p14:tracePt t="69060" x="3643313" y="3429000"/>
          <p14:tracePt t="69068" x="3571875" y="3443288"/>
          <p14:tracePt t="69076" x="3400425" y="3522663"/>
          <p14:tracePt t="69089" x="3236913" y="3571875"/>
          <p14:tracePt t="69101" x="3143250" y="3594100"/>
          <p14:tracePt t="69119" x="3086100" y="3614738"/>
          <p14:tracePt t="69136" x="3028950" y="3622675"/>
          <p14:tracePt t="69152" x="2951163" y="3629025"/>
          <p14:tracePt t="69169" x="2843213" y="3629025"/>
          <p14:tracePt t="69185" x="2708275" y="3629025"/>
          <p14:tracePt t="69202" x="2551113" y="3629025"/>
          <p14:tracePt t="69218" x="2408238" y="3629025"/>
          <p14:tracePt t="69234" x="2328863" y="3629025"/>
          <p14:tracePt t="69234" x="2314575" y="3629025"/>
          <p14:tracePt t="69253" x="2271713" y="3629025"/>
          <p14:tracePt t="69268" x="2222500" y="3629025"/>
          <p14:tracePt t="69284" x="2157413" y="3622675"/>
          <p14:tracePt t="69302" x="2100263" y="3622675"/>
          <p14:tracePt t="69318" x="2071688" y="3614738"/>
          <p14:tracePt t="69335" x="2043113" y="3594100"/>
          <p14:tracePt t="69351" x="1979613" y="3571875"/>
          <p14:tracePt t="69367" x="1893888" y="3551238"/>
          <p14:tracePt t="69384" x="1828800" y="3514725"/>
          <p14:tracePt t="69402" x="1800225" y="3508375"/>
          <p14:tracePt t="69533" x="1800225" y="3486150"/>
          <p14:tracePt t="69540" x="1800225" y="3479800"/>
          <p14:tracePt t="69548" x="1808163" y="3471863"/>
          <p14:tracePt t="69556" x="1879600" y="3443288"/>
          <p14:tracePt t="69567" x="1914525" y="3408363"/>
          <p14:tracePt t="69584" x="1951038" y="3379788"/>
          <p14:tracePt t="69601" x="1979613" y="3365500"/>
          <p14:tracePt t="69618" x="1993900" y="3357563"/>
          <p14:tracePt t="69634" x="2000250" y="3343275"/>
          <p14:tracePt t="69651" x="2008188" y="3322638"/>
          <p14:tracePt t="69667" x="2014538" y="3314700"/>
          <p14:tracePt t="69724" x="2014538" y="3308350"/>
          <p14:tracePt t="69740" x="2014538" y="3300413"/>
          <p14:tracePt t="69797" x="2014538" y="3279775"/>
          <p14:tracePt t="69805" x="2014538" y="3271838"/>
          <p14:tracePt t="69820" x="2014538" y="3257550"/>
          <p14:tracePt t="69844" x="2014538" y="3243263"/>
          <p14:tracePt t="69860" x="2014538" y="3236913"/>
          <p14:tracePt t="69893" x="2022475" y="3222625"/>
          <p14:tracePt t="69901" x="2028825" y="3214688"/>
          <p14:tracePt t="69917" x="2028825" y="3208338"/>
          <p14:tracePt t="69932" x="2028825" y="3200400"/>
          <p14:tracePt t="69935" x="2036763" y="3194050"/>
          <p14:tracePt t="69968" x="2036763" y="3186113"/>
          <p14:tracePt t="69989" x="2036763" y="3171825"/>
          <p14:tracePt t="70004" x="2036763" y="3165475"/>
          <p14:tracePt t="70140" x="2036763" y="3157538"/>
          <p14:tracePt t="70276" x="2008188" y="3157538"/>
          <p14:tracePt t="70284" x="1965325" y="3165475"/>
          <p14:tracePt t="70292" x="1936750" y="3165475"/>
          <p14:tracePt t="70300" x="1779588" y="3165475"/>
          <p14:tracePt t="70317" x="1722438" y="3165475"/>
          <p14:tracePt t="70333" x="1693863" y="3165475"/>
          <p14:tracePt t="70349" x="1685925" y="3165475"/>
          <p14:tracePt t="70460" x="1679575" y="3171825"/>
          <p14:tracePt t="70462" x="1679575" y="3194050"/>
          <p14:tracePt t="70468" x="1679575" y="3214688"/>
          <p14:tracePt t="70483" x="1679575" y="3243263"/>
          <p14:tracePt t="70483" x="1657350" y="3265488"/>
          <p14:tracePt t="70500" x="1651000" y="3286125"/>
          <p14:tracePt t="70516" x="1651000" y="3294063"/>
          <p14:tracePt t="70533" x="1651000" y="3322638"/>
          <p14:tracePt t="70550" x="1643063" y="3343275"/>
          <p14:tracePt t="70566" x="1636713" y="3357563"/>
          <p14:tracePt t="70583" x="1628775" y="3365500"/>
          <p14:tracePt t="70599" x="1614488" y="3365500"/>
          <p14:tracePt t="70616" x="1557338" y="3365500"/>
          <p14:tracePt t="70633" x="1514475" y="3365500"/>
          <p14:tracePt t="70650" x="1400175" y="3336925"/>
          <p14:tracePt t="70666" x="1250950" y="3271838"/>
          <p14:tracePt t="70683" x="1114425" y="3214688"/>
          <p14:tracePt t="70683" x="1100138" y="3194050"/>
          <p14:tracePt t="70700" x="1057275" y="3136900"/>
          <p14:tracePt t="70716" x="1057275" y="3071813"/>
          <p14:tracePt t="70732" x="1057275" y="2994025"/>
          <p14:tracePt t="70750" x="1079500" y="2922588"/>
          <p14:tracePt t="70767" x="1128713" y="2879725"/>
          <p14:tracePt t="70783" x="1179513" y="2851150"/>
          <p14:tracePt t="70799" x="1200150" y="2828925"/>
          <p14:tracePt t="70816" x="1236663" y="2808288"/>
          <p14:tracePt t="70832" x="1250950" y="2808288"/>
          <p14:tracePt t="70849" x="1293813" y="2808288"/>
          <p14:tracePt t="70865" x="1350963" y="2808288"/>
          <p14:tracePt t="70883" x="1414463" y="2808288"/>
          <p14:tracePt t="70899" x="1436688" y="2808288"/>
          <p14:tracePt t="70899" x="1450975" y="2808288"/>
          <p14:tracePt t="70917" x="1465263" y="2808288"/>
          <p14:tracePt t="70933" x="1500188" y="2808288"/>
          <p14:tracePt t="70950" x="1522413" y="2822575"/>
          <p14:tracePt t="70966" x="1536700" y="2843213"/>
          <p14:tracePt t="71012" x="1536700" y="2851150"/>
          <p14:tracePt t="71019" x="1536700" y="2857500"/>
          <p14:tracePt t="71148" x="1536700" y="2851150"/>
          <p14:tracePt t="71156" x="1543050" y="2836863"/>
          <p14:tracePt t="71164" x="1550988" y="2828925"/>
          <p14:tracePt t="71168" x="1565275" y="2786063"/>
          <p14:tracePt t="71181" x="1600200" y="2728913"/>
          <p14:tracePt t="71198" x="1651000" y="2686050"/>
          <p14:tracePt t="71215" x="1700213" y="2651125"/>
          <p14:tracePt t="71232" x="1736725" y="2636838"/>
          <p14:tracePt t="71249" x="1743075" y="2628900"/>
          <p14:tracePt t="71292" x="1757363" y="2628900"/>
          <p14:tracePt t="71300" x="1828800" y="2643188"/>
          <p14:tracePt t="71300" x="1836738" y="2679700"/>
          <p14:tracePt t="71324" x="1851025" y="2757488"/>
          <p14:tracePt t="71332" x="1851025" y="2808288"/>
          <p14:tracePt t="71348" x="1865313" y="2886075"/>
          <p14:tracePt t="71353" x="1865313" y="2965450"/>
          <p14:tracePt t="71365" x="1865313" y="3008313"/>
          <p14:tracePt t="71381" x="1857375" y="3028950"/>
          <p14:tracePt t="71460" x="1871663" y="3028950"/>
          <p14:tracePt t="71468" x="1900238" y="3028950"/>
          <p14:tracePt t="71468" x="1922463" y="3014663"/>
          <p14:tracePt t="71481" x="1943100" y="2986088"/>
          <p14:tracePt t="71498" x="1979613" y="2971800"/>
          <p14:tracePt t="71515" x="2036763" y="2943225"/>
          <p14:tracePt t="71532" x="2200275" y="2900363"/>
          <p14:tracePt t="71549" x="2365375" y="2851150"/>
          <p14:tracePt t="71564" x="2479675" y="2836863"/>
          <p14:tracePt t="71582" x="2543175" y="2828925"/>
          <p14:tracePt t="71597" x="2557463" y="2828925"/>
          <p14:tracePt t="71614" x="2579688" y="2828925"/>
          <p14:tracePt t="71631" x="2622550" y="2828925"/>
          <p14:tracePt t="71647" x="2679700" y="2828925"/>
          <p14:tracePt t="71665" x="2722563" y="2828925"/>
          <p14:tracePt t="71681" x="2736850" y="2828925"/>
          <p14:tracePt t="71698" x="2743200" y="2828925"/>
          <p14:tracePt t="71714" x="2751138" y="2828925"/>
          <p14:tracePt t="71732" x="2757488" y="2828925"/>
          <p14:tracePt t="71748" x="2765425" y="2828925"/>
          <p14:tracePt t="71796" x="2771775" y="2828925"/>
          <p14:tracePt t="72966" x="2794000" y="2828925"/>
          <p14:tracePt t="72974" x="2800350" y="2828925"/>
          <p14:tracePt t="73045" x="2814638" y="2828925"/>
          <p14:tracePt t="73061" x="2822575" y="2828925"/>
          <p14:tracePt t="73069" x="2843213" y="2814638"/>
          <p14:tracePt t="73069" x="2851150" y="2808288"/>
          <p14:tracePt t="73080" x="2879725" y="2794000"/>
          <p14:tracePt t="73097" x="2900363" y="2765425"/>
          <p14:tracePt t="73113" x="2922588" y="2743200"/>
          <p14:tracePt t="73130" x="2936875" y="2714625"/>
          <p14:tracePt t="73148" x="2957513" y="2665413"/>
          <p14:tracePt t="73163" x="2986088" y="2628900"/>
          <p14:tracePt t="73163" x="3008313" y="2608263"/>
          <p14:tracePt t="73181" x="3022600" y="2593975"/>
          <p14:tracePt t="73196" x="3086100" y="2543175"/>
          <p14:tracePt t="73214" x="3171825" y="2486025"/>
          <p14:tracePt t="73230" x="3308350" y="2414588"/>
          <p14:tracePt t="73247" x="3414713" y="2357438"/>
          <p14:tracePt t="73263" x="3514725" y="2308225"/>
          <p14:tracePt t="73280" x="3643313" y="2271713"/>
          <p14:tracePt t="73296" x="3714750" y="2243138"/>
          <p14:tracePt t="73313" x="3794125" y="2214563"/>
          <p14:tracePt t="73330" x="3865563" y="2208213"/>
          <p14:tracePt t="73346" x="3943350" y="2171700"/>
          <p14:tracePt t="73364" x="4037013" y="2151063"/>
          <p14:tracePt t="73379" x="4151313" y="2114550"/>
          <p14:tracePt t="73396" x="4322763" y="2071688"/>
          <p14:tracePt t="73413" x="4379913" y="2051050"/>
          <p14:tracePt t="73429" x="4457700" y="2036763"/>
          <p14:tracePt t="73447" x="4514850" y="2036763"/>
          <p14:tracePt t="73462" x="4551363" y="2036763"/>
          <p14:tracePt t="73480" x="4565650" y="2036763"/>
          <p14:tracePt t="73496" x="4594225" y="2036763"/>
          <p14:tracePt t="73513" x="4629150" y="2036763"/>
          <p14:tracePt t="73529" x="4672013" y="2036763"/>
          <p14:tracePt t="73546" x="4722813" y="2036763"/>
          <p14:tracePt t="73562" x="4779963" y="2036763"/>
          <p14:tracePt t="73580" x="4814888" y="2036763"/>
          <p14:tracePt t="73909" x="4822825" y="2036763"/>
          <p14:tracePt t="73914" x="4837113" y="2036763"/>
          <p14:tracePt t="73949" x="4851400" y="2036763"/>
          <p14:tracePt t="73957" x="4857750" y="2036763"/>
          <p14:tracePt t="73974" x="4872038" y="2036763"/>
          <p14:tracePt t="73989" x="4879975" y="2036763"/>
          <p14:tracePt t="73997" x="4886325" y="2036763"/>
          <p14:tracePt t="74013" x="4894263" y="2036763"/>
          <p14:tracePt t="74030" x="4914900" y="2036763"/>
          <p14:tracePt t="74030" x="4922838" y="2036763"/>
          <p14:tracePt t="74069" x="4929188" y="2036763"/>
          <p14:tracePt t="74133" x="4937125" y="2043113"/>
          <p14:tracePt t="74149" x="4943475" y="2051050"/>
          <p14:tracePt t="74157" x="4957763" y="2057400"/>
          <p14:tracePt t="74168" x="4965700" y="2065338"/>
          <p14:tracePt t="74179" x="4972050" y="2071688"/>
          <p14:tracePt t="74195" x="4979988" y="2093913"/>
          <p14:tracePt t="74237" x="4979988" y="2100263"/>
          <p14:tracePt t="74245" x="4979988" y="2114550"/>
          <p14:tracePt t="74247" x="4986338" y="2143125"/>
          <p14:tracePt t="74261" x="4994275" y="2157413"/>
          <p14:tracePt t="74279" x="4994275" y="2179638"/>
          <p14:tracePt t="74296" x="4994275" y="2200275"/>
          <p14:tracePt t="74312" x="4994275" y="2214563"/>
          <p14:tracePt t="74329" x="4994275" y="2251075"/>
          <p14:tracePt t="74345" x="4994275" y="2271713"/>
          <p14:tracePt t="74362" x="4994275" y="2293938"/>
          <p14:tracePt t="74378" x="4994275" y="2314575"/>
          <p14:tracePt t="74395" x="4994275" y="2343150"/>
          <p14:tracePt t="74411" x="4994275" y="2357438"/>
          <p14:tracePt t="74428" x="4986338" y="2371725"/>
          <p14:tracePt t="74446" x="4979988" y="2400300"/>
          <p14:tracePt t="74461" x="4972050" y="2408238"/>
          <p14:tracePt t="74479" x="4965700" y="2414588"/>
          <p14:tracePt t="74495" x="4951413" y="2436813"/>
          <p14:tracePt t="74511" x="4937125" y="2443163"/>
          <p14:tracePt t="74528" x="4929188" y="2443163"/>
          <p14:tracePt t="74545" x="4922838" y="2451100"/>
          <p14:tracePt t="74561" x="4914900" y="2457450"/>
          <p14:tracePt t="74578" x="4894263" y="2471738"/>
          <p14:tracePt t="74595" x="4886325" y="2479675"/>
          <p14:tracePt t="74611" x="4879975" y="2479675"/>
          <p14:tracePt t="74628" x="4857750" y="2486025"/>
          <p14:tracePt t="74678" x="4851400" y="2486025"/>
          <p14:tracePt t="74757" x="4843463" y="2486025"/>
          <p14:tracePt t="74765" x="4837113" y="2486025"/>
          <p14:tracePt t="74767" x="4822825" y="2486025"/>
          <p14:tracePt t="74777" x="4808538" y="2486025"/>
          <p14:tracePt t="74794" x="4794250" y="2486025"/>
          <p14:tracePt t="74811" x="4786313" y="2479675"/>
          <p14:tracePt t="74827" x="4772025" y="2457450"/>
          <p14:tracePt t="74845" x="4772025" y="2451100"/>
          <p14:tracePt t="74861" x="4757738" y="2408238"/>
          <p14:tracePt t="74878" x="4757738" y="2393950"/>
          <p14:tracePt t="74894" x="4757738" y="2357438"/>
          <p14:tracePt t="74911" x="4757738" y="2322513"/>
          <p14:tracePt t="74927" x="4757738" y="2293938"/>
          <p14:tracePt t="74945" x="4757738" y="2265363"/>
          <p14:tracePt t="74962" x="4757738" y="2243138"/>
          <p14:tracePt t="74977" x="4757738" y="2214563"/>
          <p14:tracePt t="74995" x="4757738" y="2208213"/>
          <p14:tracePt t="75011" x="4757738" y="2193925"/>
          <p14:tracePt t="75149" x="4757738" y="2208213"/>
          <p14:tracePt t="75157" x="4722813" y="2279650"/>
          <p14:tracePt t="75165" x="4622800" y="2386013"/>
          <p14:tracePt t="75177" x="4514850" y="2493963"/>
          <p14:tracePt t="75193" x="4408488" y="2593975"/>
          <p14:tracePt t="75210" x="4286250" y="2693988"/>
          <p14:tracePt t="75228" x="4194175" y="2757488"/>
          <p14:tracePt t="75244" x="4043363" y="2822575"/>
          <p14:tracePt t="75244" x="3986213" y="2857500"/>
          <p14:tracePt t="75262" x="3822700" y="2894013"/>
          <p14:tracePt t="75277" x="3657600" y="2943225"/>
          <p14:tracePt t="75294" x="3486150" y="2957513"/>
          <p14:tracePt t="75310" x="3271838" y="3000375"/>
          <p14:tracePt t="75328" x="3114675" y="3008313"/>
          <p14:tracePt t="75344" x="3014663" y="3043238"/>
          <p14:tracePt t="75361" x="2971800" y="3043238"/>
          <p14:tracePt t="75377" x="2936875" y="3051175"/>
          <p14:tracePt t="75393" x="2900363" y="3057525"/>
          <p14:tracePt t="75411" x="2836863" y="3086100"/>
          <p14:tracePt t="75427" x="2728913" y="3143250"/>
          <p14:tracePt t="75427" x="2693988" y="3157538"/>
          <p14:tracePt t="75460" x="2636838" y="3179763"/>
          <p14:tracePt t="75460" x="2557463" y="3214688"/>
          <p14:tracePt t="75477" x="2543175" y="3214688"/>
          <p14:tracePt t="75494" x="2522538" y="3222625"/>
          <p14:tracePt t="75511" x="2500313" y="3251200"/>
          <p14:tracePt t="75527" x="2479675" y="3257550"/>
          <p14:tracePt t="75544" x="2457450" y="3271838"/>
          <p14:tracePt t="75560" x="2422525" y="3300413"/>
          <p14:tracePt t="75576" x="2408238" y="3308350"/>
          <p14:tracePt t="75594" x="2400300" y="3314700"/>
          <p14:tracePt t="75702" x="2400300" y="3322638"/>
          <p14:tracePt t="75718" x="2408238" y="3322638"/>
          <p14:tracePt t="75732" x="2422525" y="3322638"/>
          <p14:tracePt t="75734" x="2428875" y="3322638"/>
          <p14:tracePt t="75773" x="2436813" y="3322638"/>
          <p14:tracePt t="75822" x="2465388" y="3322638"/>
          <p14:tracePt t="75830" x="2471738" y="3322638"/>
          <p14:tracePt t="75843" x="2479675" y="3322638"/>
          <p14:tracePt t="75844" x="2508250" y="3322638"/>
          <p14:tracePt t="75859" x="2514600" y="3322638"/>
          <p14:tracePt t="75876" x="2522538" y="3328988"/>
          <p14:tracePt t="75893" x="2551113" y="3336925"/>
          <p14:tracePt t="75909" x="2600325" y="3371850"/>
          <p14:tracePt t="75926" x="2622550" y="3408363"/>
          <p14:tracePt t="75943" x="2643188" y="3436938"/>
          <p14:tracePt t="75959" x="2643188" y="3451225"/>
          <p14:tracePt t="75976" x="2643188" y="3479800"/>
          <p14:tracePt t="75993" x="2643188" y="3494088"/>
          <p14:tracePt t="76009" x="2643188" y="3500438"/>
          <p14:tracePt t="76101" x="2643188" y="3514725"/>
          <p14:tracePt t="76109" x="2636838" y="3514725"/>
          <p14:tracePt t="76117" x="2614613" y="3514725"/>
          <p14:tracePt t="76125" x="2600325" y="3514725"/>
          <p14:tracePt t="76133" x="2514600" y="3514725"/>
          <p14:tracePt t="76143" x="2400300" y="3486150"/>
          <p14:tracePt t="76159" x="2308225" y="3471863"/>
          <p14:tracePt t="76176" x="2286000" y="3471863"/>
          <p14:tracePt t="76193" x="2257425" y="3471863"/>
          <p14:tracePt t="76209" x="2236788" y="3465513"/>
          <p14:tracePt t="76226" x="2200275" y="3436938"/>
          <p14:tracePt t="76242" x="2151063" y="3414713"/>
          <p14:tracePt t="76259" x="2108200" y="3379788"/>
          <p14:tracePt t="76275" x="2093913" y="3379788"/>
          <p14:tracePt t="76293" x="2079625" y="3365500"/>
          <p14:tracePt t="76309" x="2071688" y="3343275"/>
          <p14:tracePt t="76326" x="2043113" y="3300413"/>
          <p14:tracePt t="76342" x="2028825" y="3286125"/>
          <p14:tracePt t="76359" x="2000250" y="3251200"/>
          <p14:tracePt t="76375" x="1985963" y="3214688"/>
          <p14:tracePt t="76392" x="1957388" y="3165475"/>
          <p14:tracePt t="76409" x="1936750" y="3143250"/>
          <p14:tracePt t="76425" x="1893888" y="3100388"/>
          <p14:tracePt t="76443" x="1857375" y="3057525"/>
          <p14:tracePt t="76458" x="1851025" y="3036888"/>
          <p14:tracePt t="76475" x="1822450" y="2994025"/>
          <p14:tracePt t="76492" x="1822450" y="2986088"/>
          <p14:tracePt t="76508" x="1822450" y="2965450"/>
          <p14:tracePt t="76526" x="1822450" y="2928938"/>
          <p14:tracePt t="76541" x="1822450" y="2886075"/>
          <p14:tracePt t="76559" x="1822450" y="2843213"/>
          <p14:tracePt t="76575" x="1822450" y="2814638"/>
          <p14:tracePt t="76592" x="1822450" y="2786063"/>
          <p14:tracePt t="76608" x="1822450" y="2771775"/>
          <p14:tracePt t="76625" x="1836738" y="2757488"/>
          <p14:tracePt t="76642" x="1851025" y="2728913"/>
          <p14:tracePt t="76659" x="1879600" y="2708275"/>
          <p14:tracePt t="76674" x="1893888" y="2686050"/>
          <p14:tracePt t="76692" x="1922463" y="2671763"/>
          <p14:tracePt t="76692" x="1936750" y="2671763"/>
          <p14:tracePt t="76710" x="1979613" y="2665413"/>
          <p14:tracePt t="76725" x="2028825" y="2657475"/>
          <p14:tracePt t="76741" x="2057400" y="2651125"/>
          <p14:tracePt t="76758" x="2071688" y="2651125"/>
          <p14:tracePt t="76775" x="2093913" y="2651125"/>
          <p14:tracePt t="76792" x="2108200" y="2651125"/>
          <p14:tracePt t="76808" x="2143125" y="2651125"/>
          <p14:tracePt t="76824" x="2157413" y="2665413"/>
          <p14:tracePt t="76841" x="2185988" y="2686050"/>
          <p14:tracePt t="76859" x="2193925" y="2722563"/>
          <p14:tracePt t="76874" x="2193925" y="2743200"/>
          <p14:tracePt t="76891" x="2193925" y="2757488"/>
          <p14:tracePt t="76907" x="2193925" y="2786063"/>
          <p14:tracePt t="76926" x="2193925" y="2794000"/>
          <p14:tracePt t="76942" x="2193925" y="2814638"/>
          <p14:tracePt t="76959" x="2193925" y="2836863"/>
          <p14:tracePt t="76974" x="2208213" y="2871788"/>
          <p14:tracePt t="76991" x="2251075" y="2928938"/>
          <p14:tracePt t="77007" x="2300288" y="2994025"/>
          <p14:tracePt t="77024" x="2343150" y="3051175"/>
          <p14:tracePt t="77041" x="2393950" y="3122613"/>
          <p14:tracePt t="77058" x="2443163" y="3222625"/>
          <p14:tracePt t="77075" x="2514600" y="3328988"/>
          <p14:tracePt t="77091" x="2693988" y="3557588"/>
          <p14:tracePt t="77108" x="2922588" y="3800475"/>
          <p14:tracePt t="77124" x="3251200" y="4157663"/>
          <p14:tracePt t="77142" x="3465513" y="4414838"/>
          <p14:tracePt t="77157" x="3679825" y="4643438"/>
          <p14:tracePt t="77174" x="3865563" y="4879975"/>
          <p14:tracePt t="77191" x="4014788" y="5086350"/>
          <p14:tracePt t="77207" x="4194175" y="5280025"/>
          <p14:tracePt t="77224" x="4351338" y="5437188"/>
          <p14:tracePt t="77241" x="4457700" y="5494338"/>
          <p14:tracePt t="77258" x="4500563" y="5508625"/>
          <p14:tracePt t="77275" x="4543425" y="5508625"/>
          <p14:tracePt t="77291" x="4622800" y="5508625"/>
          <p14:tracePt t="77307" x="4800600" y="5508625"/>
          <p14:tracePt t="77325" x="4929188" y="5508625"/>
          <p14:tracePt t="77325" x="4965700" y="5508625"/>
          <p14:tracePt t="77342" x="4986338" y="5508625"/>
          <p14:tracePt t="77357" x="5065713" y="5508625"/>
          <p14:tracePt t="77374" x="5243513" y="5472113"/>
          <p14:tracePt t="77390" x="5400675" y="5372100"/>
          <p14:tracePt t="77408" x="5451475" y="5343525"/>
          <p14:tracePt t="77424" x="5514975" y="5300663"/>
          <p14:tracePt t="77441" x="5586413" y="5251450"/>
          <p14:tracePt t="77457" x="5672138" y="5186363"/>
          <p14:tracePt t="77474" x="5765800" y="5108575"/>
          <p14:tracePt t="77490" x="5815013" y="5057775"/>
          <p14:tracePt t="77507" x="5837238" y="5037138"/>
          <p14:tracePt t="77525" x="5865813" y="5022850"/>
          <p14:tracePt t="77540" x="5886450" y="5000625"/>
          <p14:tracePt t="77557" x="5943600" y="4972050"/>
          <p14:tracePt t="77574" x="5986463" y="4965700"/>
          <p14:tracePt t="77590" x="6022975" y="4957763"/>
          <p14:tracePt t="77607" x="6065838" y="4957763"/>
          <p14:tracePt t="77624" x="6094413" y="4957763"/>
          <p14:tracePt t="77640" x="6100763" y="4957763"/>
          <p14:tracePt t="77657" x="6115050" y="4957763"/>
          <p14:tracePt t="77673" x="6151563" y="4965700"/>
          <p14:tracePt t="77690" x="6172200" y="5000625"/>
          <p14:tracePt t="77707" x="6200775" y="5072063"/>
          <p14:tracePt t="77724" x="6208713" y="5180013"/>
          <p14:tracePt t="77741" x="6208713" y="5337175"/>
          <p14:tracePt t="77757" x="6094413" y="5443538"/>
          <p14:tracePt t="77774" x="5994400" y="5500688"/>
          <p14:tracePt t="77790" x="5908675" y="5557838"/>
          <p14:tracePt t="77806" x="5808663" y="5586413"/>
          <p14:tracePt t="77823" x="5729288" y="5629275"/>
          <p14:tracePt t="77839" x="5608638" y="5672138"/>
          <p14:tracePt t="77858" x="5508625" y="5722938"/>
          <p14:tracePt t="77874" x="5372100" y="5780088"/>
          <p14:tracePt t="77890" x="5280025" y="5815013"/>
          <p14:tracePt t="77906" x="5194300" y="5872163"/>
          <p14:tracePt t="77923" x="5108575" y="5915025"/>
          <p14:tracePt t="77940" x="5072063" y="5922963"/>
          <p14:tracePt t="77956" x="4957763" y="5965825"/>
          <p14:tracePt t="77974" x="4851400" y="5994400"/>
          <p14:tracePt t="77990" x="4772025" y="6008688"/>
          <p14:tracePt t="78006" x="4665663" y="6008688"/>
          <p14:tracePt t="78023" x="4572000" y="6015038"/>
          <p14:tracePt t="78040" x="4494213" y="6029325"/>
          <p14:tracePt t="78056" x="4386263" y="6029325"/>
          <p14:tracePt t="78073" x="4300538" y="6022975"/>
          <p14:tracePt t="78089" x="4200525" y="5986463"/>
          <p14:tracePt t="78106" x="4100513" y="5972175"/>
          <p14:tracePt t="78123" x="3986213" y="5922963"/>
          <p14:tracePt t="78140" x="3886200" y="5894388"/>
          <p14:tracePt t="78140" x="3857625" y="5880100"/>
          <p14:tracePt t="78157" x="3836988" y="5872163"/>
          <p14:tracePt t="78172" x="3757613" y="5815013"/>
          <p14:tracePt t="78190" x="3671888" y="5772150"/>
          <p14:tracePt t="78207" x="3614738" y="5737225"/>
          <p14:tracePt t="78223" x="3579813" y="5708650"/>
          <p14:tracePt t="78239" x="3557588" y="5686425"/>
          <p14:tracePt t="78256" x="3536950" y="5665788"/>
          <p14:tracePt t="78273" x="3536950" y="5643563"/>
          <p14:tracePt t="78289" x="3514725" y="5600700"/>
          <p14:tracePt t="78306" x="3479800" y="5514975"/>
          <p14:tracePt t="78323" x="3471863" y="5486400"/>
          <p14:tracePt t="78340" x="3465513" y="5457825"/>
          <p14:tracePt t="78355" x="3465513" y="5437188"/>
          <p14:tracePt t="78355" x="3465513" y="5429250"/>
          <p14:tracePt t="78374" x="3471863" y="5394325"/>
          <p14:tracePt t="78390" x="3508375" y="5351463"/>
          <p14:tracePt t="78406" x="3536950" y="5322888"/>
          <p14:tracePt t="78422" x="3571875" y="5286375"/>
          <p14:tracePt t="78440" x="3600450" y="5265738"/>
          <p14:tracePt t="78455" x="3651250" y="5237163"/>
          <p14:tracePt t="78473" x="3694113" y="5208588"/>
          <p14:tracePt t="78489" x="3814763" y="5151438"/>
          <p14:tracePt t="78505" x="3929063" y="5100638"/>
          <p14:tracePt t="78523" x="4014788" y="5072063"/>
          <p14:tracePt t="78538" x="4122738" y="5043488"/>
          <p14:tracePt t="78556" x="4265613" y="5043488"/>
          <p14:tracePt t="78572" x="4437063" y="5043488"/>
          <p14:tracePt t="78590" x="4565650" y="5043488"/>
          <p14:tracePt t="78606" x="4637088" y="5037138"/>
          <p14:tracePt t="78622" x="4665663" y="5029200"/>
          <p14:tracePt t="78639" x="4694238" y="5029200"/>
          <p14:tracePt t="78655" x="4700588" y="5029200"/>
          <p14:tracePt t="78672" x="4729163" y="5029200"/>
          <p14:tracePt t="78688" x="4743450" y="5037138"/>
          <p14:tracePt t="78705" x="4772025" y="5037138"/>
          <p14:tracePt t="78721" x="4829175" y="5037138"/>
          <p14:tracePt t="78739" x="4914900" y="5037138"/>
          <p14:tracePt t="78755" x="4972050" y="5037138"/>
          <p14:tracePt t="78772" x="4979988" y="5057775"/>
          <p14:tracePt t="79045" x="5000625" y="5057775"/>
          <p14:tracePt t="79077" x="5008563" y="5057775"/>
          <p14:tracePt t="79109" x="5014913" y="5057775"/>
          <p14:tracePt t="79117" x="5029200" y="5057775"/>
          <p14:tracePt t="79125" x="5043488" y="5057775"/>
          <p14:tracePt t="79141" x="5057775" y="5043488"/>
          <p14:tracePt t="79166" x="5057775" y="5037138"/>
          <p14:tracePt t="79173" x="5057775" y="5029200"/>
          <p14:tracePt t="79213" x="5057775" y="5008563"/>
          <p14:tracePt t="79219" x="5057775" y="5000625"/>
          <p14:tracePt t="79253" x="5057775" y="4994275"/>
          <p14:tracePt t="79261" x="5051425" y="4994275"/>
          <p14:tracePt t="79279" x="5043488" y="4994275"/>
          <p14:tracePt t="79286" x="5037138" y="4994275"/>
          <p14:tracePt t="79293" x="5029200" y="4986338"/>
          <p14:tracePt t="79373" x="5014913" y="4986338"/>
          <p14:tracePt t="79525" x="4994275" y="4979988"/>
          <p14:tracePt t="79533" x="4986338" y="4965700"/>
          <p14:tracePt t="79541" x="4972050" y="4943475"/>
          <p14:tracePt t="79549" x="4965700" y="4937125"/>
          <p14:tracePt t="79554" x="4900613" y="4900613"/>
          <p14:tracePt t="79571" x="4829175" y="4872038"/>
          <p14:tracePt t="79588" x="4794250" y="4851400"/>
          <p14:tracePt t="79588" x="4779963" y="4851400"/>
          <p14:tracePt t="79605" x="4757738" y="4843463"/>
          <p14:tracePt t="79645" x="4743450" y="4843463"/>
          <p14:tracePt t="79654" x="4722813" y="4822825"/>
          <p14:tracePt t="79664" x="4694238" y="4814888"/>
          <p14:tracePt t="79670" x="4679950" y="4814888"/>
          <p14:tracePt t="79687" x="4657725" y="4808538"/>
          <p14:tracePt t="79704" x="4622800" y="4786313"/>
          <p14:tracePt t="79720" x="4600575" y="4779963"/>
          <p14:tracePt t="79737" x="4572000" y="4751388"/>
          <p14:tracePt t="79754" x="4543425" y="4729163"/>
          <p14:tracePt t="79771" x="4508500" y="4694238"/>
          <p14:tracePt t="79788" x="4486275" y="4679950"/>
          <p14:tracePt t="79804" x="4479925" y="4651375"/>
          <p14:tracePt t="79804" x="4479925" y="4629150"/>
          <p14:tracePt t="79821" x="4471988" y="4600575"/>
          <p14:tracePt t="79837" x="4457700" y="4551363"/>
          <p14:tracePt t="79854" x="4429125" y="4494213"/>
          <p14:tracePt t="79870" x="4414838" y="4437063"/>
          <p14:tracePt t="79888" x="4379913" y="4371975"/>
          <p14:tracePt t="79904" x="4371975" y="4337050"/>
          <p14:tracePt t="79920" x="4357688" y="4294188"/>
          <p14:tracePt t="79938" x="4337050" y="4271963"/>
          <p14:tracePt t="79954" x="4322763" y="4237038"/>
          <p14:tracePt t="79971" x="4300538" y="4194175"/>
          <p14:tracePt t="79986" x="4271963" y="4137025"/>
          <p14:tracePt t="80004" x="4214813" y="4051300"/>
          <p14:tracePt t="80020" x="4171950" y="3965575"/>
          <p14:tracePt t="80020" x="4137025" y="3908425"/>
          <p14:tracePt t="80037" x="4065588" y="3771900"/>
          <p14:tracePt t="80053" x="4008438" y="3679825"/>
          <p14:tracePt t="80071" x="3957638" y="3551238"/>
          <p14:tracePt t="80087" x="3914775" y="3429000"/>
          <p14:tracePt t="80103" x="3851275" y="3300413"/>
          <p14:tracePt t="80120" x="3822700" y="3186113"/>
          <p14:tracePt t="80136" x="3786188" y="3114675"/>
          <p14:tracePt t="80153" x="3779838" y="3079750"/>
          <p14:tracePt t="80170" x="3771900" y="3022600"/>
          <p14:tracePt t="80187" x="3751263" y="2979738"/>
          <p14:tracePt t="80203" x="3743325" y="2914650"/>
          <p14:tracePt t="80221" x="3729038" y="2843213"/>
          <p14:tracePt t="80236" x="3722688" y="2714625"/>
          <p14:tracePt t="80253" x="3700463" y="2628900"/>
          <p14:tracePt t="80270" x="3700463" y="2586038"/>
          <p14:tracePt t="80286" x="3700463" y="2508250"/>
          <p14:tracePt t="80303" x="3700463" y="2422525"/>
          <p14:tracePt t="80320" x="3700463" y="2336800"/>
          <p14:tracePt t="80337" x="3714750" y="2243138"/>
          <p14:tracePt t="80353" x="3722688" y="2151063"/>
          <p14:tracePt t="80370" x="3722688" y="2079625"/>
          <p14:tracePt t="80386" x="3743325" y="1985963"/>
          <p14:tracePt t="80402" x="3743325" y="1879600"/>
          <p14:tracePt t="80421" x="3757613" y="1800225"/>
          <p14:tracePt t="80437" x="3765550" y="1708150"/>
          <p14:tracePt t="80453" x="3771900" y="1665288"/>
          <p14:tracePt t="80469" x="3771900" y="1614488"/>
          <p14:tracePt t="80487" x="3800475" y="1571625"/>
          <p14:tracePt t="80503" x="3814763" y="1528763"/>
          <p14:tracePt t="80520" x="3814763" y="1485900"/>
          <p14:tracePt t="80536" x="3822700" y="1428750"/>
          <p14:tracePt t="80552" x="3822700" y="1385888"/>
          <p14:tracePt t="80569" x="3836988" y="1365250"/>
          <p14:tracePt t="80586" x="3836988" y="1343025"/>
          <p14:tracePt t="80603" x="3843338" y="1336675"/>
          <p14:tracePt t="80619" x="3843338" y="1322388"/>
          <p14:tracePt t="80637" x="3851275" y="1314450"/>
          <p14:tracePt t="80653" x="3894138" y="1271588"/>
          <p14:tracePt t="80670" x="3951288" y="1243013"/>
          <p14:tracePt t="80686" x="4008438" y="1214438"/>
          <p14:tracePt t="80703" x="4079875" y="1193800"/>
          <p14:tracePt t="80719" x="4194175" y="1157288"/>
          <p14:tracePt t="80736" x="4308475" y="1114425"/>
          <p14:tracePt t="80752" x="4386263" y="1100138"/>
          <p14:tracePt t="80768" x="4465638" y="1093788"/>
          <p14:tracePt t="80787" x="4537075" y="1085850"/>
          <p14:tracePt t="80802" x="4579938" y="1065213"/>
          <p14:tracePt t="80819" x="4594225" y="1057275"/>
          <p14:tracePt t="80835" x="4637088" y="1050925"/>
          <p14:tracePt t="80853" x="4686300" y="1042988"/>
          <p14:tracePt t="80869" x="4729163" y="1022350"/>
          <p14:tracePt t="80886" x="4765675" y="1022350"/>
          <p14:tracePt t="80902" x="4808538" y="1014413"/>
          <p14:tracePt t="80919" x="4837113" y="1014413"/>
          <p14:tracePt t="80936" x="4857750" y="1014413"/>
          <p14:tracePt t="80951" x="4900613" y="1014413"/>
          <p14:tracePt t="80969" x="4943475" y="1014413"/>
          <p14:tracePt t="80985" x="5008563" y="1014413"/>
          <p14:tracePt t="81002" x="5065713" y="1014413"/>
          <p14:tracePt t="81018" x="5100638" y="1014413"/>
          <p14:tracePt t="81035" x="5129213" y="1014413"/>
          <p14:tracePt t="81052" x="5165725" y="1028700"/>
          <p14:tracePt t="81069" x="5243513" y="1079500"/>
          <p14:tracePt t="81086" x="5286375" y="1108075"/>
          <p14:tracePt t="81102" x="5322888" y="1136650"/>
          <p14:tracePt t="81119" x="5372100" y="1179513"/>
          <p14:tracePt t="81136" x="5408613" y="1208088"/>
          <p14:tracePt t="81153" x="5443538" y="1236663"/>
          <p14:tracePt t="81169" x="5457825" y="1250950"/>
          <p14:tracePt t="81186" x="5494338" y="1285875"/>
          <p14:tracePt t="81202" x="5537200" y="1343025"/>
          <p14:tracePt t="81218" x="5580063" y="1393825"/>
          <p14:tracePt t="81235" x="5622925" y="1450975"/>
          <p14:tracePt t="81251" x="5637213" y="1485900"/>
          <p14:tracePt t="81251" x="5665788" y="1514475"/>
          <p14:tracePt t="81270" x="5680075" y="1571625"/>
          <p14:tracePt t="81285" x="5722938" y="1628775"/>
          <p14:tracePt t="81302" x="5757863" y="1685925"/>
          <p14:tracePt t="81318" x="5800725" y="1771650"/>
          <p14:tracePt t="81335" x="5829300" y="1836738"/>
          <p14:tracePt t="81351" x="5865813" y="1922463"/>
          <p14:tracePt t="81368" x="5908675" y="2000250"/>
          <p14:tracePt t="81385" x="5922963" y="2071688"/>
          <p14:tracePt t="81401" x="5957888" y="2143125"/>
          <p14:tracePt t="81418" x="5965825" y="2208213"/>
          <p14:tracePt t="81436" x="5986463" y="2300288"/>
          <p14:tracePt t="81452" x="6022975" y="2393950"/>
          <p14:tracePt t="81468" x="6043613" y="2500313"/>
          <p14:tracePt t="81485" x="6065838" y="2579688"/>
          <p14:tracePt t="81501" x="6065838" y="2636838"/>
          <p14:tracePt t="81518" x="6065838" y="2693988"/>
          <p14:tracePt t="81534" x="6065838" y="2736850"/>
          <p14:tracePt t="81551" x="6065838" y="2779713"/>
          <p14:tracePt t="81568" x="6065838" y="2843213"/>
          <p14:tracePt t="81585" x="6065838" y="2900363"/>
          <p14:tracePt t="81602" x="6065838" y="2957513"/>
          <p14:tracePt t="81618" x="6072188" y="3028950"/>
          <p14:tracePt t="81635" x="6080125" y="3086100"/>
          <p14:tracePt t="81651" x="6094413" y="3136900"/>
          <p14:tracePt t="81668" x="6094413" y="3186113"/>
          <p14:tracePt t="81684" x="6094413" y="3271838"/>
          <p14:tracePt t="81701" x="6094413" y="3322638"/>
          <p14:tracePt t="81717" x="6094413" y="3414713"/>
          <p14:tracePt t="81734" x="6094413" y="3508375"/>
          <p14:tracePt t="81751" x="6094413" y="3586163"/>
          <p14:tracePt t="81768" x="6086475" y="3657600"/>
          <p14:tracePt t="81785" x="6072188" y="3729038"/>
          <p14:tracePt t="81801" x="6057900" y="3808413"/>
          <p14:tracePt t="81818" x="6057900" y="3871913"/>
          <p14:tracePt t="81834" x="6051550" y="3914775"/>
          <p14:tracePt t="81851" x="6043613" y="3971925"/>
          <p14:tracePt t="81868" x="6022975" y="4029075"/>
          <p14:tracePt t="81884" x="6022975" y="4094163"/>
          <p14:tracePt t="81901" x="6000750" y="4151313"/>
          <p14:tracePt t="81918" x="5994400" y="4194175"/>
          <p14:tracePt t="81936" x="5965825" y="4257675"/>
          <p14:tracePt t="81951" x="5957888" y="4294188"/>
          <p14:tracePt t="81968" x="5929313" y="4337050"/>
          <p14:tracePt t="81984" x="5908675" y="4371975"/>
          <p14:tracePt t="82001" x="5900738" y="4408488"/>
          <p14:tracePt t="82017" x="5865813" y="4451350"/>
          <p14:tracePt t="82034" x="5822950" y="4500563"/>
          <p14:tracePt t="82051" x="5794375" y="4543425"/>
          <p14:tracePt t="82067" x="5737225" y="4608513"/>
          <p14:tracePt t="82084" x="5686425" y="4665663"/>
          <p14:tracePt t="82104" x="5651500" y="4700588"/>
          <p14:tracePt t="82118" x="5637213" y="4737100"/>
          <p14:tracePt t="82134" x="5600700" y="4757738"/>
          <p14:tracePt t="82151" x="5565775" y="4794250"/>
          <p14:tracePt t="82167" x="5551488" y="4808538"/>
          <p14:tracePt t="82183" x="5522913" y="4843463"/>
          <p14:tracePt t="82200" x="5480050" y="4865688"/>
          <p14:tracePt t="82217" x="5443538" y="4894263"/>
          <p14:tracePt t="82234" x="5394325" y="4908550"/>
          <p14:tracePt t="82250" x="5372100" y="4914900"/>
          <p14:tracePt t="82267" x="5329238" y="4937125"/>
          <p14:tracePt t="82283" x="5294313" y="4943475"/>
          <p14:tracePt t="82300" x="5237163" y="4943475"/>
          <p14:tracePt t="82317" x="5122863" y="4943475"/>
          <p14:tracePt t="82334" x="5014913" y="4943475"/>
          <p14:tracePt t="82350" x="4908550" y="4943475"/>
          <p14:tracePt t="82366" x="4786313" y="4943475"/>
          <p14:tracePt t="82384" x="4694238" y="4914900"/>
          <p14:tracePt t="82400" x="4594225" y="4886325"/>
          <p14:tracePt t="82417" x="4494213" y="4865688"/>
          <p14:tracePt t="82434" x="4394200" y="4822825"/>
          <p14:tracePt t="82450" x="4300538" y="4786313"/>
          <p14:tracePt t="82467" x="4243388" y="4757738"/>
          <p14:tracePt t="82484" x="4143375" y="4714875"/>
          <p14:tracePt t="82500" x="4029075" y="4643438"/>
          <p14:tracePt t="82517" x="3843338" y="4508500"/>
          <p14:tracePt t="82534" x="3765550" y="4437063"/>
          <p14:tracePt t="82550" x="3665538" y="4294188"/>
          <p14:tracePt t="82566" x="3594100" y="4186238"/>
          <p14:tracePt t="82583" x="3522663" y="4071938"/>
          <p14:tracePt t="82601" x="3479800" y="3971925"/>
          <p14:tracePt t="82616" x="3429000" y="3886200"/>
          <p14:tracePt t="82633" x="3357563" y="3765550"/>
          <p14:tracePt t="82650" x="3294063" y="3643313"/>
          <p14:tracePt t="82667" x="3214688" y="3451225"/>
          <p14:tracePt t="82683" x="3151188" y="3279775"/>
          <p14:tracePt t="82699" x="3114675" y="3151188"/>
          <p14:tracePt t="82717" x="3114675" y="3043238"/>
          <p14:tracePt t="82732" x="3114675" y="2886075"/>
          <p14:tracePt t="82751" x="3114675" y="2786063"/>
          <p14:tracePt t="82766" x="3065463" y="2686050"/>
          <p14:tracePt t="82783" x="3022600" y="2536825"/>
          <p14:tracePt t="82799" x="2928938" y="2400300"/>
          <p14:tracePt t="82816" x="2886075" y="2279650"/>
          <p14:tracePt t="82833" x="2871788" y="2200275"/>
          <p14:tracePt t="82849" x="2851150" y="2071688"/>
          <p14:tracePt t="82867" x="2822575" y="1928813"/>
          <p14:tracePt t="82883" x="2814638" y="1808163"/>
          <p14:tracePt t="82900" x="2814638" y="1700213"/>
          <p14:tracePt t="82916" x="2814638" y="1628775"/>
          <p14:tracePt t="82916" x="2814638" y="1600200"/>
          <p14:tracePt t="82933" x="2851150" y="1485900"/>
          <p14:tracePt t="82949" x="2943225" y="1336675"/>
          <p14:tracePt t="82966" x="3014663" y="1214438"/>
          <p14:tracePt t="82982" x="3100388" y="1093788"/>
          <p14:tracePt t="82999" x="3186113" y="985838"/>
          <p14:tracePt t="83016" x="3257550" y="908050"/>
          <p14:tracePt t="83032" x="3351213" y="814388"/>
          <p14:tracePt t="83049" x="3457575" y="750888"/>
          <p14:tracePt t="83065" x="3551238" y="679450"/>
          <p14:tracePt t="83083" x="3636963" y="628650"/>
          <p14:tracePt t="83099" x="3694113" y="585788"/>
          <p14:tracePt t="83116" x="3786188" y="542925"/>
          <p14:tracePt t="83132" x="3994150" y="485775"/>
          <p14:tracePt t="83150" x="4086225" y="465138"/>
          <p14:tracePt t="83166" x="4165600" y="442913"/>
          <p14:tracePt t="83182" x="4208463" y="436563"/>
          <p14:tracePt t="83199" x="4237038" y="436563"/>
          <p14:tracePt t="83215" x="4308475" y="436563"/>
          <p14:tracePt t="83233" x="4414838" y="436563"/>
          <p14:tracePt t="83248" x="4529138" y="457200"/>
          <p14:tracePt t="83266" x="4643438" y="493713"/>
          <p14:tracePt t="83282" x="4772025" y="528638"/>
          <p14:tracePt t="83299" x="4872038" y="571500"/>
          <p14:tracePt t="83315" x="5008563" y="636588"/>
          <p14:tracePt t="83332" x="5222875" y="757238"/>
          <p14:tracePt t="83350" x="5372100" y="822325"/>
          <p14:tracePt t="83365" x="5472113" y="865188"/>
          <p14:tracePt t="83383" x="5557838" y="922338"/>
          <p14:tracePt t="83399" x="5651500" y="1000125"/>
          <p14:tracePt t="83416" x="5794375" y="1128713"/>
          <p14:tracePt t="83432" x="5929313" y="1257300"/>
          <p14:tracePt t="83448" x="6072188" y="1371600"/>
          <p14:tracePt t="83465" x="6180138" y="1471613"/>
          <p14:tracePt t="83482" x="6229350" y="1528763"/>
          <p14:tracePt t="83499" x="6257925" y="1571625"/>
          <p14:tracePt t="83515" x="6286500" y="1628775"/>
          <p14:tracePt t="83532" x="6329363" y="1714500"/>
          <p14:tracePt t="83548" x="6372225" y="1843088"/>
          <p14:tracePt t="83565" x="6394450" y="1951038"/>
          <p14:tracePt t="83581" x="6423025" y="2051050"/>
          <p14:tracePt t="83599" x="6437313" y="2171700"/>
          <p14:tracePt t="83615" x="6443663" y="2279650"/>
          <p14:tracePt t="83632" x="6472238" y="2393950"/>
          <p14:tracePt t="83648" x="6480175" y="2471738"/>
          <p14:tracePt t="83665" x="6480175" y="2536825"/>
          <p14:tracePt t="83682" x="6480175" y="2614613"/>
          <p14:tracePt t="83698" x="6480175" y="2722563"/>
          <p14:tracePt t="83716" x="6480175" y="2843213"/>
          <p14:tracePt t="83731" x="6480175" y="2965450"/>
          <p14:tracePt t="83749" x="6480175" y="3043238"/>
          <p14:tracePt t="83765" x="6457950" y="3171825"/>
          <p14:tracePt t="83782" x="6408738" y="3271838"/>
          <p14:tracePt t="83798" x="6386513" y="3351213"/>
          <p14:tracePt t="83814" x="6357938" y="3429000"/>
          <p14:tracePt t="83831" x="6351588" y="3500438"/>
          <p14:tracePt t="83848" x="6323013" y="3557588"/>
          <p14:tracePt t="83865" x="6300788" y="3614738"/>
          <p14:tracePt t="83881" x="6280150" y="3657600"/>
          <p14:tracePt t="83899" x="6265863" y="3686175"/>
          <p14:tracePt t="83914" x="6223000" y="3751263"/>
          <p14:tracePt t="83932" x="6215063" y="3779838"/>
          <p14:tracePt t="83947" x="6186488" y="3836988"/>
          <p14:tracePt t="83964" x="6143625" y="3900488"/>
          <p14:tracePt t="83982" x="6100763" y="3951288"/>
          <p14:tracePt t="83997" x="6043613" y="4008438"/>
          <p14:tracePt t="84015" x="5994400" y="4079875"/>
          <p14:tracePt t="84031" x="5965825" y="4114800"/>
          <p14:tracePt t="84048" x="5929313" y="4151313"/>
          <p14:tracePt t="84064" x="5900738" y="4186238"/>
          <p14:tracePt t="84081" x="5880100" y="4214813"/>
          <p14:tracePt t="84097" x="5843588" y="4251325"/>
          <p14:tracePt t="84114" x="5808663" y="4294188"/>
          <p14:tracePt t="84130" x="5757863" y="4343400"/>
          <p14:tracePt t="84148" x="5737225" y="4386263"/>
          <p14:tracePt t="84148" x="5708650" y="4408488"/>
          <p14:tracePt t="84165" x="5700713" y="4408488"/>
          <p14:tracePt t="84180" x="5657850" y="4443413"/>
          <p14:tracePt t="84197" x="5629275" y="4471988"/>
          <p14:tracePt t="84213" x="5594350" y="4486275"/>
          <p14:tracePt t="84231" x="5565775" y="4514850"/>
          <p14:tracePt t="84247" x="5508625" y="4529138"/>
          <p14:tracePt t="84265" x="5472113" y="4537075"/>
          <p14:tracePt t="84281" x="5414963" y="4572000"/>
          <p14:tracePt t="84297" x="5372100" y="4586288"/>
          <p14:tracePt t="84314" x="5343525" y="4586288"/>
          <p14:tracePt t="84330" x="5294313" y="4608513"/>
          <p14:tracePt t="84348" x="5251450" y="4608513"/>
          <p14:tracePt t="84364" x="5194300" y="4614863"/>
          <p14:tracePt t="84364" x="5157788" y="4614863"/>
          <p14:tracePt t="84382" x="5100638" y="4614863"/>
          <p14:tracePt t="84397" x="5072063" y="4614863"/>
          <p14:tracePt t="84414" x="5029200" y="4614863"/>
          <p14:tracePt t="84431" x="4957763" y="4614863"/>
          <p14:tracePt t="84447" x="4879975" y="4600575"/>
          <p14:tracePt t="84464" x="4851400" y="4594225"/>
          <p14:tracePt t="84480" x="4794250" y="4565650"/>
          <p14:tracePt t="84497" x="4737100" y="4543425"/>
          <p14:tracePt t="84513" x="4700588" y="4522788"/>
          <p14:tracePt t="84530" x="4672013" y="4486275"/>
          <p14:tracePt t="84547" x="4637088" y="4437063"/>
          <p14:tracePt t="84564" x="4586288" y="4379913"/>
          <p14:tracePt t="84580" x="4522788" y="4294188"/>
          <p14:tracePt t="84598" x="4494213" y="4243388"/>
          <p14:tracePt t="84613" x="4471988" y="4179888"/>
          <p14:tracePt t="84631" x="4443413" y="4000500"/>
          <p14:tracePt t="84647" x="4394200" y="3836988"/>
          <p14:tracePt t="84663" x="4343400" y="3722688"/>
          <p14:tracePt t="84680" x="4294188" y="3636963"/>
          <p14:tracePt t="84697" x="4251325" y="3551238"/>
          <p14:tracePt t="84714" x="4194175" y="3465513"/>
          <p14:tracePt t="84730" x="4165600" y="3408363"/>
          <p14:tracePt t="84747" x="4143375" y="3322638"/>
          <p14:tracePt t="84763" x="4094163" y="3179763"/>
          <p14:tracePt t="84779" x="4071938" y="3051175"/>
          <p14:tracePt t="84779" x="4071938" y="2979738"/>
          <p14:tracePt t="84798" x="4051300" y="2871788"/>
          <p14:tracePt t="84813" x="4051300" y="2779713"/>
          <p14:tracePt t="84830" x="4051300" y="2657475"/>
          <p14:tracePt t="84846" x="4037013" y="2514600"/>
          <p14:tracePt t="84864" x="4029075" y="2408238"/>
          <p14:tracePt t="84879" x="4014788" y="2308225"/>
          <p14:tracePt t="84896" x="4014788" y="2265363"/>
          <p14:tracePt t="84914" x="4014788" y="2193925"/>
          <p14:tracePt t="84930" x="4014788" y="2085975"/>
          <p14:tracePt t="84947" x="4051300" y="2000250"/>
          <p14:tracePt t="84963" x="4057650" y="1908175"/>
          <p14:tracePt t="84980" x="4071938" y="1808163"/>
          <p14:tracePt t="84997" x="4100513" y="1714500"/>
          <p14:tracePt t="85014" x="4122738" y="1643063"/>
          <p14:tracePt t="85030" x="4157663" y="1579563"/>
          <p14:tracePt t="85047" x="4229100" y="1485900"/>
          <p14:tracePt t="85063" x="4279900" y="1414463"/>
          <p14:tracePt t="85080" x="4329113" y="1365250"/>
          <p14:tracePt t="85096" x="4365625" y="1328738"/>
          <p14:tracePt t="85113" x="4386263" y="1308100"/>
          <p14:tracePt t="85129" x="4437063" y="1285875"/>
          <p14:tracePt t="85146" x="4479925" y="1257300"/>
          <p14:tracePt t="85163" x="4537075" y="1243013"/>
          <p14:tracePt t="85179" x="4614863" y="1214438"/>
          <p14:tracePt t="85197" x="4672013" y="1193800"/>
          <p14:tracePt t="85213" x="4729163" y="1157288"/>
          <p14:tracePt t="85230" x="4737100" y="1150938"/>
          <p14:tracePt t="85246" x="4765675" y="1136650"/>
          <p14:tracePt t="85263" x="4779963" y="1136650"/>
          <p14:tracePt t="85279" x="4808538" y="1122363"/>
          <p14:tracePt t="85295" x="4837113" y="1122363"/>
          <p14:tracePt t="85313" x="4872038" y="1122363"/>
          <p14:tracePt t="85328" x="4914900" y="1122363"/>
          <p14:tracePt t="85346" x="4929188" y="1122363"/>
          <p14:tracePt t="85363" x="4972050" y="1122363"/>
          <p14:tracePt t="85379" x="5029200" y="1122363"/>
          <p14:tracePt t="85396" x="5094288" y="1122363"/>
          <p14:tracePt t="85412" x="5165725" y="1143000"/>
          <p14:tracePt t="85430" x="5222875" y="1185863"/>
          <p14:tracePt t="85445" x="5280025" y="1236663"/>
          <p14:tracePt t="85462" x="5372100" y="1300163"/>
          <p14:tracePt t="85479" x="5429250" y="1350963"/>
          <p14:tracePt t="85496" x="5465763" y="1385888"/>
          <p14:tracePt t="85512" x="5494338" y="1443038"/>
          <p14:tracePt t="85529" x="5500688" y="1471613"/>
          <p14:tracePt t="85545" x="5537200" y="1543050"/>
          <p14:tracePt t="85563" x="5565775" y="1600200"/>
          <p14:tracePt t="85578" x="5600700" y="1657350"/>
          <p14:tracePt t="85595" x="5629275" y="1728788"/>
          <p14:tracePt t="85612" x="5672138" y="1836738"/>
          <p14:tracePt t="85630" x="5694363" y="1965325"/>
          <p14:tracePt t="85646" x="5722938" y="2114550"/>
          <p14:tracePt t="85662" x="5729288" y="2286000"/>
          <p14:tracePt t="85679" x="5757863" y="2500313"/>
          <p14:tracePt t="85695" x="5757863" y="2700338"/>
          <p14:tracePt t="85712" x="5757863" y="2928938"/>
          <p14:tracePt t="85728" x="5757863" y="3151188"/>
          <p14:tracePt t="85745" x="5757863" y="3322638"/>
          <p14:tracePt t="85762" x="5772150" y="3479800"/>
          <p14:tracePt t="85779" x="5780088" y="3608388"/>
          <p14:tracePt t="85796" x="5780088" y="3729038"/>
          <p14:tracePt t="85811" x="5780088" y="3851275"/>
          <p14:tracePt t="85811" x="5780088" y="3922713"/>
          <p14:tracePt t="85829" x="5780088" y="4057650"/>
          <p14:tracePt t="85845" x="5780088" y="4165600"/>
          <p14:tracePt t="85862" x="5765800" y="4243388"/>
          <p14:tracePt t="85878" x="5757863" y="4322763"/>
          <p14:tracePt t="85894" x="5757863" y="4379913"/>
          <p14:tracePt t="85912" x="5743575" y="4422775"/>
          <p14:tracePt t="85928" x="5737225" y="4500563"/>
          <p14:tracePt t="85945" x="5715000" y="4557713"/>
          <p14:tracePt t="85961" x="5708650" y="4614863"/>
          <p14:tracePt t="85978" x="5700713" y="4637088"/>
          <p14:tracePt t="85994" x="5700713" y="4665663"/>
          <p14:tracePt t="86012" x="5694363" y="4694238"/>
          <p14:tracePt t="86028" x="5672138" y="4722813"/>
          <p14:tracePt t="86046" x="5657850" y="4743450"/>
          <p14:tracePt t="86061" x="5629275" y="4779963"/>
          <p14:tracePt t="86078" x="5622925" y="4800600"/>
          <p14:tracePt t="86094" x="5608638" y="4822825"/>
          <p14:tracePt t="86111" x="5572125" y="4857750"/>
          <p14:tracePt t="86129" x="5557838" y="4872038"/>
          <p14:tracePt t="86145" x="5543550" y="4886325"/>
          <p14:tracePt t="86162" x="5529263" y="4900613"/>
          <p14:tracePt t="86177" x="5514975" y="4908550"/>
          <p14:tracePt t="86195" x="5480050" y="4937125"/>
          <p14:tracePt t="86211" x="5429250" y="4957763"/>
          <p14:tracePt t="86228" x="5372100" y="4994275"/>
          <p14:tracePt t="86228" x="5337175" y="5000625"/>
          <p14:tracePt t="86246" x="5286375" y="5029200"/>
          <p14:tracePt t="86261" x="5243513" y="5043488"/>
          <p14:tracePt t="86278" x="5208588" y="5051425"/>
          <p14:tracePt t="86295" x="5151438" y="5072063"/>
          <p14:tracePt t="86312" x="5086350" y="5072063"/>
          <p14:tracePt t="86328" x="5029200" y="5080000"/>
          <p14:tracePt t="86345" x="4957763" y="5080000"/>
          <p14:tracePt t="86361" x="4865688" y="5080000"/>
          <p14:tracePt t="86377" x="4772025" y="5065713"/>
          <p14:tracePt t="86394" x="4679950" y="5043488"/>
          <p14:tracePt t="86410" x="4557713" y="4986338"/>
          <p14:tracePt t="86428" x="4414838" y="4937125"/>
          <p14:tracePt t="86445" x="4265613" y="4829175"/>
          <p14:tracePt t="86462" x="4151313" y="4714875"/>
          <p14:tracePt t="86477" x="4071938" y="4500563"/>
          <p14:tracePt t="86495" x="3957638" y="4214813"/>
          <p14:tracePt t="86510" x="3857625" y="3965575"/>
          <p14:tracePt t="86527" x="3808413" y="3822700"/>
          <p14:tracePt t="86544" x="3757613" y="3686175"/>
          <p14:tracePt t="86561" x="3751263" y="3608388"/>
          <p14:tracePt t="86577" x="3729038" y="3465513"/>
          <p14:tracePt t="86594" x="3729038" y="3243263"/>
          <p14:tracePt t="86611" x="3729038" y="3022600"/>
          <p14:tracePt t="86627" x="3729038" y="2814638"/>
          <p14:tracePt t="86644" x="3729038" y="2636838"/>
          <p14:tracePt t="86660" x="3729038" y="2393950"/>
          <p14:tracePt t="86678" x="3729038" y="2257425"/>
          <p14:tracePt t="86694" x="3729038" y="2114550"/>
          <p14:tracePt t="86711" x="3729038" y="2028825"/>
          <p14:tracePt t="86727" x="3729038" y="1914525"/>
          <p14:tracePt t="86744" x="3765550" y="1836738"/>
          <p14:tracePt t="86761" x="3779838" y="1743075"/>
          <p14:tracePt t="86776" x="3808413" y="1671638"/>
          <p14:tracePt t="86794" x="3814763" y="1651000"/>
          <p14:tracePt t="87189" x="3786188" y="1722438"/>
          <p14:tracePt t="87197" x="3729038" y="1771650"/>
          <p14:tracePt t="87209" x="3665538" y="1822450"/>
          <p14:tracePt t="87210" x="3471863" y="1985963"/>
          <p14:tracePt t="87229" x="3314700" y="2165350"/>
          <p14:tracePt t="87243" x="3165475" y="2322513"/>
          <p14:tracePt t="87260" x="3022600" y="2451100"/>
          <p14:tracePt t="87260" x="2994025" y="2479675"/>
          <p14:tracePt t="87278" x="2928938" y="2565400"/>
          <p14:tracePt t="87293" x="2871788" y="2671763"/>
          <p14:tracePt t="87310" x="2828925" y="2757488"/>
          <p14:tracePt t="87326" x="2779713" y="2828925"/>
          <p14:tracePt t="87344" x="2736850" y="2900363"/>
          <p14:tracePt t="87360" x="2686050" y="2971800"/>
          <p14:tracePt t="87376" x="2651125" y="3028950"/>
          <p14:tracePt t="87393" x="2608263" y="3086100"/>
          <p14:tracePt t="87409" x="2551113" y="3151188"/>
          <p14:tracePt t="87427" x="2471738" y="3243263"/>
          <p14:tracePt t="87444" x="2357438" y="3336925"/>
          <p14:tracePt t="87460" x="2300288" y="3400425"/>
          <p14:tracePt t="87476" x="2243138" y="3486150"/>
          <p14:tracePt t="87493" x="2214563" y="3508375"/>
          <p14:tracePt t="87509" x="2185988" y="3543300"/>
          <p14:tracePt t="87526" x="2165350" y="3571875"/>
          <p14:tracePt t="87543" x="2143125" y="3586163"/>
          <p14:tracePt t="87559" x="2114550" y="3594100"/>
          <p14:tracePt t="87576" x="2093913" y="3614738"/>
          <p14:tracePt t="87593" x="2071688" y="3622675"/>
          <p14:tracePt t="87609" x="2057400" y="3622675"/>
          <p14:tracePt t="87625" x="2051050" y="3622675"/>
          <p14:tracePt t="87642" x="2028825" y="3622675"/>
          <p14:tracePt t="87659" x="1985963" y="3622675"/>
          <p14:tracePt t="87676" x="1943100" y="3622675"/>
          <p14:tracePt t="87692" x="1908175" y="3622675"/>
          <p14:tracePt t="87709" x="1893888" y="3622675"/>
          <p14:tracePt t="87725" x="1836738" y="3600450"/>
          <p14:tracePt t="87742" x="1793875" y="3579813"/>
          <p14:tracePt t="87759" x="1743075" y="3529013"/>
          <p14:tracePt t="87775" x="1700213" y="3471863"/>
          <p14:tracePt t="87792" x="1679575" y="3436938"/>
          <p14:tracePt t="87809" x="1651000" y="3371850"/>
          <p14:tracePt t="87826" x="1651000" y="3314700"/>
          <p14:tracePt t="87842" x="1643063" y="3271838"/>
          <p14:tracePt t="87859" x="1643063" y="3222625"/>
          <p14:tracePt t="87876" x="1636713" y="3194050"/>
          <p14:tracePt t="87891" x="1636713" y="3171825"/>
          <p14:tracePt t="87925" x="1636713" y="3165475"/>
          <p14:tracePt t="87957" x="1636713" y="3157538"/>
          <p14:tracePt t="87965" x="1636713" y="3128963"/>
          <p14:tracePt t="87981" x="1636713" y="3114675"/>
          <p14:tracePt t="87997" x="1636713" y="3086100"/>
          <p14:tracePt t="88005" x="1665288" y="3065463"/>
          <p14:tracePt t="88011" x="1714500" y="3014663"/>
          <p14:tracePt t="88025" x="1751013" y="2957513"/>
          <p14:tracePt t="88042" x="1808163" y="2857500"/>
          <p14:tracePt t="88059" x="1828800" y="2814638"/>
          <p14:tracePt t="88074" x="1836738" y="2765425"/>
          <p14:tracePt t="88092" x="1857375" y="2736850"/>
          <p14:tracePt t="88109" x="1885950" y="2671763"/>
          <p14:tracePt t="88126" x="1908175" y="2651125"/>
          <p14:tracePt t="88142" x="1936750" y="2628900"/>
          <p14:tracePt t="88159" x="1979613" y="2586038"/>
          <p14:tracePt t="88175" x="2000250" y="2579688"/>
          <p14:tracePt t="88191" x="2014538" y="2579688"/>
          <p14:tracePt t="88208" x="2043113" y="2565400"/>
          <p14:tracePt t="88253" x="2057400" y="2565400"/>
          <p14:tracePt t="88261" x="2065338" y="2565400"/>
          <p14:tracePt t="88269" x="2079625" y="2565400"/>
          <p14:tracePt t="88278" x="2093913" y="2565400"/>
          <p14:tracePt t="88291" x="2136775" y="2565400"/>
          <p14:tracePt t="88308" x="2171700" y="2571750"/>
          <p14:tracePt t="88325" x="2208213" y="2586038"/>
          <p14:tracePt t="88342" x="2236788" y="2614613"/>
          <p14:tracePt t="88359" x="2286000" y="2651125"/>
          <p14:tracePt t="88375" x="2322513" y="2686050"/>
          <p14:tracePt t="88392" x="2328863" y="2693988"/>
          <p14:tracePt t="88407" x="2336800" y="2714625"/>
          <p14:tracePt t="88426" x="2336800" y="2736850"/>
          <p14:tracePt t="88442" x="2357438" y="2786063"/>
          <p14:tracePt t="88459" x="2357438" y="2865438"/>
          <p14:tracePt t="88474" x="2357438" y="2928938"/>
          <p14:tracePt t="88491" x="2357438" y="2994025"/>
          <p14:tracePt t="88491" x="2357438" y="3022600"/>
          <p14:tracePt t="88510" x="2357438" y="3057525"/>
          <p14:tracePt t="88524" x="2314575" y="3122613"/>
          <p14:tracePt t="88542" x="2300288" y="3151188"/>
          <p14:tracePt t="88558" x="2279650" y="3171825"/>
          <p14:tracePt t="88575" x="2271713" y="3194050"/>
          <p14:tracePt t="88591" x="2251075" y="3228975"/>
          <p14:tracePt t="88609" x="2243138" y="3243263"/>
          <p14:tracePt t="88624" x="2222500" y="3251200"/>
          <p14:tracePt t="88641" x="2208213" y="3265488"/>
          <p14:tracePt t="88658" x="2193925" y="3279775"/>
          <p14:tracePt t="88674" x="2185988" y="3279775"/>
          <p14:tracePt t="88691" x="2165350" y="3286125"/>
          <p14:tracePt t="88707" x="2151063" y="3308350"/>
          <p14:tracePt t="88724" x="2143125" y="3314700"/>
          <p14:tracePt t="88741" x="2100263" y="3328988"/>
          <p14:tracePt t="88758" x="2085975" y="3328988"/>
          <p14:tracePt t="88775" x="2071688" y="3328988"/>
          <p14:tracePt t="88821" x="2065338" y="3328988"/>
          <p14:tracePt t="88829" x="2043113" y="3328988"/>
          <p14:tracePt t="88829" x="2036763" y="3328988"/>
          <p14:tracePt t="88840" x="2022475" y="3328988"/>
          <p14:tracePt t="88858" x="2000250" y="3328988"/>
          <p14:tracePt t="88875" x="1979613" y="3328988"/>
          <p14:tracePt t="88890" x="1957388" y="3322638"/>
          <p14:tracePt t="88907" x="1943100" y="3308350"/>
          <p14:tracePt t="88923" x="1885950" y="3265488"/>
          <p14:tracePt t="88942" x="1843088" y="3243263"/>
          <p14:tracePt t="88958" x="1808163" y="3214688"/>
          <p14:tracePt t="88974" x="1800225" y="3208338"/>
          <p14:tracePt t="88990" x="1785938" y="3200400"/>
          <p14:tracePt t="89029" x="1765300" y="3194050"/>
          <p14:tracePt t="89037" x="1757363" y="3186113"/>
          <p14:tracePt t="89045" x="1743075" y="3165475"/>
          <p14:tracePt t="89057" x="1728788" y="3143250"/>
          <p14:tracePt t="89074" x="1714500" y="3100388"/>
          <p14:tracePt t="89090" x="1700213" y="3043238"/>
          <p14:tracePt t="89107" x="1685925" y="3000375"/>
          <p14:tracePt t="89125" x="1679575" y="2971800"/>
          <p14:tracePt t="89140" x="1671638" y="2914650"/>
          <p14:tracePt t="89158" x="1671638" y="2865438"/>
          <p14:tracePt t="89173" x="1657350" y="2814638"/>
          <p14:tracePt t="89190" x="1657350" y="2786063"/>
          <p14:tracePt t="89207" x="1657350" y="2765425"/>
          <p14:tracePt t="89224" x="1657350" y="2751138"/>
          <p14:tracePt t="89241" x="1657350" y="2714625"/>
          <p14:tracePt t="89256" x="1665288" y="2700338"/>
          <p14:tracePt t="89274" x="1679575" y="2679700"/>
          <p14:tracePt t="89290" x="1700213" y="2671763"/>
          <p14:tracePt t="89306" x="1736725" y="2657475"/>
          <p14:tracePt t="89324" x="1757363" y="2651125"/>
          <p14:tracePt t="89340" x="1785938" y="2636838"/>
          <p14:tracePt t="89357" x="1800225" y="2628900"/>
          <p14:tracePt t="89374" x="1843088" y="2628900"/>
          <p14:tracePt t="89391" x="1857375" y="2622550"/>
          <p14:tracePt t="89407" x="1879600" y="2622550"/>
          <p14:tracePt t="89423" x="1885950" y="2622550"/>
          <p14:tracePt t="89440" x="1893888" y="2622550"/>
          <p14:tracePt t="89477" x="1900238" y="2622550"/>
          <p14:tracePt t="89485" x="1922463" y="2622550"/>
          <p14:tracePt t="89495" x="1928813" y="2622550"/>
          <p14:tracePt t="89533" x="1936750" y="2622550"/>
          <p14:tracePt t="89573" x="1943100" y="2622550"/>
          <p14:tracePt t="89589" x="1957388" y="2622550"/>
          <p14:tracePt t="89597" x="1965325" y="2622550"/>
          <p14:tracePt t="89605" x="1971675" y="2636838"/>
          <p14:tracePt t="89609" x="1985963" y="2651125"/>
          <p14:tracePt t="89623" x="1985963" y="2665413"/>
          <p14:tracePt t="89640" x="2000250" y="2686050"/>
          <p14:tracePt t="89685" x="2000250" y="2700338"/>
          <p14:tracePt t="89725" x="2000250" y="2708275"/>
          <p14:tracePt t="89756" x="2000250" y="2714625"/>
          <p14:tracePt t="89765" x="2008188" y="2722563"/>
          <p14:tracePt t="90157" x="2014538" y="2728913"/>
          <p14:tracePt t="90389" x="2014538" y="2736850"/>
          <p14:tracePt t="90621" x="2022475" y="2743200"/>
          <p14:tracePt t="94213" x="2028825" y="2743200"/>
          <p14:tracePt t="95062" x="2036763" y="2743200"/>
          <p14:tracePt t="95077" x="2043113" y="2743200"/>
          <p14:tracePt t="95085" x="2065338" y="2751138"/>
          <p14:tracePt t="95096" x="2071688" y="2757488"/>
          <p14:tracePt t="95115" x="2079625" y="2765425"/>
          <p14:tracePt t="95115" x="2085975" y="2771775"/>
          <p14:tracePt t="95205" x="2085975" y="2779713"/>
          <p14:tracePt t="95222" x="2093913" y="2786063"/>
          <p14:tracePt t="95229" x="2100263" y="2794000"/>
          <p14:tracePt t="95229" x="2114550" y="2800350"/>
          <p14:tracePt t="95253" x="2122488" y="2822575"/>
          <p14:tracePt t="95269" x="2136775" y="2836863"/>
          <p14:tracePt t="95285" x="2143125" y="2857500"/>
          <p14:tracePt t="95293" x="2151063" y="2871788"/>
          <p14:tracePt t="95301" x="2157413" y="2879725"/>
          <p14:tracePt t="95341" x="2165350" y="2886075"/>
          <p14:tracePt t="95357" x="2171700" y="2900363"/>
          <p14:tracePt t="95373" x="2179638" y="2908300"/>
          <p14:tracePt t="95389" x="2185988" y="2914650"/>
          <p14:tracePt t="95405" x="2193925" y="2922588"/>
          <p14:tracePt t="95421" x="2193925" y="2928938"/>
          <p14:tracePt t="95437" x="2200275" y="2936875"/>
          <p14:tracePt t="95453" x="2200275" y="2943225"/>
          <p14:tracePt t="95465" x="2200275" y="2951163"/>
          <p14:tracePt t="95467" x="2200275" y="2979738"/>
          <p14:tracePt t="95482" x="2200275" y="2994025"/>
          <p14:tracePt t="95498" x="2208213" y="3008313"/>
          <p14:tracePt t="95515" x="2208213" y="3014663"/>
          <p14:tracePt t="95531" x="2208213" y="3022600"/>
          <p14:tracePt t="95548" x="2208213" y="3028950"/>
          <p14:tracePt t="95564" x="2208213" y="3043238"/>
          <p14:tracePt t="95637" x="2208213" y="3051175"/>
          <p14:tracePt t="95645" x="2208213" y="3057525"/>
          <p14:tracePt t="95648" x="2214563" y="3065463"/>
          <p14:tracePt t="95710" x="2214563" y="3079750"/>
          <p14:tracePt t="95766" x="2214563" y="3086100"/>
          <p14:tracePt t="95781" x="2200275" y="3108325"/>
          <p14:tracePt t="95821" x="2193925" y="3114675"/>
          <p14:tracePt t="95829" x="2179638" y="3122613"/>
          <p14:tracePt t="95847" x="2151063" y="3136900"/>
          <p14:tracePt t="95848" x="2136775" y="3143250"/>
          <p14:tracePt t="95864" x="2128838" y="3143250"/>
          <p14:tracePt t="95881" x="2114550" y="3151188"/>
          <p14:tracePt t="95897" x="2108200" y="3151188"/>
          <p14:tracePt t="95914" x="2071688" y="3171825"/>
          <p14:tracePt t="95957" x="2065338" y="3171825"/>
          <p14:tracePt t="95973" x="2051050" y="3171825"/>
          <p14:tracePt t="95989" x="2028825" y="3179763"/>
          <p14:tracePt t="96005" x="2022475" y="3179763"/>
          <p14:tracePt t="96022" x="2008188" y="3179763"/>
          <p14:tracePt t="96025" x="2000250" y="3179763"/>
          <p14:tracePt t="96031" x="1985963" y="3186113"/>
          <p14:tracePt t="96047" x="1965325" y="3186113"/>
          <p14:tracePt t="96085" x="1957388" y="3186113"/>
          <p14:tracePt t="96102" x="1951038" y="3186113"/>
          <p14:tracePt t="96114" x="1943100" y="3186113"/>
          <p14:tracePt t="96114" x="1908175" y="3186113"/>
          <p14:tracePt t="96130" x="1871663" y="3186113"/>
          <p14:tracePt t="96148" x="1851025" y="3186113"/>
          <p14:tracePt t="96163" x="1836738" y="3186113"/>
          <p14:tracePt t="96163" x="1828800" y="3179763"/>
          <p14:tracePt t="96181" x="1822450" y="3171825"/>
          <p14:tracePt t="96229" x="1800225" y="3157538"/>
          <p14:tracePt t="96237" x="1785938" y="3136900"/>
          <p14:tracePt t="96245" x="1779588" y="3128963"/>
          <p14:tracePt t="96247" x="1757363" y="3114675"/>
          <p14:tracePt t="96263" x="1728788" y="3094038"/>
          <p14:tracePt t="96280" x="1722438" y="3086100"/>
          <p14:tracePt t="96297" x="1708150" y="3079750"/>
          <p14:tracePt t="96313" x="1700213" y="3057525"/>
          <p14:tracePt t="96330" x="1700213" y="3051175"/>
          <p14:tracePt t="96347" x="1685925" y="3028950"/>
          <p14:tracePt t="96364" x="1685925" y="3008313"/>
          <p14:tracePt t="96380" x="1685925" y="2971800"/>
          <p14:tracePt t="96397" x="1685925" y="2965450"/>
          <p14:tracePt t="96413" x="1679575" y="2943225"/>
          <p14:tracePt t="96429" x="1679575" y="2922588"/>
          <p14:tracePt t="96447" x="1679575" y="2900363"/>
          <p14:tracePt t="96464" x="1679575" y="2894013"/>
          <p14:tracePt t="96509" x="1679575" y="2886075"/>
          <p14:tracePt t="96517" x="1679575" y="2865438"/>
          <p14:tracePt t="96533" x="1685925" y="2857500"/>
          <p14:tracePt t="96541" x="1693863" y="2851150"/>
          <p14:tracePt t="96573" x="1708150" y="2843213"/>
          <p14:tracePt t="96580" x="1728788" y="2822575"/>
          <p14:tracePt t="96581" x="1736725" y="2814638"/>
          <p14:tracePt t="96596" x="1757363" y="2808288"/>
          <p14:tracePt t="96613" x="1779588" y="2800350"/>
          <p14:tracePt t="96653" x="1793875" y="2800350"/>
          <p14:tracePt t="96654" x="1800225" y="2794000"/>
          <p14:tracePt t="96663" x="1808163" y="2786063"/>
          <p14:tracePt t="96717" x="1814513" y="2771775"/>
          <p14:tracePt t="96725" x="1828800" y="2771775"/>
          <p14:tracePt t="96733" x="1836738" y="2765425"/>
          <p14:tracePt t="96753" x="1843088" y="2765425"/>
          <p14:tracePt t="96757" x="1865313" y="2757488"/>
          <p14:tracePt t="96765" x="1871663" y="2757488"/>
          <p14:tracePt t="96779" x="1879600" y="2757488"/>
          <p14:tracePt t="96812" x="1893888" y="2751138"/>
          <p14:tracePt t="96813" x="1900238" y="2743200"/>
          <p14:tracePt t="96829" x="1908175" y="2743200"/>
          <p14:tracePt t="96869" x="1914525" y="2743200"/>
          <p14:tracePt t="96869" x="1922463" y="2743200"/>
          <p14:tracePt t="96893" x="1928813" y="2743200"/>
          <p14:tracePt t="96925" x="1943100" y="2743200"/>
          <p14:tracePt t="96941" x="1951038" y="2743200"/>
          <p14:tracePt t="96957" x="1957388" y="2743200"/>
          <p14:tracePt t="96973" x="1965325" y="2743200"/>
          <p14:tracePt t="96981" x="1971675" y="2743200"/>
          <p14:tracePt t="96988" x="1979613" y="2743200"/>
          <p14:tracePt t="96995" x="1985963" y="2743200"/>
          <p14:tracePt t="97013" x="2000250" y="2743200"/>
          <p14:tracePt t="97061" x="2008188" y="2751138"/>
          <p14:tracePt t="97069" x="2014538" y="2751138"/>
          <p14:tracePt t="97101" x="2036763" y="2757488"/>
          <p14:tracePt t="97133" x="2043113" y="2765425"/>
          <p14:tracePt t="97141" x="2051050" y="2771775"/>
          <p14:tracePt t="97349" x="2065338" y="2794000"/>
          <p14:tracePt t="98149" x="2065338" y="2808288"/>
          <p14:tracePt t="98157" x="2065338" y="2836863"/>
          <p14:tracePt t="98165" x="2065338" y="2865438"/>
          <p14:tracePt t="98173" x="2065338" y="2900363"/>
          <p14:tracePt t="98179" x="2065338" y="3022600"/>
          <p14:tracePt t="98194" x="2065338" y="3165475"/>
          <p14:tracePt t="98211" x="2065338" y="3300413"/>
          <p14:tracePt t="98227" x="2065338" y="3457575"/>
          <p14:tracePt t="98244" x="2065338" y="3651250"/>
          <p14:tracePt t="98244" x="2065338" y="3751263"/>
          <p14:tracePt t="98261" x="2065338" y="3871913"/>
          <p14:tracePt t="98277" x="2071688" y="3965575"/>
          <p14:tracePt t="98295" x="2108200" y="4051300"/>
          <p14:tracePt t="98310" x="2151063" y="4137025"/>
          <p14:tracePt t="98328" x="2208213" y="4237038"/>
          <p14:tracePt t="98344" x="2293938" y="4386263"/>
          <p14:tracePt t="98361" x="2351088" y="4508500"/>
          <p14:tracePt t="98377" x="2443163" y="4679950"/>
          <p14:tracePt t="98394" x="2500313" y="4765675"/>
          <p14:tracePt t="98411" x="2565400" y="4829175"/>
          <p14:tracePt t="98426" x="2608263" y="4886325"/>
          <p14:tracePt t="98426" x="2614613" y="4894263"/>
          <p14:tracePt t="98460" x="2622550" y="4894263"/>
          <p14:tracePt t="98461" x="2679700" y="4929188"/>
          <p14:tracePt t="98478" x="2714625" y="4937125"/>
          <p14:tracePt t="98493" x="2757488" y="4943475"/>
          <p14:tracePt t="98510" x="2814638" y="4979988"/>
          <p14:tracePt t="98526" x="2900363" y="4994275"/>
          <p14:tracePt t="98544" x="3022600" y="5008563"/>
          <p14:tracePt t="98560" x="3165475" y="5029200"/>
          <p14:tracePt t="98576" x="3394075" y="5029200"/>
          <p14:tracePt t="98594" x="3579813" y="5029200"/>
          <p14:tracePt t="98610" x="3743325" y="5057775"/>
          <p14:tracePt t="98627" x="3900488" y="5065713"/>
          <p14:tracePt t="98643" x="4094163" y="5094288"/>
          <p14:tracePt t="98660" x="4437063" y="5094288"/>
          <p14:tracePt t="98677" x="4665663" y="5029200"/>
          <p14:tracePt t="98693" x="4851400" y="4951413"/>
          <p14:tracePt t="98710" x="4994275" y="4929188"/>
          <p14:tracePt t="98727" x="5065713" y="4908550"/>
          <p14:tracePt t="98743" x="5100638" y="4894263"/>
          <p14:tracePt t="98760" x="5129213" y="4886325"/>
          <p14:tracePt t="98777" x="5143500" y="4886325"/>
          <p14:tracePt t="98793" x="5186363" y="4879975"/>
          <p14:tracePt t="98810" x="5251450" y="4879975"/>
          <p14:tracePt t="98826" x="5343525" y="4879975"/>
          <p14:tracePt t="98844" x="5480050" y="4879975"/>
          <p14:tracePt t="98860" x="5622925" y="4914900"/>
          <p14:tracePt t="98876" x="5786438" y="4937125"/>
          <p14:tracePt t="98893" x="5843588" y="4937125"/>
          <p14:tracePt t="98909" x="5872163" y="4937125"/>
          <p14:tracePt t="98949" x="5880100" y="4937125"/>
          <p14:tracePt t="98981" x="5886450" y="4937125"/>
          <p14:tracePt t="98989" x="5894388" y="4943475"/>
          <p14:tracePt t="98993" x="5908675" y="4957763"/>
          <p14:tracePt t="99037" x="5915025" y="4957763"/>
          <p14:tracePt t="99045" x="5922963" y="4965700"/>
          <p14:tracePt t="99053" x="5922963" y="4994275"/>
          <p14:tracePt t="99061" x="5922963" y="5043488"/>
          <p14:tracePt t="99076" x="5922963" y="5122863"/>
          <p14:tracePt t="99093" x="5965825" y="5243513"/>
          <p14:tracePt t="99110" x="5972175" y="5300663"/>
          <p14:tracePt t="99126" x="5972175" y="5343525"/>
          <p14:tracePt t="99143" x="5957888" y="5400675"/>
          <p14:tracePt t="99159" x="5915025" y="5451475"/>
          <p14:tracePt t="99176" x="5851525" y="5522913"/>
          <p14:tracePt t="99193" x="5800725" y="5572125"/>
          <p14:tracePt t="99209" x="5751513" y="5608638"/>
          <p14:tracePt t="99226" x="5722938" y="5629275"/>
          <p14:tracePt t="99242" x="5694363" y="5643563"/>
          <p14:tracePt t="99259" x="5680075" y="5651500"/>
          <p14:tracePt t="99275" x="5651500" y="5665788"/>
          <p14:tracePt t="99275" x="5614988" y="5686425"/>
          <p14:tracePt t="99293" x="5494338" y="5729288"/>
          <p14:tracePt t="99309" x="5400675" y="5765800"/>
          <p14:tracePt t="99327" x="5329238" y="5786438"/>
          <p14:tracePt t="99342" x="5265738" y="5800725"/>
          <p14:tracePt t="99359" x="5180013" y="5829300"/>
          <p14:tracePt t="99376" x="5108575" y="5837238"/>
          <p14:tracePt t="99392" x="5022850" y="5837238"/>
          <p14:tracePt t="99409" x="4894263" y="5857875"/>
          <p14:tracePt t="99425" x="4751388" y="5857875"/>
          <p14:tracePt t="99443" x="4643438" y="5857875"/>
          <p14:tracePt t="99459" x="4579938" y="5857875"/>
          <p14:tracePt t="99475" x="4537075" y="5857875"/>
          <p14:tracePt t="99492" x="4457700" y="5857875"/>
          <p14:tracePt t="99509" x="4400550" y="5857875"/>
          <p14:tracePt t="99526" x="4294188" y="5837238"/>
          <p14:tracePt t="99542" x="4194175" y="5815013"/>
          <p14:tracePt t="99559" x="4079875" y="5765800"/>
          <p14:tracePt t="99575" x="3965575" y="5743575"/>
          <p14:tracePt t="99592" x="3894138" y="5700713"/>
          <p14:tracePt t="99608" x="3822700" y="5672138"/>
          <p14:tracePt t="99625" x="3771900" y="5651500"/>
          <p14:tracePt t="99642" x="3714750" y="5622925"/>
          <p14:tracePt t="99658" x="3651250" y="5586413"/>
          <p14:tracePt t="99675" x="3608388" y="5537200"/>
          <p14:tracePt t="99692" x="3543300" y="5480050"/>
          <p14:tracePt t="99692" x="3529013" y="5457825"/>
          <p14:tracePt t="99710" x="3465513" y="5400675"/>
          <p14:tracePt t="99725" x="3451225" y="5372100"/>
          <p14:tracePt t="99742" x="3436938" y="5343525"/>
          <p14:tracePt t="99759" x="3436938" y="5300663"/>
          <p14:tracePt t="99776" x="3436938" y="5229225"/>
          <p14:tracePt t="99792" x="3451225" y="5151438"/>
          <p14:tracePt t="99809" x="3494088" y="5108575"/>
          <p14:tracePt t="99825" x="3565525" y="5057775"/>
          <p14:tracePt t="99842" x="3614738" y="5037138"/>
          <p14:tracePt t="99858" x="3643313" y="5014913"/>
          <p14:tracePt t="99875" x="3671888" y="5000625"/>
          <p14:tracePt t="99892" x="3714750" y="4986338"/>
          <p14:tracePt t="99908" x="3894138" y="4943475"/>
          <p14:tracePt t="99926" x="4057650" y="4900613"/>
          <p14:tracePt t="99942" x="4229100" y="4900613"/>
          <p14:tracePt t="99959" x="4437063" y="4900613"/>
          <p14:tracePt t="99975" x="4579938" y="4908550"/>
          <p14:tracePt t="99991" x="4714875" y="4922838"/>
          <p14:tracePt t="100008" x="4865688" y="4957763"/>
          <p14:tracePt t="100025" x="4994275" y="4979988"/>
          <p14:tracePt t="100041" x="5157788" y="5014913"/>
          <p14:tracePt t="100058" x="5300663" y="5057775"/>
          <p14:tracePt t="100075" x="5414963" y="5100638"/>
          <p14:tracePt t="100091" x="5543550" y="5137150"/>
          <p14:tracePt t="100108" x="5629275" y="5151438"/>
          <p14:tracePt t="100124" x="5786438" y="5157788"/>
          <p14:tracePt t="100141" x="5915025" y="5172075"/>
          <p14:tracePt t="100158" x="6022975" y="5172075"/>
          <p14:tracePt t="100174" x="6094413" y="5172075"/>
          <p14:tracePt t="100191" x="6129338" y="5172075"/>
          <p14:tracePt t="100207" x="6137275" y="5172075"/>
          <p14:tracePt t="100285" x="6143625" y="5194300"/>
          <p14:tracePt t="100291" x="6143625" y="5222875"/>
          <p14:tracePt t="100300" x="6143625" y="5251450"/>
          <p14:tracePt t="100308" x="6143625" y="5286375"/>
          <p14:tracePt t="100325" x="6122988" y="5357813"/>
          <p14:tracePt t="100342" x="6080125" y="5400675"/>
          <p14:tracePt t="100358" x="5972175" y="5472113"/>
          <p14:tracePt t="100375" x="5900738" y="5522913"/>
          <p14:tracePt t="100391" x="5786438" y="5557838"/>
          <p14:tracePt t="100408" x="5637213" y="5622925"/>
          <p14:tracePt t="100424" x="5508625" y="5665788"/>
          <p14:tracePt t="100441" x="5451475" y="5680075"/>
          <p14:tracePt t="100457" x="5380038" y="5700713"/>
          <p14:tracePt t="100473" x="5286375" y="5700713"/>
          <p14:tracePt t="100491" x="5143500" y="5680075"/>
          <p14:tracePt t="100507" x="4914900" y="5614988"/>
          <p14:tracePt t="100507" x="4772025" y="5557838"/>
          <p14:tracePt t="100526" x="4443413" y="5394325"/>
          <p14:tracePt t="100541" x="4157663" y="5251450"/>
          <p14:tracePt t="100557" x="3900488" y="5094288"/>
          <p14:tracePt t="100574" x="3665538" y="4957763"/>
          <p14:tracePt t="100590" x="3494088" y="4822825"/>
          <p14:tracePt t="100608" x="3336925" y="4708525"/>
          <p14:tracePt t="100624" x="3243263" y="4637088"/>
          <p14:tracePt t="100641" x="3157538" y="4572000"/>
          <p14:tracePt t="100657" x="3086100" y="4486275"/>
          <p14:tracePt t="100674" x="3036888" y="4394200"/>
          <p14:tracePt t="100690" x="2965450" y="4279900"/>
          <p14:tracePt t="100707" x="2900363" y="4200525"/>
          <p14:tracePt t="100723" x="2808288" y="4151313"/>
          <p14:tracePt t="100723" x="2779713" y="4114800"/>
          <p14:tracePt t="100741" x="2743200" y="4094163"/>
          <p14:tracePt t="100757" x="2722563" y="4057650"/>
          <p14:tracePt t="100774" x="2679700" y="3986213"/>
          <p14:tracePt t="100790" x="2586038" y="3851275"/>
          <p14:tracePt t="100807" x="2514600" y="3714750"/>
          <p14:tracePt t="100823" x="2386013" y="3586163"/>
          <p14:tracePt t="100840" x="2314575" y="3522663"/>
          <p14:tracePt t="100857" x="2236788" y="3457575"/>
          <p14:tracePt t="100873" x="2165350" y="3408363"/>
          <p14:tracePt t="100890" x="2128838" y="3379788"/>
          <p14:tracePt t="100907" x="2085975" y="3336925"/>
          <p14:tracePt t="100924" x="2051050" y="3308350"/>
          <p14:tracePt t="100940" x="1971675" y="3236913"/>
          <p14:tracePt t="100957" x="1914525" y="3208338"/>
          <p14:tracePt t="100974" x="1879600" y="3171825"/>
          <p14:tracePt t="100990" x="1843088" y="3136900"/>
          <p14:tracePt t="101007" x="1822450" y="3122613"/>
          <p14:tracePt t="101023" x="1814513" y="3114675"/>
          <p14:tracePt t="101061" x="1814513" y="3108325"/>
          <p14:tracePt t="101069" x="1808163" y="3100388"/>
          <p14:tracePt t="102141" x="1814513" y="3071813"/>
          <p14:tracePt t="102349" x="1822450" y="3071813"/>
          <p14:tracePt t="102365" x="1828800" y="3071813"/>
          <p14:tracePt t="102405" x="1836738" y="3065463"/>
          <p14:tracePt t="102638" x="1843088" y="3065463"/>
          <p14:tracePt t="102893" x="1857375" y="3065463"/>
          <p14:tracePt t="102901" x="1865313" y="3065463"/>
          <p14:tracePt t="102917" x="1879600" y="3065463"/>
          <p14:tracePt t="102926" x="1936750" y="3086100"/>
          <p14:tracePt t="102938" x="1993900" y="3186113"/>
          <p14:tracePt t="102954" x="2051050" y="3300413"/>
          <p14:tracePt t="102971" x="2114550" y="3471863"/>
          <p14:tracePt t="102987" x="2208213" y="3636963"/>
          <p14:tracePt t="103004" x="2314575" y="3843338"/>
          <p14:tracePt t="103020" x="2557463" y="4237038"/>
          <p14:tracePt t="103037" x="2757488" y="4529138"/>
          <p14:tracePt t="103053" x="2943225" y="4786313"/>
          <p14:tracePt t="103071" x="3143250" y="5029200"/>
          <p14:tracePt t="103087" x="3294063" y="5200650"/>
          <p14:tracePt t="103104" x="3408363" y="5329238"/>
          <p14:tracePt t="103121" x="3508375" y="5408613"/>
          <p14:tracePt t="103137" x="3571875" y="5457825"/>
          <p14:tracePt t="103154" x="3614738" y="5508625"/>
          <p14:tracePt t="103169" x="3622675" y="5514975"/>
          <p14:tracePt t="103187" x="3651250" y="5514975"/>
          <p14:tracePt t="103203" x="3665538" y="5522913"/>
          <p14:tracePt t="103220" x="3708400" y="5529263"/>
          <p14:tracePt t="103220" x="3751263" y="5551488"/>
          <p14:tracePt t="103237" x="3800475" y="5572125"/>
          <p14:tracePt t="103253" x="3894138" y="5580063"/>
          <p14:tracePt t="103270" x="4022725" y="5580063"/>
          <p14:tracePt t="103286" x="4157663" y="5580063"/>
          <p14:tracePt t="103304" x="4265613" y="5580063"/>
          <p14:tracePt t="103320" x="4371975" y="5557838"/>
          <p14:tracePt t="103338" x="4457700" y="5522913"/>
          <p14:tracePt t="103353" x="4557713" y="5472113"/>
          <p14:tracePt t="103370" x="4643438" y="5414963"/>
          <p14:tracePt t="103387" x="4765675" y="5357813"/>
          <p14:tracePt t="103403" x="4851400" y="5314950"/>
          <p14:tracePt t="103420" x="4937125" y="5257800"/>
          <p14:tracePt t="103420" x="4979988" y="5251450"/>
          <p14:tracePt t="103437" x="5037138" y="5208588"/>
          <p14:tracePt t="103453" x="5108575" y="5180013"/>
          <p14:tracePt t="103470" x="5165725" y="5165725"/>
          <p14:tracePt t="103487" x="5194300" y="5165725"/>
          <p14:tracePt t="103503" x="5237163" y="5165725"/>
          <p14:tracePt t="103520" x="5308600" y="5165725"/>
          <p14:tracePt t="103536" x="5372100" y="5157788"/>
          <p14:tracePt t="103552" x="5451475" y="5157788"/>
          <p14:tracePt t="103570" x="5514975" y="5180013"/>
          <p14:tracePt t="103587" x="5565775" y="5200650"/>
          <p14:tracePt t="103603" x="5622925" y="5237163"/>
          <p14:tracePt t="103619" x="5657850" y="5265738"/>
          <p14:tracePt t="103636" x="5672138" y="5280025"/>
          <p14:tracePt t="103652" x="5686425" y="5294313"/>
          <p14:tracePt t="103670" x="5686425" y="5300663"/>
          <p14:tracePt t="103686" x="5686425" y="5314950"/>
          <p14:tracePt t="103703" x="5686425" y="5343525"/>
          <p14:tracePt t="103719" x="5665788" y="5357813"/>
          <p14:tracePt t="103736" x="5580063" y="5386388"/>
          <p14:tracePt t="103753" x="5443538" y="5422900"/>
          <p14:tracePt t="103769" x="5372100" y="5451475"/>
          <p14:tracePt t="103786" x="5329238" y="5457825"/>
          <p14:tracePt t="103802" x="5294313" y="5457825"/>
          <p14:tracePt t="103820" x="5251450" y="5465763"/>
          <p14:tracePt t="103836" x="5194300" y="5486400"/>
          <p14:tracePt t="103852" x="5051425" y="5486400"/>
          <p14:tracePt t="103869" x="4914900" y="5486400"/>
          <p14:tracePt t="103885" x="4808538" y="5486400"/>
          <p14:tracePt t="103902" x="4714875" y="5486400"/>
          <p14:tracePt t="103919" x="4657725" y="5486400"/>
          <p14:tracePt t="103937" x="4629150" y="5486400"/>
          <p14:tracePt t="103952" x="4594225" y="5486400"/>
          <p14:tracePt t="103969" x="4551363" y="5486400"/>
          <p14:tracePt t="103985" x="4494213" y="5486400"/>
          <p14:tracePt t="104003" x="4451350" y="5472113"/>
          <p14:tracePt t="104019" x="4408488" y="5465763"/>
          <p14:tracePt t="104036" x="4371975" y="5451475"/>
          <p14:tracePt t="104036" x="4351338" y="5443538"/>
          <p14:tracePt t="104053" x="4286250" y="5429250"/>
          <p14:tracePt t="104069" x="4214813" y="5408613"/>
          <p14:tracePt t="104086" x="4171950" y="5394325"/>
          <p14:tracePt t="104101" x="4143375" y="5386388"/>
          <p14:tracePt t="104120" x="4108450" y="5380038"/>
          <p14:tracePt t="104135" x="4079875" y="5357813"/>
          <p14:tracePt t="104189" x="4065588" y="5351463"/>
          <p14:tracePt t="104197" x="4057650" y="5343525"/>
          <p14:tracePt t="104205" x="4051300" y="5337175"/>
          <p14:tracePt t="104221" x="4043363" y="5337175"/>
          <p14:tracePt t="104237" x="4022725" y="5337175"/>
          <p14:tracePt t="104269" x="4014788" y="5329238"/>
          <p14:tracePt t="104277" x="4014788" y="5322888"/>
          <p14:tracePt t="104297" x="4014788" y="5314950"/>
          <p14:tracePt t="104298" x="4014788" y="5294313"/>
          <p14:tracePt t="104301" x="4014788" y="5280025"/>
          <p14:tracePt t="104318" x="4014788" y="5251450"/>
          <p14:tracePt t="104336" x="4014788" y="5243513"/>
          <p14:tracePt t="104352" x="4014788" y="5229225"/>
          <p14:tracePt t="104368" x="4037013" y="5208588"/>
          <p14:tracePt t="104385" x="4051300" y="5200650"/>
          <p14:tracePt t="104401" x="4065588" y="5200650"/>
          <p14:tracePt t="104418" x="4086225" y="5194300"/>
          <p14:tracePt t="104436" x="4122738" y="5186363"/>
          <p14:tracePt t="104452" x="4143375" y="5186363"/>
          <p14:tracePt t="104468" x="4179888" y="5186363"/>
          <p14:tracePt t="104485" x="4214813" y="5165725"/>
          <p14:tracePt t="104502" x="4243388" y="5165725"/>
          <p14:tracePt t="104518" x="4265613" y="5165725"/>
          <p14:tracePt t="104535" x="4294188" y="5165725"/>
          <p14:tracePt t="104551" x="4322763" y="5165725"/>
          <p14:tracePt t="104569" x="4337050" y="5165725"/>
          <p14:tracePt t="104585" x="4357688" y="5165725"/>
          <p14:tracePt t="104709" x="4329113" y="5157788"/>
          <p14:tracePt t="104717" x="4257675" y="5137150"/>
          <p14:tracePt t="104725" x="4251325" y="5137150"/>
          <p14:tracePt t="104733" x="4229100" y="5114925"/>
          <p14:tracePt t="104741" x="4171950" y="5086350"/>
          <p14:tracePt t="104752" x="4137025" y="5051425"/>
          <p14:tracePt t="104767" x="4079875" y="4994275"/>
          <p14:tracePt t="104785" x="4014788" y="4900613"/>
          <p14:tracePt t="104801" x="3943350" y="4722813"/>
          <p14:tracePt t="104818" x="3922713" y="4508500"/>
          <p14:tracePt t="104835" x="3894138" y="4300538"/>
          <p14:tracePt t="104851" x="3894138" y="4143375"/>
          <p14:tracePt t="104868" x="3879850" y="4022725"/>
          <p14:tracePt t="104884" x="3879850" y="3843338"/>
          <p14:tracePt t="104902" x="3879850" y="3651250"/>
          <p14:tracePt t="104918" x="3900488" y="3408363"/>
          <p14:tracePt t="104935" x="3929063" y="3214688"/>
          <p14:tracePt t="104951" x="3965575" y="3036888"/>
          <p14:tracePt t="104968" x="4014788" y="2871788"/>
          <p14:tracePt t="104983" x="4086225" y="2643188"/>
          <p14:tracePt t="105000" x="4129088" y="2379663"/>
          <p14:tracePt t="105018" x="4165600" y="2136775"/>
          <p14:tracePt t="105034" x="4165600" y="1965325"/>
          <p14:tracePt t="105051" x="4165600" y="1843088"/>
          <p14:tracePt t="105067" x="4165600" y="1785938"/>
          <p14:tracePt t="105085" x="4165600" y="1722438"/>
          <p14:tracePt t="105100" x="4165600" y="1671638"/>
          <p14:tracePt t="105118" x="4171950" y="1628775"/>
          <p14:tracePt t="105133" x="4171950" y="1593850"/>
          <p14:tracePt t="105151" x="4179888" y="1579563"/>
          <p14:tracePt t="105167" x="4200525" y="1565275"/>
          <p14:tracePt t="105184" x="4208463" y="1543050"/>
          <p14:tracePt t="105201" x="4222750" y="1528763"/>
          <p14:tracePt t="105217" x="4257675" y="1508125"/>
          <p14:tracePt t="105234" x="4286250" y="1508125"/>
          <p14:tracePt t="105250" x="4308475" y="1500188"/>
          <p14:tracePt t="105267" x="4365625" y="1479550"/>
          <p14:tracePt t="105283" x="4465638" y="1436688"/>
          <p14:tracePt t="105283" x="4494213" y="1428750"/>
          <p14:tracePt t="105301" x="4608513" y="1371600"/>
          <p14:tracePt t="105317" x="4708525" y="1336675"/>
          <p14:tracePt t="105334" x="4779963" y="1314450"/>
          <p14:tracePt t="105350" x="4814888" y="1314450"/>
          <p14:tracePt t="105367" x="4879975" y="1314450"/>
          <p14:tracePt t="105384" x="5022850" y="1408113"/>
          <p14:tracePt t="105400" x="5229225" y="1571625"/>
          <p14:tracePt t="105417" x="5451475" y="1714500"/>
          <p14:tracePt t="105433" x="5643563" y="1843088"/>
          <p14:tracePt t="105451" x="5780088" y="1965325"/>
          <p14:tracePt t="105467" x="5922963" y="2108200"/>
          <p14:tracePt t="105484" x="6029325" y="2257425"/>
          <p14:tracePt t="105500" x="6223000" y="2608263"/>
          <p14:tracePt t="105517" x="6300788" y="2857500"/>
          <p14:tracePt t="105533" x="6372225" y="3114675"/>
          <p14:tracePt t="105550" x="6400800" y="3357563"/>
          <p14:tracePt t="105567" x="6443663" y="3622675"/>
          <p14:tracePt t="105582" x="6472238" y="3914775"/>
          <p14:tracePt t="105600" x="6529388" y="4229100"/>
          <p14:tracePt t="105616" x="6586538" y="4586288"/>
          <p14:tracePt t="105634" x="6615113" y="4929188"/>
          <p14:tracePt t="105650" x="6665913" y="5208588"/>
          <p14:tracePt t="105667" x="6694488" y="5451475"/>
          <p14:tracePt t="105684" x="6751638" y="5665788"/>
          <p14:tracePt t="105700" x="6858000" y="6072188"/>
          <p14:tracePt t="105717" x="6958013" y="6286500"/>
          <p14:tracePt t="105733" x="7015163" y="6423025"/>
          <p14:tracePt t="105750" x="7058025" y="6480175"/>
          <p14:tracePt t="105766" x="7065963" y="6523038"/>
          <p14:tracePt t="105783" x="7086600" y="6551613"/>
          <p14:tracePt t="105799" x="7086600" y="6557963"/>
          <p14:tracePt t="105816" x="7086600" y="6565900"/>
          <p14:tracePt t="105832" x="7086600" y="6572250"/>
          <p14:tracePt t="105901" x="7072313" y="6586538"/>
          <p14:tracePt t="105909" x="7058025" y="6594475"/>
          <p14:tracePt t="105917" x="7051675" y="6594475"/>
          <p14:tracePt t="105925" x="7015163" y="6608763"/>
          <p14:tracePt t="105925" x="6986588" y="6615113"/>
          <p14:tracePt t="105933" x="6851650" y="6615113"/>
          <p14:tracePt t="105949" x="6694488" y="6615113"/>
          <p14:tracePt t="105966" x="6500813" y="6615113"/>
          <p14:tracePt t="105983" x="6315075" y="6615113"/>
          <p14:tracePt t="105999" x="6157913" y="6615113"/>
          <p14:tracePt t="106016" x="6029325" y="6600825"/>
          <p14:tracePt t="106032" x="5872163" y="6586538"/>
          <p14:tracePt t="106049" x="5743575" y="6572250"/>
          <p14:tracePt t="106066" x="5600700" y="6537325"/>
          <p14:tracePt t="106083" x="5537200" y="6537325"/>
          <p14:tracePt t="106099" x="5394325" y="6529388"/>
          <p14:tracePt t="106116" x="5272088" y="6515100"/>
          <p14:tracePt t="106132" x="5065713" y="6515100"/>
          <p14:tracePt t="106149" x="4951413" y="6480175"/>
          <p14:tracePt t="106166" x="4822825" y="6472238"/>
          <p14:tracePt t="106182" x="4700588" y="6457950"/>
          <p14:tracePt t="106199" x="4500563" y="6415088"/>
          <p14:tracePt t="106215" x="4329113" y="6394450"/>
          <p14:tracePt t="106232" x="4179888" y="6357938"/>
          <p14:tracePt t="106248" x="4079875" y="6337300"/>
          <p14:tracePt t="106265" x="3994150" y="6300788"/>
          <p14:tracePt t="106283" x="3937000" y="6286500"/>
          <p14:tracePt t="106299" x="3843338" y="6237288"/>
          <p14:tracePt t="106316" x="3779838" y="6208713"/>
          <p14:tracePt t="106332" x="3694113" y="6143625"/>
          <p14:tracePt t="106350" x="3657600" y="6100763"/>
          <p14:tracePt t="106365" x="3629025" y="6080125"/>
          <p14:tracePt t="106382" x="3600450" y="6043613"/>
          <p14:tracePt t="106399" x="3586163" y="6029325"/>
          <p14:tracePt t="106416" x="3579813" y="6022975"/>
          <p14:tracePt t="106433" x="3565525" y="6008688"/>
          <p14:tracePt t="106449" x="3557588" y="6000750"/>
          <p14:tracePt t="106465" x="3543300" y="5951538"/>
          <p14:tracePt t="106482" x="3522663" y="5886450"/>
          <p14:tracePt t="106499" x="3522663" y="5829300"/>
          <p14:tracePt t="106516" x="3522663" y="5772150"/>
          <p14:tracePt t="106533" x="3522663" y="5743575"/>
          <p14:tracePt t="106549" x="3522663" y="5700713"/>
          <p14:tracePt t="106566" x="3522663" y="5643563"/>
          <p14:tracePt t="106582" x="3536950" y="5580063"/>
          <p14:tracePt t="106599" x="3565525" y="5508625"/>
          <p14:tracePt t="106615" x="3594100" y="5429250"/>
          <p14:tracePt t="106633" x="3636963" y="5322888"/>
          <p14:tracePt t="106649" x="3686175" y="5237163"/>
          <p14:tracePt t="106665" x="3694113" y="5194300"/>
          <p14:tracePt t="106682" x="3729038" y="5143500"/>
          <p14:tracePt t="106698" x="3751263" y="5086350"/>
          <p14:tracePt t="106715" x="3794125" y="5043488"/>
          <p14:tracePt t="106731" x="3843338" y="5000625"/>
          <p14:tracePt t="106748" x="3894138" y="4943475"/>
          <p14:tracePt t="106765" x="3922713" y="4922838"/>
          <p14:tracePt t="106885" x="3900488" y="4922838"/>
          <p14:tracePt t="106893" x="3765550" y="4922838"/>
          <p14:tracePt t="106901" x="3594100" y="4922838"/>
          <p14:tracePt t="106909" x="3457575" y="4922838"/>
          <p14:tracePt t="106917" x="3151188" y="4922838"/>
          <p14:tracePt t="106932" x="2800350" y="4837113"/>
          <p14:tracePt t="106948" x="2357438" y="4637088"/>
          <p14:tracePt t="106965" x="2171700" y="4500563"/>
          <p14:tracePt t="106981" x="1993900" y="4357688"/>
          <p14:tracePt t="106998" x="1836738" y="4222750"/>
          <p14:tracePt t="107015" x="1743075" y="4114800"/>
          <p14:tracePt t="107031" x="1636713" y="4014788"/>
          <p14:tracePt t="107048" x="1536700" y="3908425"/>
          <p14:tracePt t="107064" x="1471613" y="3822700"/>
          <p14:tracePt t="107081" x="1450975" y="3765550"/>
          <p14:tracePt t="107098" x="1436688" y="3679825"/>
          <p14:tracePt t="107114" x="1422400" y="3594100"/>
          <p14:tracePt t="107131" x="1414463" y="3514725"/>
          <p14:tracePt t="107147" x="1371600" y="3429000"/>
          <p14:tracePt t="107147" x="1365250" y="3394075"/>
          <p14:tracePt t="107165" x="1322388" y="3322638"/>
          <p14:tracePt t="107181" x="1300163" y="3228975"/>
          <p14:tracePt t="107198" x="1279525" y="3100388"/>
          <p14:tracePt t="107215" x="1279525" y="2951163"/>
          <p14:tracePt t="107231" x="1279525" y="2808288"/>
          <p14:tracePt t="107248" x="1279525" y="2700338"/>
          <p14:tracePt t="107264" x="1279525" y="2636838"/>
          <p14:tracePt t="107281" x="1279525" y="2551113"/>
          <p14:tracePt t="107297" x="1279525" y="2493963"/>
          <p14:tracePt t="107314" x="1293813" y="2457450"/>
          <p14:tracePt t="107330" x="1336675" y="2422525"/>
          <p14:tracePt t="107348" x="1350963" y="2414588"/>
          <p14:tracePt t="107364" x="1371600" y="2408238"/>
          <p14:tracePt t="107381" x="1393825" y="2393950"/>
          <p14:tracePt t="107397" x="1450975" y="2379663"/>
          <p14:tracePt t="107415" x="1500188" y="2357438"/>
          <p14:tracePt t="107431" x="1550988" y="2351088"/>
          <p14:tracePt t="107447" x="1608138" y="2328863"/>
          <p14:tracePt t="107464" x="1636713" y="2322513"/>
          <p14:tracePt t="107509" x="1665288" y="2322513"/>
          <p14:tracePt t="107517" x="1679575" y="2322513"/>
          <p14:tracePt t="107525" x="1708150" y="2322513"/>
          <p14:tracePt t="107530" x="1751013" y="2322513"/>
          <p14:tracePt t="107547" x="1771650" y="2322513"/>
          <p14:tracePt t="107564" x="1793875" y="2322513"/>
          <p14:tracePt t="107580" x="1836738" y="2336800"/>
          <p14:tracePt t="107597" x="1843088" y="2343150"/>
          <p14:tracePt t="107613" x="1857375" y="2365375"/>
          <p14:tracePt t="107630" x="1879600" y="2371725"/>
          <p14:tracePt t="107669" x="1885950" y="2379663"/>
          <p14:tracePt t="107673" x="1893888" y="2400300"/>
          <p14:tracePt t="107680" x="1900238" y="2451100"/>
          <p14:tracePt t="107697" x="1914525" y="2465388"/>
          <p14:tracePt t="107714" x="1936750" y="2486025"/>
          <p14:tracePt t="107730" x="1943100" y="2493963"/>
          <p14:tracePt t="107748" x="1957388" y="2514600"/>
          <p14:tracePt t="107764" x="1957388" y="2522538"/>
          <p14:tracePt t="107780" x="1971675" y="2543175"/>
          <p14:tracePt t="107797" x="2000250" y="2579688"/>
          <p14:tracePt t="107814" x="2008188" y="2586038"/>
          <p14:tracePt t="107830" x="2014538" y="2600325"/>
          <p14:tracePt t="107846" x="2022475" y="2614613"/>
          <p14:tracePt t="107863" x="2043113" y="2628900"/>
          <p14:tracePt t="107909" x="2051050" y="2651125"/>
          <p14:tracePt t="107925" x="2057400" y="2665413"/>
          <p14:tracePt t="107930" x="2065338" y="2693988"/>
          <p14:tracePt t="107937" x="2065338" y="2700338"/>
          <p14:tracePt t="107946" x="2093913" y="2736850"/>
          <p14:tracePt t="107963" x="2093913" y="2751138"/>
          <p14:tracePt t="107980" x="2108200" y="2786063"/>
          <p14:tracePt t="107996" x="2114550" y="2800350"/>
          <p14:tracePt t="108013" x="2128838" y="2808288"/>
          <p14:tracePt t="108029" x="2128838" y="2822575"/>
          <p14:tracePt t="108047" x="2143125" y="2843213"/>
          <p14:tracePt t="108062" x="2151063" y="2865438"/>
          <p14:tracePt t="108079" x="2151063" y="2900363"/>
          <p14:tracePt t="108096" x="2165350" y="2936875"/>
          <p14:tracePt t="108113" x="2171700" y="2943225"/>
          <p14:tracePt t="108130" x="2179638" y="2971800"/>
          <p14:tracePt t="108146" x="2179638" y="2986088"/>
          <p14:tracePt t="108163" x="2179638" y="2994025"/>
          <p14:tracePt t="110429" x="2179638" y="3008313"/>
          <p14:tracePt t="110437" x="2185988" y="3022600"/>
          <p14:tracePt t="110456" x="2185988" y="3028950"/>
          <p14:tracePt t="110461" x="2185988" y="3043238"/>
          <p14:tracePt t="110477" x="2185988" y="3065463"/>
          <p14:tracePt t="110485" x="2165350" y="3108325"/>
          <p14:tracePt t="110493" x="2136775" y="3165475"/>
          <p14:tracePt t="110510" x="2057400" y="3257550"/>
          <p14:tracePt t="110527" x="2008188" y="3336925"/>
          <p14:tracePt t="110543" x="1885950" y="3451225"/>
          <p14:tracePt t="110559" x="1751013" y="3514725"/>
          <p14:tracePt t="110576" x="1736725" y="3514725"/>
          <p14:tracePt t="110917" x="1808163" y="3543300"/>
          <p14:tracePt t="110925" x="1822450" y="3551238"/>
          <p14:tracePt t="110933" x="1900238" y="3557588"/>
          <p14:tracePt t="110943" x="1951038" y="3586163"/>
          <p14:tracePt t="111053" x="1957388" y="3579813"/>
          <p14:tracePt t="111061" x="1957388" y="3543300"/>
          <p14:tracePt t="111069" x="1957388" y="3536950"/>
          <p14:tracePt t="111141" x="1957388" y="3514725"/>
          <p14:tracePt t="111172" x="1957388" y="3508375"/>
          <p14:tracePt t="111181" x="1957388" y="3500438"/>
          <p14:tracePt t="111221" x="1957388" y="3494088"/>
          <p14:tracePt t="111237" x="1957388" y="3486150"/>
          <p14:tracePt t="111293" x="1957388" y="3479800"/>
          <p14:tracePt t="111421" x="1957388" y="3471863"/>
          <p14:tracePt t="111573" x="1957388" y="3465513"/>
          <p14:tracePt t="111724" x="1957388" y="3457575"/>
          <p14:tracePt t="111734" x="1957388" y="3443288"/>
          <p14:tracePt t="111740" x="1957388" y="3436938"/>
          <p14:tracePt t="111748" x="1957388" y="3422650"/>
          <p14:tracePt t="111781" x="1957388" y="3408363"/>
          <p14:tracePt t="111789" x="1957388" y="3400425"/>
          <p14:tracePt t="111791" x="1957388" y="3394075"/>
          <p14:tracePt t="111829" x="1957388" y="3386138"/>
          <p14:tracePt t="112429" x="1957388" y="3351213"/>
          <p14:tracePt t="112437" x="1957388" y="3322638"/>
          <p14:tracePt t="112445" x="1957388" y="3279775"/>
          <p14:tracePt t="112457" x="1957388" y="3257550"/>
          <p14:tracePt t="112474" x="1957388" y="3228975"/>
          <p14:tracePt t="112490" x="1957388" y="3200400"/>
          <p14:tracePt t="112507" x="1957388" y="3179763"/>
          <p14:tracePt t="112523" x="1957388" y="3165475"/>
          <p14:tracePt t="112523" x="1957388" y="3151188"/>
          <p14:tracePt t="112541" x="1957388" y="3143250"/>
          <p14:tracePt t="112556" x="1957388" y="3122613"/>
          <p14:tracePt t="112573" x="1957388" y="3108325"/>
          <p14:tracePt t="112589" x="1957388" y="3100388"/>
          <p14:tracePt t="112933" x="1957388" y="3094038"/>
          <p14:tracePt t="112940" x="1965325" y="3094038"/>
          <p14:tracePt t="112949" x="2000250" y="3071813"/>
          <p14:tracePt t="112957" x="2043113" y="3065463"/>
          <p14:tracePt t="112972" x="2179638" y="3065463"/>
          <p14:tracePt t="112973" x="2371725" y="3065463"/>
          <p14:tracePt t="112990" x="2643188" y="3065463"/>
          <p14:tracePt t="113006" x="2914650" y="3065463"/>
          <p14:tracePt t="113024" x="3179763" y="3079750"/>
          <p14:tracePt t="113039" x="3386138" y="3094038"/>
          <p14:tracePt t="113056" x="3571875" y="3094038"/>
          <p14:tracePt t="113072" x="3714750" y="3094038"/>
          <p14:tracePt t="113089" x="3851275" y="3094038"/>
          <p14:tracePt t="113106" x="3957638" y="3094038"/>
          <p14:tracePt t="113123" x="4051300" y="3094038"/>
          <p14:tracePt t="113140" x="4114800" y="3094038"/>
          <p14:tracePt t="113155" x="4179888" y="3094038"/>
          <p14:tracePt t="113155" x="4222750" y="3094038"/>
          <p14:tracePt t="113173" x="4286250" y="3094038"/>
          <p14:tracePt t="113189" x="4351338" y="3086100"/>
          <p14:tracePt t="113206" x="4422775" y="3071813"/>
          <p14:tracePt t="113223" x="4465638" y="3065463"/>
          <p14:tracePt t="113239" x="4486275" y="3057525"/>
          <p14:tracePt t="113256" x="4522788" y="3043238"/>
          <p14:tracePt t="113272" x="4551363" y="3028950"/>
          <p14:tracePt t="113288" x="4557713" y="3028950"/>
          <p14:tracePt t="113306" x="4565650" y="3028950"/>
          <p14:tracePt t="113322" x="4600575" y="3022600"/>
          <p14:tracePt t="113339" x="4608513" y="3022600"/>
          <p14:tracePt t="113356" x="4629150" y="3022600"/>
          <p14:tracePt t="113372" x="4637088" y="3022600"/>
          <p14:tracePt t="113389" x="4657725" y="3022600"/>
          <p14:tracePt t="113405" x="4672013" y="3022600"/>
          <p14:tracePt t="113423" x="4679950" y="3022600"/>
          <p14:tracePt t="113438" x="4700588" y="3022600"/>
          <p14:tracePt t="113455" x="4708525" y="3022600"/>
          <p14:tracePt t="113472" x="4714875" y="3022600"/>
          <p14:tracePt t="113549" x="4722813" y="3022600"/>
          <p14:tracePt t="113561" x="4737100" y="3022600"/>
          <p14:tracePt t="113565" x="4765675" y="3022600"/>
          <p14:tracePt t="113572" x="4786313" y="3043238"/>
          <p14:tracePt t="113588" x="4857750" y="3094038"/>
          <p14:tracePt t="113606" x="4894263" y="3114675"/>
          <p14:tracePt t="113622" x="4929188" y="3143250"/>
          <p14:tracePt t="113639" x="4965700" y="3151188"/>
          <p14:tracePt t="113655" x="4986338" y="3165475"/>
          <p14:tracePt t="113671" x="5008563" y="3171825"/>
          <p14:tracePt t="113709" x="5014913" y="3171825"/>
          <p14:tracePt t="113721" x="5022850" y="3171825"/>
          <p14:tracePt t="113722" x="5037138" y="3179763"/>
          <p14:tracePt t="113738" x="5043488" y="3186113"/>
          <p14:tracePt t="113755" x="5051425" y="3194050"/>
          <p14:tracePt t="113771" x="5057775" y="3200400"/>
          <p14:tracePt t="113787" x="5065713" y="3208338"/>
          <p14:tracePt t="113805" x="5072063" y="3243263"/>
          <p14:tracePt t="113821" x="5080000" y="3251200"/>
          <p14:tracePt t="113839" x="5086350" y="3257550"/>
          <p14:tracePt t="113885" x="5086350" y="3271838"/>
          <p14:tracePt t="113893" x="5086350" y="3279775"/>
          <p14:tracePt t="113904" x="5086350" y="3286125"/>
          <p14:tracePt t="113905" x="5086350" y="3294063"/>
          <p14:tracePt t="113921" x="5086350" y="3314700"/>
          <p14:tracePt t="113938" x="5086350" y="3351213"/>
          <p14:tracePt t="113955" x="5080000" y="3365500"/>
          <p14:tracePt t="113971" x="5080000" y="3394075"/>
          <p14:tracePt t="113988" x="5072063" y="3400425"/>
          <p14:tracePt t="114004" x="5065713" y="3436938"/>
          <p14:tracePt t="114022" x="5043488" y="3451225"/>
          <p14:tracePt t="114038" x="5037138" y="3479800"/>
          <p14:tracePt t="114077" x="5029200" y="3486150"/>
          <p14:tracePt t="114117" x="5022850" y="3494088"/>
          <p14:tracePt t="114125" x="5008563" y="3500438"/>
          <p14:tracePt t="114141" x="5000625" y="3500438"/>
          <p14:tracePt t="114154" x="4994275" y="3500438"/>
          <p14:tracePt t="114157" x="4951413" y="3514725"/>
          <p14:tracePt t="114170" x="4914900" y="3514725"/>
          <p14:tracePt t="114187" x="4872038" y="3514725"/>
          <p14:tracePt t="114205" x="4779963" y="3514725"/>
          <p14:tracePt t="114221" x="4679950" y="3514725"/>
          <p14:tracePt t="114221" x="4608513" y="3514725"/>
          <p14:tracePt t="114245" x="4486275" y="3514725"/>
          <p14:tracePt t="114271" x="4214813" y="3514725"/>
          <p14:tracePt t="114271" x="3908425" y="3514725"/>
          <p14:tracePt t="114288" x="3579813" y="3508375"/>
          <p14:tracePt t="114304" x="3251200" y="3451225"/>
          <p14:tracePt t="114321" x="2979738" y="3422650"/>
          <p14:tracePt t="114337" x="2765425" y="3386138"/>
          <p14:tracePt t="114354" x="2651125" y="3357563"/>
          <p14:tracePt t="114370" x="2600325" y="3351213"/>
          <p14:tracePt t="114388" x="2551113" y="3351213"/>
          <p14:tracePt t="114404" x="2500313" y="3328988"/>
          <p14:tracePt t="114420" x="2443163" y="3322638"/>
          <p14:tracePt t="114438" x="2414588" y="3322638"/>
          <p14:tracePt t="114453" x="2379663" y="3314700"/>
          <p14:tracePt t="114471" x="2351088" y="3314700"/>
          <p14:tracePt t="114487" x="2343150" y="3314700"/>
          <p14:tracePt t="114504" x="2336800" y="3314700"/>
          <p14:tracePt t="114520" x="2308225" y="3308350"/>
          <p14:tracePt t="114537" x="2271713" y="3308350"/>
          <p14:tracePt t="114553" x="2251075" y="3308350"/>
          <p14:tracePt t="114570" x="2228850" y="3286125"/>
          <p14:tracePt t="114586" x="2208213" y="3286125"/>
          <p14:tracePt t="114604" x="2171700" y="3279775"/>
          <p14:tracePt t="114621" x="2151063" y="3279775"/>
          <p14:tracePt t="114637" x="2136775" y="3271838"/>
          <p14:tracePt t="114654" x="2128838" y="3271838"/>
          <p14:tracePt t="114670" x="2114550" y="3271838"/>
          <p14:tracePt t="114687" x="2108200" y="3271838"/>
          <p14:tracePt t="114703" x="2100263" y="3271838"/>
          <p14:tracePt t="114720" x="2093913" y="3265488"/>
          <p14:tracePt t="114757" x="2079625" y="3265488"/>
          <p14:tracePt t="114789" x="2071688" y="3257550"/>
          <p14:tracePt t="114845" x="2065338" y="3251200"/>
          <p14:tracePt t="114884" x="2057400" y="3243263"/>
          <p14:tracePt t="114917" x="2051050" y="3236913"/>
          <p14:tracePt t="114933" x="2028825" y="3228975"/>
          <p14:tracePt t="114965" x="2028825" y="3222625"/>
          <p14:tracePt t="114973" x="2022475" y="3214688"/>
          <p14:tracePt t="115013" x="2014538" y="3208338"/>
          <p14:tracePt t="115053" x="2000250" y="3200400"/>
          <p14:tracePt t="115061" x="1993900" y="3194050"/>
          <p14:tracePt t="115081" x="1985963" y="3186113"/>
          <p14:tracePt t="115085" x="1979613" y="3179763"/>
          <p14:tracePt t="115092" x="1971675" y="3171825"/>
          <p14:tracePt t="115103" x="1971675" y="3165475"/>
          <p14:tracePt t="115181" x="1971675" y="3143250"/>
          <p14:tracePt t="115189" x="1965325" y="3136900"/>
          <p14:tracePt t="115221" x="1957388" y="3128963"/>
          <p14:tracePt t="115229" x="1951038" y="3122613"/>
          <p14:tracePt t="115245" x="1943100" y="3114675"/>
          <p14:tracePt t="115253" x="1936750" y="3100388"/>
          <p14:tracePt t="115269" x="1928813" y="3094038"/>
          <p14:tracePt t="115301" x="1922463" y="3086100"/>
          <p14:tracePt t="115309" x="1914525" y="3079750"/>
          <p14:tracePt t="115324" x="1908175" y="3071813"/>
          <p14:tracePt t="115341" x="1908175" y="3065463"/>
          <p14:tracePt t="115357" x="1900238" y="3057525"/>
          <p14:tracePt t="115413" x="1893888" y="3051175"/>
          <p14:tracePt t="115420" x="1885950" y="3043238"/>
          <p14:tracePt t="115427" x="1885950" y="3036888"/>
          <p14:tracePt t="115436" x="1885950" y="3014663"/>
          <p14:tracePt t="115452" x="1871663" y="2979738"/>
          <p14:tracePt t="115469" x="1871663" y="2957513"/>
          <p14:tracePt t="115485" x="1871663" y="2943225"/>
          <p14:tracePt t="115503" x="1871663" y="2914650"/>
          <p14:tracePt t="115519" x="1871663" y="2900363"/>
          <p14:tracePt t="115536" x="1871663" y="2879725"/>
          <p14:tracePt t="115552" x="1871663" y="2857500"/>
          <p14:tracePt t="115569" x="1871663" y="2836863"/>
          <p14:tracePt t="115587" x="1879600" y="2808288"/>
          <p14:tracePt t="115602" x="1885950" y="2794000"/>
          <p14:tracePt t="115619" x="1893888" y="2786063"/>
          <p14:tracePt t="115653" x="1900238" y="2779713"/>
          <p14:tracePt t="115669" x="1908175" y="2779713"/>
          <p14:tracePt t="115669" x="1922463" y="2771775"/>
          <p14:tracePt t="115686" x="1928813" y="2771775"/>
          <p14:tracePt t="115733" x="1943100" y="2771775"/>
          <p14:tracePt t="115741" x="1971675" y="2751138"/>
          <p14:tracePt t="115773" x="1993900" y="2751138"/>
          <p14:tracePt t="115781" x="2008188" y="2751138"/>
          <p14:tracePt t="115789" x="2028825" y="2751138"/>
          <p14:tracePt t="115802" x="2051050" y="2751138"/>
          <p14:tracePt t="115819" x="2079625" y="2757488"/>
          <p14:tracePt t="115835" x="2085975" y="2765425"/>
          <p14:tracePt t="115852" x="2100263" y="2800350"/>
          <p14:tracePt t="115869" x="2114550" y="2828925"/>
          <p14:tracePt t="115885" x="2114550" y="2879725"/>
          <p14:tracePt t="115901" x="2114550" y="2928938"/>
          <p14:tracePt t="115918" x="2114550" y="2971800"/>
          <p14:tracePt t="115935" x="2114550" y="3014663"/>
          <p14:tracePt t="115952" x="2114550" y="3043238"/>
          <p14:tracePt t="115968" x="2114550" y="3057525"/>
          <p14:tracePt t="115985" x="2114550" y="3071813"/>
          <p14:tracePt t="116001" x="2114550" y="3086100"/>
          <p14:tracePt t="116018" x="2114550" y="3094038"/>
          <p14:tracePt t="116060" x="2108200" y="3100388"/>
          <p14:tracePt t="116080" x="2108200" y="3108325"/>
          <p14:tracePt t="116365" x="2122488" y="3108325"/>
          <p14:tracePt t="116437" x="2122488" y="3100388"/>
          <p14:tracePt t="116444" x="2128838" y="3086100"/>
          <p14:tracePt t="116453" x="2136775" y="3079750"/>
          <p14:tracePt t="116484" x="2143125" y="3057525"/>
          <p14:tracePt t="116493" x="2157413" y="3051175"/>
          <p14:tracePt t="116500" x="2157413" y="3043238"/>
          <p14:tracePt t="116637" x="2165350" y="3036888"/>
          <p14:tracePt t="116701" x="2171700" y="3036888"/>
          <p14:tracePt t="116719" x="2193925" y="3036888"/>
          <p14:tracePt t="116719" x="2208213" y="3028950"/>
          <p14:tracePt t="116741" x="2236788" y="3028950"/>
          <p14:tracePt t="116750" x="2243138" y="3028950"/>
          <p14:tracePt t="116756" x="2257425" y="3022600"/>
          <p14:tracePt t="116766" x="2286000" y="3022600"/>
          <p14:tracePt t="116783" x="2300288" y="3022600"/>
          <p14:tracePt t="116801" x="2322513" y="3022600"/>
          <p14:tracePt t="116817" x="2343150" y="3000375"/>
          <p14:tracePt t="116834" x="2371725" y="3000375"/>
          <p14:tracePt t="116850" x="2379663" y="3000375"/>
          <p14:tracePt t="116867" x="2393950" y="3000375"/>
          <p14:tracePt t="116883" x="2414588" y="3000375"/>
          <p14:tracePt t="116901" x="2457450" y="3000375"/>
          <p14:tracePt t="116917" x="2479675" y="3000375"/>
          <p14:tracePt t="116933" x="2500313" y="3008313"/>
          <p14:tracePt t="116951" x="2514600" y="3014663"/>
          <p14:tracePt t="116967" x="2528888" y="3022600"/>
          <p14:tracePt t="116984" x="2571750" y="3036888"/>
          <p14:tracePt t="117000" x="2600325" y="3051175"/>
          <p14:tracePt t="117017" x="2657475" y="3086100"/>
          <p14:tracePt t="117034" x="2728913" y="3122613"/>
          <p14:tracePt t="117050" x="2786063" y="3165475"/>
          <p14:tracePt t="117067" x="2822575" y="3179763"/>
          <p14:tracePt t="117083" x="2865438" y="3222625"/>
          <p14:tracePt t="117100" x="2943225" y="3279775"/>
          <p14:tracePt t="117116" x="2986088" y="3300413"/>
          <p14:tracePt t="117134" x="3022600" y="3328988"/>
          <p14:tracePt t="117149" x="3071813" y="3336925"/>
          <p14:tracePt t="117166" x="3122613" y="3343275"/>
          <p14:tracePt t="117183" x="3194050" y="3379788"/>
          <p14:tracePt t="117199" x="3257550" y="3386138"/>
          <p14:tracePt t="117216" x="3336925" y="3386138"/>
          <p14:tracePt t="117233" x="3414713" y="3386138"/>
          <p14:tracePt t="117250" x="3522663" y="3386138"/>
          <p14:tracePt t="117266" x="3614738" y="3386138"/>
          <p14:tracePt t="117283" x="3694113" y="3371850"/>
          <p14:tracePt t="117299" x="3814763" y="3343275"/>
          <p14:tracePt t="117317" x="3900488" y="3300413"/>
          <p14:tracePt t="117333" x="3957638" y="3271838"/>
          <p14:tracePt t="117349" x="3971925" y="3257550"/>
          <p14:tracePt t="117476" x="3914775" y="3271838"/>
          <p14:tracePt t="117484" x="3814763" y="3294063"/>
          <p14:tracePt t="117501" x="3743325" y="3322638"/>
          <p14:tracePt t="117506" x="3700463" y="3343275"/>
          <p14:tracePt t="117516" x="3543300" y="3386138"/>
          <p14:tracePt t="117533" x="3479800" y="3394075"/>
          <p14:tracePt t="117550" x="3400425" y="3400425"/>
          <p14:tracePt t="117566" x="3336925" y="3400425"/>
          <p14:tracePt t="117583" x="3243263" y="3400425"/>
          <p14:tracePt t="117599" x="3171825" y="3400425"/>
          <p14:tracePt t="117616" x="3065463" y="3400425"/>
          <p14:tracePt t="117633" x="2986088" y="3400425"/>
          <p14:tracePt t="117649" x="2894013" y="3400425"/>
          <p14:tracePt t="117666" x="2871788" y="3400425"/>
          <p14:tracePt t="117683" x="2865438" y="3400425"/>
          <p14:tracePt t="117725" x="2857500" y="3394075"/>
          <p14:tracePt t="117727" x="2843213" y="3386138"/>
          <p14:tracePt t="117733" x="2822575" y="3371850"/>
          <p14:tracePt t="117829" x="2822575" y="3343275"/>
          <p14:tracePt t="117837" x="2822575" y="3314700"/>
          <p14:tracePt t="117849" x="2822575" y="3286125"/>
          <p14:tracePt t="117849" x="2828925" y="3228975"/>
          <p14:tracePt t="117865" x="2836863" y="3165475"/>
          <p14:tracePt t="117883" x="2836863" y="3086100"/>
          <p14:tracePt t="117899" x="2851150" y="2908300"/>
          <p14:tracePt t="117916" x="2851150" y="2671763"/>
          <p14:tracePt t="117932" x="2794000" y="2236788"/>
          <p14:tracePt t="117950" x="2693988" y="1914525"/>
          <p14:tracePt t="117965" x="2557463" y="1543050"/>
          <p14:tracePt t="117987" x="2471738" y="1279525"/>
          <p14:tracePt t="117999" x="2400300" y="1065213"/>
          <p14:tracePt t="118016" x="2365375" y="936625"/>
          <p14:tracePt t="118033" x="2365375" y="893763"/>
          <p14:tracePt t="118049" x="2365375" y="857250"/>
          <p14:tracePt t="118066" x="2365375" y="836613"/>
          <p14:tracePt t="118189" x="2365375" y="828675"/>
          <p14:tracePt t="118197" x="2400300" y="828675"/>
          <p14:tracePt t="118204" x="2500313" y="893763"/>
          <p14:tracePt t="118215" x="2636838" y="1093788"/>
          <p14:tracePt t="118232" x="2728913" y="1314450"/>
          <p14:tracePt t="118249" x="2808288" y="1500188"/>
          <p14:tracePt t="118265" x="2828925" y="1593850"/>
          <p14:tracePt t="118282" x="2865438" y="1693863"/>
          <p14:tracePt t="118298" x="2871788" y="1743075"/>
          <p14:tracePt t="118315" x="2871788" y="1793875"/>
          <p14:tracePt t="118332" x="2879725" y="1800225"/>
          <p14:tracePt t="118381" x="2908300" y="1800225"/>
          <p14:tracePt t="118389" x="2914650" y="1800225"/>
          <p14:tracePt t="118395" x="2928938" y="1785938"/>
          <p14:tracePt t="118400" x="2936875" y="1779588"/>
          <p14:tracePt t="118415" x="2943225" y="1765300"/>
          <p14:tracePt t="118433" x="2951163" y="1743075"/>
          <p14:tracePt t="118448" x="2994025" y="1693863"/>
          <p14:tracePt t="118465" x="3036888" y="1636713"/>
          <p14:tracePt t="118481" x="3094038" y="1585913"/>
          <p14:tracePt t="118497" x="3165475" y="1557338"/>
          <p14:tracePt t="118516" x="3251200" y="1536700"/>
          <p14:tracePt t="118531" x="3400425" y="1536700"/>
          <p14:tracePt t="118549" x="3557588" y="1536700"/>
          <p14:tracePt t="118565" x="3786188" y="1536700"/>
          <p14:tracePt t="118582" x="3865563" y="1536700"/>
          <p14:tracePt t="118598" x="3908425" y="1536700"/>
          <p14:tracePt t="118614" x="3943350" y="1536700"/>
          <p14:tracePt t="118631" x="3957638" y="1536700"/>
          <p14:tracePt t="118647" x="3979863" y="1536700"/>
          <p14:tracePt t="118725" x="3986213" y="1536700"/>
          <p14:tracePt t="118729" x="3986213" y="1543050"/>
          <p14:tracePt t="118733" x="3979863" y="1557338"/>
          <p14:tracePt t="118747" x="3929063" y="1571625"/>
          <p14:tracePt t="118765" x="3814763" y="1608138"/>
          <p14:tracePt t="118782" x="3729038" y="1628775"/>
          <p14:tracePt t="118797" x="3651250" y="1651000"/>
          <p14:tracePt t="118814" x="3594100" y="1671638"/>
          <p14:tracePt t="118830" x="3536950" y="1679575"/>
          <p14:tracePt t="118949" x="3557588" y="1679575"/>
          <p14:tracePt t="118952" x="3636963" y="1679575"/>
          <p14:tracePt t="118965" x="3708400" y="1679575"/>
          <p14:tracePt t="118966" x="3829050" y="1679575"/>
          <p14:tracePt t="118981" x="3894138" y="1679575"/>
          <p14:tracePt t="119044" x="3900488" y="1685925"/>
          <p14:tracePt t="119052" x="3900488" y="1700213"/>
          <p14:tracePt t="119063" x="3900488" y="1728788"/>
          <p14:tracePt t="119064" x="3900488" y="1771650"/>
          <p14:tracePt t="119080" x="3843338" y="1800225"/>
          <p14:tracePt t="119097" x="3708400" y="1851025"/>
          <p14:tracePt t="119113" x="3522663" y="1943100"/>
          <p14:tracePt t="119131" x="3322638" y="2036763"/>
          <p14:tracePt t="119148" x="3186113" y="2122488"/>
          <p14:tracePt t="119164" x="3122613" y="2171700"/>
          <p14:tracePt t="119164" x="3114675" y="2179638"/>
          <p14:tracePt t="119181" x="3108325" y="2193925"/>
          <p14:tracePt t="119197" x="3108325" y="2236788"/>
          <p14:tracePt t="119214" x="3108325" y="2293938"/>
          <p14:tracePt t="119230" x="3208338" y="2371725"/>
          <p14:tracePt t="119247" x="3322638" y="2443163"/>
          <p14:tracePt t="119263" x="3429000" y="2528888"/>
          <p14:tracePt t="119280" x="3494088" y="2600325"/>
          <p14:tracePt t="119297" x="3508375" y="2665413"/>
          <p14:tracePt t="119313" x="3508375" y="2736850"/>
          <p14:tracePt t="119331" x="3471863" y="2843213"/>
          <p14:tracePt t="119347" x="3400425" y="2979738"/>
          <p14:tracePt t="119364" x="3271838" y="3122613"/>
          <p14:tracePt t="119380" x="3057525" y="3394075"/>
          <p14:tracePt t="119397" x="2943225" y="3529013"/>
          <p14:tracePt t="119414" x="2879725" y="3636963"/>
          <p14:tracePt t="119430" x="2871788" y="3708400"/>
          <p14:tracePt t="119447" x="2871788" y="3779838"/>
          <p14:tracePt t="119463" x="2886075" y="3871913"/>
          <p14:tracePt t="119480" x="2957513" y="3994150"/>
          <p14:tracePt t="119496" x="3022600" y="4086225"/>
          <p14:tracePt t="119514" x="3065463" y="4165600"/>
          <p14:tracePt t="119530" x="3065463" y="4237038"/>
          <p14:tracePt t="119547" x="3065463" y="4322763"/>
          <p14:tracePt t="119563" x="3051175" y="4429125"/>
          <p14:tracePt t="119580" x="3022600" y="4529138"/>
          <p14:tracePt t="119580" x="3008313" y="4586288"/>
          <p14:tracePt t="119598" x="2986088" y="4679950"/>
          <p14:tracePt t="119613" x="2951163" y="4743450"/>
          <p14:tracePt t="119630" x="2951163" y="4751388"/>
          <p14:tracePt t="119717" x="2943225" y="4772025"/>
          <p14:tracePt t="119733" x="2943225" y="4786313"/>
          <p14:tracePt t="119733" x="2943225" y="4794250"/>
          <p14:tracePt t="119746" x="2936875" y="4800600"/>
          <p14:tracePt t="119763" x="2936875" y="4808538"/>
          <p14:tracePt t="119780" x="2922588" y="4822825"/>
          <p14:tracePt t="119796" x="2914650" y="4837113"/>
          <p14:tracePt t="119814" x="2908300" y="4843463"/>
          <p14:tracePt t="119893" x="2900363" y="4851400"/>
          <p14:tracePt t="119906" x="2886075" y="4851400"/>
          <p14:tracePt t="119909" x="2879725" y="4851400"/>
          <p14:tracePt t="119909" x="2843213" y="4822825"/>
          <p14:tracePt t="119917" x="2822575" y="4808538"/>
          <p14:tracePt t="119930" x="2765425" y="4743450"/>
          <p14:tracePt t="119947" x="2700338" y="4657725"/>
          <p14:tracePt t="119963" x="2643188" y="4572000"/>
          <p14:tracePt t="119979" x="2628900" y="4537075"/>
          <p14:tracePt t="119979" x="2628900" y="4529138"/>
          <p14:tracePt t="119997" x="2628900" y="4486275"/>
          <p14:tracePt t="120012" x="2628900" y="4443413"/>
          <p14:tracePt t="120030" x="2643188" y="4351338"/>
          <p14:tracePt t="120045" x="2693988" y="4265613"/>
          <p14:tracePt t="120062" x="2714625" y="4186238"/>
          <p14:tracePt t="120079" x="2736850" y="4129088"/>
          <p14:tracePt t="120095" x="2751138" y="4071938"/>
          <p14:tracePt t="120112" x="2757488" y="4037013"/>
          <p14:tracePt t="120129" x="2779713" y="4014788"/>
          <p14:tracePt t="120147" x="2786063" y="4000500"/>
          <p14:tracePt t="120162" x="2800350" y="3965575"/>
          <p14:tracePt t="120179" x="2814638" y="3951288"/>
          <p14:tracePt t="120195" x="2843213" y="3943350"/>
          <p14:tracePt t="120214" x="2871788" y="3943350"/>
          <p14:tracePt t="120229" x="2914650" y="3943350"/>
          <p14:tracePt t="120245" x="2957513" y="3943350"/>
          <p14:tracePt t="120262" x="2971800" y="3943350"/>
          <p14:tracePt t="120279" x="2979738" y="3943350"/>
          <p14:tracePt t="120295" x="2994025" y="3965575"/>
          <p14:tracePt t="120312" x="3051175" y="4065588"/>
          <p14:tracePt t="120329" x="3100388" y="4179888"/>
          <p14:tracePt t="120346" x="3108325" y="4257675"/>
          <p14:tracePt t="120363" x="3114675" y="4329113"/>
          <p14:tracePt t="120379" x="3136900" y="4379913"/>
          <p14:tracePt t="120395" x="3136900" y="4400550"/>
          <p14:tracePt t="120395" x="3136900" y="4414838"/>
          <p14:tracePt t="120413" x="3136900" y="4443413"/>
          <p14:tracePt t="120429" x="3108325" y="4486275"/>
          <p14:tracePt t="120446" x="3071813" y="4522788"/>
          <p14:tracePt t="120462" x="3043238" y="4537075"/>
          <p14:tracePt t="120479" x="3022600" y="4557713"/>
          <p14:tracePt t="120541" x="3014663" y="4557713"/>
          <p14:tracePt t="120549" x="3000375" y="4557713"/>
          <p14:tracePt t="120549" x="2957513" y="4543425"/>
          <p14:tracePt t="120561" x="2928938" y="4494213"/>
          <p14:tracePt t="120579" x="2865438" y="4394200"/>
          <p14:tracePt t="120597" x="2828925" y="4279900"/>
          <p14:tracePt t="120611" x="2794000" y="4014788"/>
          <p14:tracePt t="120629" x="2794000" y="3822700"/>
          <p14:tracePt t="120645" x="2751138" y="3643313"/>
          <p14:tracePt t="120662" x="2722563" y="3529013"/>
          <p14:tracePt t="120678" x="2686050" y="3414713"/>
          <p14:tracePt t="120695" x="2671763" y="3336925"/>
          <p14:tracePt t="120712" x="2665413" y="3257550"/>
          <p14:tracePt t="120728" x="2665413" y="3171825"/>
          <p14:tracePt t="120745" x="2665413" y="3094038"/>
          <p14:tracePt t="120761" x="2665413" y="3036888"/>
          <p14:tracePt t="120778" x="2665413" y="2994025"/>
          <p14:tracePt t="120795" x="2657475" y="2951163"/>
          <p14:tracePt t="120811" x="2657475" y="2922588"/>
          <p14:tracePt t="120828" x="2636838" y="2879725"/>
          <p14:tracePt t="120846" x="2636838" y="2828925"/>
          <p14:tracePt t="120861" x="2636838" y="2765425"/>
          <p14:tracePt t="120878" x="2636838" y="2708275"/>
          <p14:tracePt t="120895" x="2636838" y="2671763"/>
          <p14:tracePt t="120910" x="2643188" y="2643188"/>
          <p14:tracePt t="120928" x="2665413" y="2636838"/>
          <p14:tracePt t="120945" x="2679700" y="2628900"/>
          <p14:tracePt t="120962" x="2708275" y="2628900"/>
          <p14:tracePt t="120978" x="2743200" y="2628900"/>
          <p14:tracePt t="120995" x="2800350" y="2628900"/>
          <p14:tracePt t="121011" x="2828925" y="2628900"/>
          <p14:tracePt t="121028" x="2894013" y="2671763"/>
          <p14:tracePt t="121045" x="2914650" y="2722563"/>
          <p14:tracePt t="121061" x="2936875" y="2794000"/>
          <p14:tracePt t="121078" x="2943225" y="2922588"/>
          <p14:tracePt t="121094" x="2971800" y="3079750"/>
          <p14:tracePt t="121111" x="3008313" y="3228975"/>
          <p14:tracePt t="121127" x="3022600" y="3351213"/>
          <p14:tracePt t="121144" x="3022600" y="3422650"/>
          <p14:tracePt t="121160" x="3022600" y="3436938"/>
          <p14:tracePt t="121177" x="3022600" y="3465513"/>
          <p14:tracePt t="121194" x="3022600" y="3486150"/>
          <p14:tracePt t="121211" x="3022600" y="3508375"/>
          <p14:tracePt t="121228" x="3014663" y="3536950"/>
          <p14:tracePt t="121244" x="3008313" y="3543300"/>
          <p14:tracePt t="121325" x="2994025" y="3543300"/>
          <p14:tracePt t="121333" x="2979738" y="3543300"/>
          <p14:tracePt t="121334" x="2957513" y="3543300"/>
          <p14:tracePt t="121345" x="2943225" y="3479800"/>
          <p14:tracePt t="121361" x="2894013" y="3343275"/>
          <p14:tracePt t="121377" x="2879725" y="3222625"/>
          <p14:tracePt t="121394" x="2857500" y="3100388"/>
          <p14:tracePt t="121411" x="2836863" y="2971800"/>
          <p14:tracePt t="121427" x="2814638" y="2843213"/>
          <p14:tracePt t="121427" x="2800350" y="2800350"/>
          <p14:tracePt t="121445" x="2800350" y="2771775"/>
          <p14:tracePt t="121460" x="2800350" y="2700338"/>
          <p14:tracePt t="121477" x="2800350" y="2679700"/>
          <p14:tracePt t="121494" x="2800350" y="2643188"/>
          <p14:tracePt t="121510" x="2800350" y="2622550"/>
          <p14:tracePt t="121527" x="2800350" y="2600325"/>
          <p14:tracePt t="121543" x="2800350" y="2593975"/>
          <p14:tracePt t="121560" x="2800350" y="2586038"/>
          <p14:tracePt t="121577" x="2800350" y="2565400"/>
          <p14:tracePt t="121594" x="2800350" y="2551113"/>
          <p14:tracePt t="121610" x="2800350" y="2514600"/>
          <p14:tracePt t="121627" x="2786063" y="2457450"/>
          <p14:tracePt t="121643" x="2771775" y="2393950"/>
          <p14:tracePt t="121660" x="2736850" y="2314575"/>
          <p14:tracePt t="121677" x="2728913" y="2271713"/>
          <p14:tracePt t="121693" x="2700338" y="2214563"/>
          <p14:tracePt t="121710" x="2693988" y="2151063"/>
          <p14:tracePt t="121726" x="2693988" y="2114550"/>
          <p14:tracePt t="121744" x="2693988" y="2071688"/>
          <p14:tracePt t="121759" x="2693988" y="2028825"/>
          <p14:tracePt t="121777" x="2700338" y="1985963"/>
          <p14:tracePt t="121793" x="2714625" y="1943100"/>
          <p14:tracePt t="121810" x="2728913" y="1928813"/>
          <p14:tracePt t="121827" x="2728913" y="1900238"/>
          <p14:tracePt t="121843" x="2736850" y="1893888"/>
          <p14:tracePt t="121861" x="2751138" y="1885950"/>
          <p14:tracePt t="121901" x="2771775" y="1879600"/>
          <p14:tracePt t="121909" x="2794000" y="1871663"/>
          <p14:tracePt t="121917" x="2822575" y="1871663"/>
          <p14:tracePt t="121926" x="2843213" y="1871663"/>
          <p14:tracePt t="121944" x="2857500" y="1871663"/>
          <p14:tracePt t="121960" x="2879725" y="1871663"/>
          <p14:tracePt t="121976" x="2908300" y="1871663"/>
          <p14:tracePt t="121993" x="2928938" y="1871663"/>
          <p14:tracePt t="122010" x="2957513" y="1871663"/>
          <p14:tracePt t="122026" x="2979738" y="1908175"/>
          <p14:tracePt t="122043" x="2986088" y="1928813"/>
          <p14:tracePt t="122059" x="3008313" y="1979613"/>
          <p14:tracePt t="122078" x="3022600" y="2036763"/>
          <p14:tracePt t="122093" x="3036888" y="2079625"/>
          <p14:tracePt t="122112" x="3036888" y="2122488"/>
          <p14:tracePt t="122126" x="3036888" y="2200275"/>
          <p14:tracePt t="122144" x="3036888" y="2257425"/>
          <p14:tracePt t="122159" x="3036888" y="2300288"/>
          <p14:tracePt t="122176" x="3036888" y="2343150"/>
          <p14:tracePt t="122193" x="3036888" y="2400300"/>
          <p14:tracePt t="122209" x="3036888" y="2443163"/>
          <p14:tracePt t="122226" x="3036888" y="2486025"/>
          <p14:tracePt t="122243" x="3036888" y="2528888"/>
          <p14:tracePt t="122260" x="3043238" y="2565400"/>
          <p14:tracePt t="122276" x="3043238" y="2600325"/>
          <p14:tracePt t="122293" x="3043238" y="2628900"/>
          <p14:tracePt t="122309" x="3043238" y="2643188"/>
          <p14:tracePt t="122326" x="3043238" y="2665413"/>
          <p14:tracePt t="122343" x="3036888" y="2679700"/>
          <p14:tracePt t="122359" x="2994025" y="2686050"/>
          <p14:tracePt t="122375" x="2943225" y="2700338"/>
          <p14:tracePt t="122393" x="2900363" y="2700338"/>
          <p14:tracePt t="122410" x="2871788" y="2700338"/>
          <p14:tracePt t="122426" x="2814638" y="2700338"/>
          <p14:tracePt t="122443" x="2757488" y="2671763"/>
          <p14:tracePt t="122458" x="2700338" y="2643188"/>
          <p14:tracePt t="122475" x="2643188" y="2608263"/>
          <p14:tracePt t="122492" x="2600325" y="2551113"/>
          <p14:tracePt t="122509" x="2593975" y="2528888"/>
          <p14:tracePt t="122526" x="2579688" y="2508250"/>
          <p14:tracePt t="122542" x="2571750" y="2486025"/>
          <p14:tracePt t="122559" x="2565400" y="2471738"/>
          <p14:tracePt t="122576" x="2565400" y="2443163"/>
          <p14:tracePt t="122593" x="2565400" y="2400300"/>
          <p14:tracePt t="122609" x="2565400" y="2322513"/>
          <p14:tracePt t="122626" x="2565400" y="2279650"/>
          <p14:tracePt t="122642" x="2565400" y="2228850"/>
          <p14:tracePt t="122659" x="2565400" y="2193925"/>
          <p14:tracePt t="122676" x="2565400" y="2185988"/>
          <p14:tracePt t="122692" x="2565400" y="2143125"/>
          <p14:tracePt t="122709" x="2557463" y="2114550"/>
          <p14:tracePt t="122725" x="2528888" y="2065338"/>
          <p14:tracePt t="122742" x="2522538" y="2022475"/>
          <p14:tracePt t="122759" x="2508250" y="1979613"/>
          <p14:tracePt t="122776" x="2493963" y="1943100"/>
          <p14:tracePt t="122792" x="2486025" y="1914525"/>
          <p14:tracePt t="122808" x="2486025" y="1893888"/>
          <p14:tracePt t="122825" x="2486025" y="1865313"/>
          <p14:tracePt t="122841" x="2486025" y="1851025"/>
          <p14:tracePt t="122858" x="2486025" y="1822450"/>
          <p14:tracePt t="122875" x="2486025" y="1779588"/>
          <p14:tracePt t="122892" x="2486025" y="1757363"/>
          <p14:tracePt t="122908" x="2486025" y="1714500"/>
          <p14:tracePt t="122925" x="2486025" y="1685925"/>
          <p14:tracePt t="122942" x="2493963" y="1665288"/>
          <p14:tracePt t="122958" x="2493963" y="1643063"/>
          <p14:tracePt t="122975" x="2500313" y="1614488"/>
          <p14:tracePt t="122991" x="2528888" y="1593850"/>
          <p14:tracePt t="123008" x="2536825" y="1571625"/>
          <p14:tracePt t="123025" x="2551113" y="1557338"/>
          <p14:tracePt t="123042" x="2571750" y="1536700"/>
          <p14:tracePt t="123058" x="2586038" y="1522413"/>
          <p14:tracePt t="123075" x="2614613" y="1493838"/>
          <p14:tracePt t="123091" x="2622550" y="1485900"/>
          <p14:tracePt t="123091" x="2628900" y="1479550"/>
          <p14:tracePt t="123109" x="2651125" y="1457325"/>
          <p14:tracePt t="123125" x="2665413" y="1443038"/>
          <p14:tracePt t="123141" x="2700338" y="1428750"/>
          <p14:tracePt t="123158" x="2722563" y="1400175"/>
          <p14:tracePt t="123175" x="2736850" y="1393825"/>
          <p14:tracePt t="123192" x="2757488" y="1393825"/>
          <p14:tracePt t="123237" x="2765425" y="1385888"/>
          <p14:tracePt t="123245" x="2771775" y="1379538"/>
          <p14:tracePt t="123256" x="2800350" y="1379538"/>
          <p14:tracePt t="123265" x="2808288" y="1379538"/>
          <p14:tracePt t="123274" x="2836863" y="1379538"/>
          <p14:tracePt t="123291" x="2843213" y="1379538"/>
          <p14:tracePt t="123325" x="2851150" y="1379538"/>
          <p14:tracePt t="123326" x="2900363" y="1408113"/>
          <p14:tracePt t="123342" x="2922588" y="1443038"/>
          <p14:tracePt t="123358" x="2951163" y="1493838"/>
          <p14:tracePt t="123375" x="2971800" y="1522413"/>
          <p14:tracePt t="123390" x="2986088" y="1585913"/>
          <p14:tracePt t="123408" x="3014663" y="1622425"/>
          <p14:tracePt t="123424" x="3014663" y="1651000"/>
          <p14:tracePt t="123441" x="3022600" y="1679575"/>
          <p14:tracePt t="123458" x="3028950" y="1736725"/>
          <p14:tracePt t="123474" x="3043238" y="1765300"/>
          <p14:tracePt t="123491" x="3057525" y="1836738"/>
          <p14:tracePt t="123507" x="3071813" y="1914525"/>
          <p14:tracePt t="123507" x="3071813" y="1951038"/>
          <p14:tracePt t="123526" x="3079750" y="2022475"/>
          <p14:tracePt t="123541" x="3079750" y="2108200"/>
          <p14:tracePt t="123558" x="3079750" y="2214563"/>
          <p14:tracePt t="123574" x="3122613" y="2343150"/>
          <p14:tracePt t="123591" x="3128963" y="2436813"/>
          <p14:tracePt t="123607" x="3136900" y="2514600"/>
          <p14:tracePt t="123624" x="3136900" y="2636838"/>
          <p14:tracePt t="123641" x="3136900" y="2743200"/>
          <p14:tracePt t="123658" x="3136900" y="2851150"/>
          <p14:tracePt t="123675" x="3136900" y="2957513"/>
          <p14:tracePt t="123691" x="3136900" y="3036888"/>
          <p14:tracePt t="123708" x="3136900" y="3100388"/>
          <p14:tracePt t="123724" x="3136900" y="3194050"/>
          <p14:tracePt t="123741" x="3136900" y="3271838"/>
          <p14:tracePt t="123757" x="3136900" y="3351213"/>
          <p14:tracePt t="123774" x="3136900" y="3408363"/>
          <p14:tracePt t="123790" x="3136900" y="3479800"/>
          <p14:tracePt t="123807" x="3136900" y="3536950"/>
          <p14:tracePt t="123824" x="3136900" y="3579813"/>
          <p14:tracePt t="123840" x="3136900" y="3636963"/>
          <p14:tracePt t="123858" x="3136900" y="3679825"/>
          <p14:tracePt t="123874" x="3136900" y="3757613"/>
          <p14:tracePt t="123891" x="3136900" y="3822700"/>
          <p14:tracePt t="123907" x="3136900" y="3879850"/>
          <p14:tracePt t="123923" x="3136900" y="3951288"/>
          <p14:tracePt t="123942" x="3136900" y="3986213"/>
          <p14:tracePt t="123957" x="3136900" y="4029075"/>
          <p14:tracePt t="123974" x="3136900" y="4071938"/>
          <p14:tracePt t="123990" x="3136900" y="4114800"/>
          <p14:tracePt t="124007" x="3136900" y="4171950"/>
          <p14:tracePt t="124023" x="3128963" y="4237038"/>
          <p14:tracePt t="124040" x="3114675" y="4300538"/>
          <p14:tracePt t="124056" x="3114675" y="4351338"/>
          <p14:tracePt t="124073" x="3108325" y="4394200"/>
          <p14:tracePt t="124090" x="3108325" y="4437063"/>
          <p14:tracePt t="124107" x="3100388" y="4451350"/>
          <p14:tracePt t="124124" x="3079750" y="4494213"/>
          <p14:tracePt t="124140" x="3065463" y="4522788"/>
          <p14:tracePt t="124157" x="3057525" y="4537075"/>
          <p14:tracePt t="124173" x="3036888" y="4572000"/>
          <p14:tracePt t="124191" x="3000375" y="4614863"/>
          <p14:tracePt t="124207" x="2971800" y="4643438"/>
          <p14:tracePt t="124223" x="2951163" y="4665663"/>
          <p14:tracePt t="124239" x="2936875" y="4672013"/>
          <p14:tracePt t="124256" x="2914650" y="4694238"/>
          <p14:tracePt t="124273" x="2886075" y="4694238"/>
          <p14:tracePt t="124289" x="2865438" y="4694238"/>
          <p14:tracePt t="124307" x="2836863" y="4700588"/>
          <p14:tracePt t="124323" x="2822575" y="4700588"/>
          <p14:tracePt t="124341" x="2808288" y="4700588"/>
          <p14:tracePt t="124397" x="2800350" y="4700588"/>
          <p14:tracePt t="124413" x="2794000" y="4700588"/>
          <p14:tracePt t="124429" x="2786063" y="4700588"/>
          <p14:tracePt t="124440" x="2779713" y="4700588"/>
          <p14:tracePt t="124444" x="2751138" y="4657725"/>
          <p14:tracePt t="124455" x="2728913" y="4557713"/>
          <p14:tracePt t="124472" x="2693988" y="4429125"/>
          <p14:tracePt t="124490" x="2686050" y="4322763"/>
          <p14:tracePt t="124506" x="2651125" y="4208463"/>
          <p14:tracePt t="124523" x="2651125" y="4143375"/>
          <p14:tracePt t="124539" x="2643188" y="4065588"/>
          <p14:tracePt t="124556" x="2643188" y="3957638"/>
          <p14:tracePt t="124572" x="2628900" y="3851275"/>
          <p14:tracePt t="124589" x="2593975" y="3736975"/>
          <p14:tracePt t="124606" x="2586038" y="3665538"/>
          <p14:tracePt t="124623" x="2579688" y="3579813"/>
          <p14:tracePt t="124640" x="2579688" y="3500438"/>
          <p14:tracePt t="124656" x="2565400" y="3436938"/>
          <p14:tracePt t="124673" x="2543175" y="3343275"/>
          <p14:tracePt t="124689" x="2536825" y="3265488"/>
          <p14:tracePt t="124706" x="2528888" y="3186113"/>
          <p14:tracePt t="124723" x="2528888" y="3108325"/>
          <p14:tracePt t="124739" x="2528888" y="3043238"/>
          <p14:tracePt t="124755" x="2528888" y="2951163"/>
          <p14:tracePt t="124773" x="2528888" y="2808288"/>
          <p14:tracePt t="124790" x="2528888" y="2714625"/>
          <p14:tracePt t="124806" x="2528888" y="2643188"/>
          <p14:tracePt t="124823" x="2528888" y="2600325"/>
          <p14:tracePt t="124839" x="2528888" y="2543175"/>
          <p14:tracePt t="124856" x="2528888" y="2493963"/>
          <p14:tracePt t="124872" x="2528888" y="2414588"/>
          <p14:tracePt t="124890" x="2528888" y="2336800"/>
          <p14:tracePt t="124906" x="2528888" y="2271713"/>
          <p14:tracePt t="124922" x="2528888" y="2214563"/>
          <p14:tracePt t="124939" x="2528888" y="2151063"/>
          <p14:tracePt t="124955" x="2528888" y="2079625"/>
          <p14:tracePt t="124955" x="2528888" y="2057400"/>
          <p14:tracePt t="124973" x="2528888" y="2000250"/>
          <p14:tracePt t="124989" x="2528888" y="1943100"/>
          <p14:tracePt t="125006" x="2528888" y="1900238"/>
          <p14:tracePt t="125022" x="2528888" y="1843088"/>
          <p14:tracePt t="125039" x="2536825" y="1800225"/>
          <p14:tracePt t="125055" x="2543175" y="1757363"/>
          <p14:tracePt t="125072" x="2543175" y="1722438"/>
          <p14:tracePt t="125089" x="2551113" y="1685925"/>
          <p14:tracePt t="125105" x="2565400" y="1636713"/>
          <p14:tracePt t="125122" x="2586038" y="1585913"/>
          <p14:tracePt t="125138" x="2600325" y="1528763"/>
          <p14:tracePt t="125155" x="2614613" y="1485900"/>
          <p14:tracePt t="125172" x="2643188" y="1450975"/>
          <p14:tracePt t="125172" x="2651125" y="1422400"/>
          <p14:tracePt t="125188" x="2679700" y="1385888"/>
          <p14:tracePt t="125205" x="2693988" y="1365250"/>
          <p14:tracePt t="125221" x="2722563" y="1328738"/>
          <p14:tracePt t="125238" x="2757488" y="1293813"/>
          <p14:tracePt t="125255" x="2814638" y="1250950"/>
          <p14:tracePt t="125271" x="2843213" y="1214438"/>
          <p14:tracePt t="125288" x="2879725" y="1193800"/>
          <p14:tracePt t="125306" x="2908300" y="1171575"/>
          <p14:tracePt t="125321" x="2936875" y="1143000"/>
          <p14:tracePt t="125338" x="2943225" y="1143000"/>
          <p14:tracePt t="125397" x="2951163" y="1143000"/>
          <p14:tracePt t="125405" x="2957513" y="1143000"/>
          <p14:tracePt t="125420" x="2971800" y="1143000"/>
          <p14:tracePt t="125438" x="2994025" y="1150938"/>
          <p14:tracePt t="125439" x="3008313" y="1171575"/>
          <p14:tracePt t="125456" x="3022600" y="1193800"/>
          <p14:tracePt t="125472" x="3028950" y="1236663"/>
          <p14:tracePt t="125489" x="3043238" y="1308100"/>
          <p14:tracePt t="125505" x="3051175" y="1385888"/>
          <p14:tracePt t="125522" x="3086100" y="1500188"/>
          <p14:tracePt t="125538" x="3086100" y="1571625"/>
          <p14:tracePt t="125555" x="3094038" y="1665288"/>
          <p14:tracePt t="125571" x="3094038" y="1728788"/>
          <p14:tracePt t="125588" x="3094038" y="1836738"/>
          <p14:tracePt t="125605" x="3094038" y="1928813"/>
          <p14:tracePt t="125621" x="3094038" y="2008188"/>
          <p14:tracePt t="125638" x="3094038" y="2071688"/>
          <p14:tracePt t="125654" x="3094038" y="2128838"/>
          <p14:tracePt t="125671" x="3094038" y="2228850"/>
          <p14:tracePt t="125687" x="3094038" y="2308225"/>
          <p14:tracePt t="125704" x="3094038" y="2393950"/>
          <p14:tracePt t="125720" x="3094038" y="2500313"/>
          <p14:tracePt t="125737" x="3094038" y="2593975"/>
          <p14:tracePt t="125755" x="3094038" y="2671763"/>
          <p14:tracePt t="125771" x="3094038" y="2728913"/>
          <p14:tracePt t="125788" x="3094038" y="2794000"/>
          <p14:tracePt t="125804" x="3094038" y="2886075"/>
          <p14:tracePt t="125821" x="3094038" y="2965450"/>
          <p14:tracePt t="125837" x="3094038" y="3071813"/>
          <p14:tracePt t="125855" x="3094038" y="3165475"/>
          <p14:tracePt t="125870" x="3094038" y="3251200"/>
          <p14:tracePt t="125888" x="3094038" y="3314700"/>
          <p14:tracePt t="125905" x="3094038" y="3422650"/>
          <p14:tracePt t="125920" x="3094038" y="3514725"/>
          <p14:tracePt t="125938" x="3094038" y="3600450"/>
          <p14:tracePt t="125954" x="3094038" y="3708400"/>
          <p14:tracePt t="125971" x="3094038" y="3771900"/>
          <p14:tracePt t="125987" x="3094038" y="3836988"/>
          <p14:tracePt t="126004" x="3094038" y="3900488"/>
          <p14:tracePt t="126021" x="3094038" y="3943350"/>
          <p14:tracePt t="126037" x="3094038" y="4000500"/>
          <p14:tracePt t="126054" x="3094038" y="4086225"/>
          <p14:tracePt t="126070" x="3094038" y="4179888"/>
          <p14:tracePt t="126087" x="3094038" y="4265613"/>
          <p14:tracePt t="126104" x="3094038" y="4386263"/>
          <p14:tracePt t="126127" x="3094038" y="4471988"/>
          <p14:tracePt t="126142" x="3094038" y="4494213"/>
          <p14:tracePt t="126154" x="3094038" y="4557713"/>
          <p14:tracePt t="126170" x="3094038" y="4600575"/>
          <p14:tracePt t="126187" x="3094038" y="4614863"/>
          <p14:tracePt t="126203" x="3094038" y="4622800"/>
          <p14:tracePt t="126316" x="3122613" y="4629150"/>
          <p14:tracePt t="126324" x="3214688" y="4586288"/>
          <p14:tracePt t="126332" x="3257550" y="4529138"/>
          <p14:tracePt t="126336" x="3386138" y="4343400"/>
          <p14:tracePt t="126353" x="3479800" y="4186238"/>
          <p14:tracePt t="126370" x="3608388" y="4057650"/>
          <p14:tracePt t="126388" x="3708400" y="4000500"/>
          <p14:tracePt t="126403" x="3794125" y="3971925"/>
          <p14:tracePt t="126420" x="3929063" y="3951288"/>
          <p14:tracePt t="126437" x="4014788" y="3943350"/>
          <p14:tracePt t="126454" x="4086225" y="3943350"/>
          <p14:tracePt t="126470" x="4151313" y="3943350"/>
          <p14:tracePt t="126487" x="4194175" y="3943350"/>
          <p14:tracePt t="126503" x="4314825" y="4037013"/>
          <p14:tracePt t="126520" x="4414838" y="4094163"/>
          <p14:tracePt t="126536" x="4479925" y="4108450"/>
          <p14:tracePt t="126553" x="4529138" y="4108450"/>
          <p14:tracePt t="126570" x="4572000" y="4108450"/>
          <p14:tracePt t="126586" x="4651375" y="4079875"/>
          <p14:tracePt t="126603" x="4737100" y="4022725"/>
          <p14:tracePt t="126619" x="4851400" y="3914775"/>
          <p14:tracePt t="126619" x="4900613" y="3822700"/>
          <p14:tracePt t="126638" x="4979988" y="3636963"/>
          <p14:tracePt t="126654" x="5022850" y="3422650"/>
          <p14:tracePt t="126670" x="5022850" y="3200400"/>
          <p14:tracePt t="126686" x="4951413" y="3065463"/>
          <p14:tracePt t="126703" x="4829175" y="2979738"/>
          <p14:tracePt t="126720" x="4665663" y="2928938"/>
          <p14:tracePt t="126735" x="4529138" y="2928938"/>
          <p14:tracePt t="126754" x="4471988" y="2928938"/>
          <p14:tracePt t="126770" x="4437063" y="3008313"/>
          <p14:tracePt t="126787" x="4437063" y="3165475"/>
          <p14:tracePt t="126803" x="4437063" y="3308350"/>
          <p14:tracePt t="126820" x="4508500" y="3394075"/>
          <p14:tracePt t="126836" x="4622800" y="3457575"/>
          <p14:tracePt t="126853" x="4714875" y="3465513"/>
          <p14:tracePt t="126869" x="4794250" y="3465513"/>
          <p14:tracePt t="126886" x="4837113" y="3465513"/>
          <p14:tracePt t="126902" x="4879975" y="3465513"/>
          <p14:tracePt t="126919" x="4922838" y="3386138"/>
          <p14:tracePt t="126937" x="4957763" y="3208338"/>
          <p14:tracePt t="126953" x="4957763" y="3071813"/>
          <p14:tracePt t="126970" x="4951413" y="2957513"/>
          <p14:tracePt t="126985" x="4822825" y="2771775"/>
          <p14:tracePt t="127002" x="4665663" y="2643188"/>
          <p14:tracePt t="127019" x="4529138" y="2593975"/>
          <p14:tracePt t="127035" x="4514850" y="2593975"/>
          <p14:tracePt t="127035" x="4494213" y="2600325"/>
          <p14:tracePt t="127054" x="4494213" y="2693988"/>
          <p14:tracePt t="127069" x="4514850" y="2871788"/>
          <p14:tracePt t="127087" x="4643438" y="3028950"/>
          <p14:tracePt t="127102" x="4786313" y="3143250"/>
          <p14:tracePt t="127120" x="4908550" y="3157538"/>
          <p14:tracePt t="127135" x="4986338" y="3157538"/>
          <p14:tracePt t="127152" x="5065713" y="3143250"/>
          <p14:tracePt t="127170" x="5100638" y="3022600"/>
          <p14:tracePt t="127186" x="5100638" y="2879725"/>
          <p14:tracePt t="127203" x="5065713" y="2700338"/>
          <p14:tracePt t="127219" x="4943475" y="2436813"/>
          <p14:tracePt t="127235" x="4786313" y="2165350"/>
          <p14:tracePt t="127252" x="4500563" y="1757363"/>
          <p14:tracePt t="127269" x="4271963" y="1565275"/>
          <p14:tracePt t="127286" x="4071938" y="1443038"/>
          <p14:tracePt t="127302" x="3965575" y="1422400"/>
          <p14:tracePt t="127318" x="3922713" y="1422400"/>
          <p14:tracePt t="127336" x="3886200" y="1422400"/>
          <p14:tracePt t="127353" x="3829050" y="1485900"/>
          <p14:tracePt t="127369" x="3757613" y="1593850"/>
          <p14:tracePt t="127386" x="3700463" y="1693863"/>
          <p14:tracePt t="127402" x="3643313" y="1814513"/>
          <p14:tracePt t="127419" x="3600450" y="1914525"/>
          <p14:tracePt t="127436" x="3571875" y="1943100"/>
          <p14:tracePt t="127509" x="3536950" y="1928813"/>
          <p14:tracePt t="127517" x="3443288" y="1879600"/>
          <p14:tracePt t="127524" x="3251200" y="1743075"/>
          <p14:tracePt t="127535" x="3065463" y="1608138"/>
          <p14:tracePt t="127552" x="2808288" y="1436688"/>
          <p14:tracePt t="127568" x="2536825" y="1279525"/>
          <p14:tracePt t="127584" x="2322513" y="1171575"/>
          <p14:tracePt t="127602" x="2165350" y="1093788"/>
          <p14:tracePt t="127618" x="2114550" y="1065213"/>
          <p14:tracePt t="127635" x="2100263" y="1057275"/>
          <p14:tracePt t="127677" x="2093913" y="1057275"/>
          <p14:tracePt t="127684" x="2071688" y="1057275"/>
          <p14:tracePt t="127703" x="2065338" y="1057275"/>
          <p14:tracePt t="127708" x="2043113" y="1057275"/>
          <p14:tracePt t="127718" x="2022475" y="1085850"/>
          <p14:tracePt t="127735" x="2022475" y="1185863"/>
          <p14:tracePt t="127752" x="2022475" y="1293813"/>
          <p14:tracePt t="127768" x="2022475" y="1450975"/>
          <p14:tracePt t="127785" x="2022475" y="1571625"/>
          <p14:tracePt t="127801" x="2022475" y="1679575"/>
          <p14:tracePt t="127818" x="2022475" y="1836738"/>
          <p14:tracePt t="127835" x="2022475" y="1993900"/>
          <p14:tracePt t="127851" x="2022475" y="2179638"/>
          <p14:tracePt t="127851" x="2022475" y="2286000"/>
          <p14:tracePt t="127869" x="2022475" y="2522538"/>
          <p14:tracePt t="127885" x="2022475" y="2693988"/>
          <p14:tracePt t="127901" x="2022475" y="2836863"/>
          <p14:tracePt t="127917" x="2022475" y="2943225"/>
          <p14:tracePt t="127935" x="2022475" y="3065463"/>
          <p14:tracePt t="127951" x="2022475" y="3200400"/>
          <p14:tracePt t="127967" x="2022475" y="3357563"/>
          <p14:tracePt t="127984" x="2022475" y="3551238"/>
          <p14:tracePt t="128001" x="2022475" y="3686175"/>
          <p14:tracePt t="128018" x="2022475" y="3794125"/>
          <p14:tracePt t="128034" x="2022475" y="3879850"/>
          <p14:tracePt t="128051" x="2028825" y="3965575"/>
          <p14:tracePt t="128067" x="2036763" y="4037013"/>
          <p14:tracePt t="128084" x="2051050" y="4179888"/>
          <p14:tracePt t="128101" x="2051050" y="4300538"/>
          <p14:tracePt t="128118" x="2051050" y="4429125"/>
          <p14:tracePt t="128134" x="2051050" y="4565650"/>
          <p14:tracePt t="128150" x="2079625" y="4651375"/>
          <p14:tracePt t="128168" x="2085975" y="4679950"/>
          <p14:tracePt t="128184" x="2093913" y="4714875"/>
          <p14:tracePt t="128201" x="2122488" y="4772025"/>
          <p14:tracePt t="128217" x="2128838" y="4814888"/>
          <p14:tracePt t="128234" x="2179638" y="4900613"/>
          <p14:tracePt t="128250" x="2214563" y="4972050"/>
          <p14:tracePt t="128268" x="2251075" y="5008563"/>
          <p14:tracePt t="128284" x="2271713" y="5008563"/>
          <p14:tracePt t="128301" x="2308225" y="5014913"/>
          <p14:tracePt t="128317" x="2322513" y="5014913"/>
          <p14:tracePt t="128334" x="2351088" y="5014913"/>
          <p14:tracePt t="128351" x="2393950" y="5014913"/>
          <p14:tracePt t="128367" x="2436813" y="5014913"/>
          <p14:tracePt t="128384" x="2514600" y="5014913"/>
          <p14:tracePt t="128400" x="2557463" y="5014913"/>
          <p14:tracePt t="128417" x="2600325" y="5014913"/>
          <p14:tracePt t="128434" x="2671763" y="4994275"/>
          <p14:tracePt t="128450" x="2743200" y="4951413"/>
          <p14:tracePt t="128467" x="2828925" y="4908550"/>
          <p14:tracePt t="128484" x="2879725" y="4843463"/>
          <p14:tracePt t="128484" x="2900363" y="4808538"/>
          <p14:tracePt t="128501" x="2951163" y="4686300"/>
          <p14:tracePt t="128517" x="2957513" y="4579938"/>
          <p14:tracePt t="128534" x="2957513" y="4486275"/>
          <p14:tracePt t="128550" x="2957513" y="4379913"/>
          <p14:tracePt t="128567" x="2957513" y="4243388"/>
          <p14:tracePt t="128583" x="2957513" y="4071938"/>
          <p14:tracePt t="128600" x="2957513" y="3929063"/>
          <p14:tracePt t="128616" x="2957513" y="3771900"/>
          <p14:tracePt t="128633" x="2957513" y="3651250"/>
          <p14:tracePt t="128650" x="2957513" y="3543300"/>
          <p14:tracePt t="128667" x="2957513" y="3436938"/>
          <p14:tracePt t="128684" x="2957513" y="3328988"/>
          <p14:tracePt t="128700" x="2914650" y="3194050"/>
          <p14:tracePt t="128717" x="2865438" y="3057525"/>
          <p14:tracePt t="128733" x="2851150" y="2886075"/>
          <p14:tracePt t="128750" x="2851150" y="2728913"/>
          <p14:tracePt t="128766" x="2843213" y="2622550"/>
          <p14:tracePt t="128784" x="2808288" y="2522538"/>
          <p14:tracePt t="128800" x="2808288" y="2443163"/>
          <p14:tracePt t="128816" x="2808288" y="2379663"/>
          <p14:tracePt t="128834" x="2808288" y="2322513"/>
          <p14:tracePt t="128850" x="2808288" y="2236788"/>
          <p14:tracePt t="128867" x="2808288" y="2128838"/>
          <p14:tracePt t="128883" x="2808288" y="2022475"/>
          <p14:tracePt t="128900" x="2808288" y="1922463"/>
          <p14:tracePt t="128917" x="2808288" y="1893888"/>
          <p14:tracePt t="128933" x="2808288" y="1879600"/>
          <p14:tracePt t="128950" x="2808288" y="1843088"/>
          <p14:tracePt t="128966" x="2808288" y="1814513"/>
          <p14:tracePt t="128983" x="2808288" y="1808163"/>
          <p14:tracePt t="128999" x="2808288" y="1785938"/>
          <p14:tracePt t="129017" x="2822575" y="1757363"/>
          <p14:tracePt t="129069" x="2822575" y="1743075"/>
          <p14:tracePt t="129085" x="2822575" y="1736725"/>
          <p14:tracePt t="129101" x="2822575" y="1728788"/>
          <p14:tracePt t="129117" x="2822575" y="1722438"/>
          <p14:tracePt t="129120" x="2828925" y="1708150"/>
          <p14:tracePt t="129157" x="2828925" y="1700213"/>
          <p14:tracePt t="129173" x="2836863" y="1693863"/>
          <p14:tracePt t="129189" x="2836863" y="1685925"/>
          <p14:tracePt t="129195" x="2851150" y="1657350"/>
          <p14:tracePt t="129199" x="2857500" y="1636713"/>
          <p14:tracePt t="129216" x="2865438" y="1579563"/>
          <p14:tracePt t="129233" x="2865438" y="1565275"/>
          <p14:tracePt t="129249" x="2865438" y="1543050"/>
          <p14:tracePt t="129389" x="2865438" y="1565275"/>
          <p14:tracePt t="129397" x="2865438" y="1585913"/>
          <p14:tracePt t="129405" x="2857500" y="1636713"/>
          <p14:tracePt t="129417" x="2843213" y="1693863"/>
          <p14:tracePt t="129433" x="2843213" y="1722438"/>
          <p14:tracePt t="129448" x="2836863" y="1765300"/>
          <p14:tracePt t="129467" x="2836863" y="1808163"/>
          <p14:tracePt t="129482" x="2828925" y="1893888"/>
          <p14:tracePt t="129500" x="2808288" y="1971675"/>
          <p14:tracePt t="129516" x="2800350" y="2036763"/>
          <p14:tracePt t="129516" x="2800350" y="2065338"/>
          <p14:tracePt t="129533" x="2786063" y="2122488"/>
          <p14:tracePt t="129549" x="2779713" y="2179638"/>
          <p14:tracePt t="129566" x="2757488" y="2243138"/>
          <p14:tracePt t="129582" x="2757488" y="2308225"/>
          <p14:tracePt t="129599" x="2736850" y="2422525"/>
          <p14:tracePt t="129615" x="2728913" y="2514600"/>
          <p14:tracePt t="129632" x="2728913" y="2593975"/>
          <p14:tracePt t="129649" x="2708275" y="2671763"/>
          <p14:tracePt t="129666" x="2693988" y="2728913"/>
          <p14:tracePt t="129683" x="2693988" y="2808288"/>
          <p14:tracePt t="129699" x="2693988" y="2857500"/>
          <p14:tracePt t="129716" x="2693988" y="2928938"/>
          <p14:tracePt t="129732" x="2693988" y="3043238"/>
          <p14:tracePt t="129749" x="2693988" y="3108325"/>
          <p14:tracePt t="129765" x="2693988" y="3186113"/>
          <p14:tracePt t="129782" x="2693988" y="3257550"/>
          <p14:tracePt t="129798" x="2693988" y="3357563"/>
          <p14:tracePt t="129815" x="2693988" y="3479800"/>
          <p14:tracePt t="129832" x="2693988" y="3614738"/>
          <p14:tracePt t="129848" x="2693988" y="3736975"/>
          <p14:tracePt t="129866" x="2693988" y="3843338"/>
          <p14:tracePt t="129882" x="2693988" y="3937000"/>
          <p14:tracePt t="129899" x="2693988" y="4014788"/>
          <p14:tracePt t="129915" x="2693988" y="4094163"/>
          <p14:tracePt t="129932" x="2693988" y="4179888"/>
          <p14:tracePt t="129932" x="2693988" y="4208463"/>
          <p14:tracePt t="129949" x="2693988" y="4271963"/>
          <p14:tracePt t="129965" x="2693988" y="4329113"/>
          <p14:tracePt t="129982" x="2693988" y="4371975"/>
          <p14:tracePt t="129998" x="2693988" y="4414838"/>
          <p14:tracePt t="130015" x="2693988" y="4465638"/>
          <p14:tracePt t="130031" x="2693988" y="4514850"/>
          <p14:tracePt t="130049" x="2693988" y="4551363"/>
          <p14:tracePt t="130065" x="2693988" y="4594225"/>
          <p14:tracePt t="130081" x="2693988" y="4629150"/>
          <p14:tracePt t="130098" x="2693988" y="4657725"/>
          <p14:tracePt t="130114" x="2693988" y="4686300"/>
          <p14:tracePt t="130131" x="2693988" y="4700588"/>
          <p14:tracePt t="130148" x="2693988" y="4708525"/>
          <p14:tracePt t="130183" x="2693988" y="4714875"/>
          <p14:tracePt t="130526" x="2693988" y="4722813"/>
          <p14:tracePt t="130693" x="2700338" y="4722813"/>
          <p14:tracePt t="130925" x="2722563" y="4714875"/>
          <p14:tracePt t="131245" x="2728913" y="4714875"/>
          <p14:tracePt t="131301" x="2736850" y="4714875"/>
          <p14:tracePt t="131341" x="2743200" y="4708525"/>
          <p14:tracePt t="132284" x="2751138" y="4700588"/>
          <p14:tracePt t="132325" x="2751138" y="4686300"/>
          <p14:tracePt t="132333" x="2757488" y="4672013"/>
          <p14:tracePt t="132365" x="2757488" y="4665663"/>
          <p14:tracePt t="132373" x="2757488" y="4657725"/>
          <p14:tracePt t="132389" x="2757488" y="4643438"/>
          <p14:tracePt t="132405" x="2757488" y="4637088"/>
          <p14:tracePt t="132413" x="2757488" y="4629150"/>
          <p14:tracePt t="132421" x="2757488" y="4622800"/>
          <p14:tracePt t="132427" x="2757488" y="4608513"/>
          <p14:tracePt t="132427" x="2757488" y="4600575"/>
          <p14:tracePt t="132445" x="2771775" y="4579938"/>
          <p14:tracePt t="132462" x="2771775" y="4551363"/>
          <p14:tracePt t="132478" x="2771775" y="4522788"/>
          <p14:tracePt t="132495" x="2779713" y="4471988"/>
          <p14:tracePt t="132511" x="2786063" y="4443413"/>
          <p14:tracePt t="132528" x="2786063" y="4422775"/>
          <p14:tracePt t="132545" x="2786063" y="4386263"/>
          <p14:tracePt t="132561" x="2786063" y="4357688"/>
          <p14:tracePt t="132579" x="2786063" y="4314825"/>
          <p14:tracePt t="132594" x="2794000" y="4279900"/>
          <p14:tracePt t="132611" x="2794000" y="4257675"/>
          <p14:tracePt t="132628" x="2814638" y="4237038"/>
          <p14:tracePt t="132644" x="2814638" y="4222750"/>
          <p14:tracePt t="132661" x="2814638" y="4194175"/>
          <p14:tracePt t="132677" x="2822575" y="4157663"/>
          <p14:tracePt t="132694" x="2822575" y="4137025"/>
          <p14:tracePt t="132711" x="2836863" y="4100513"/>
          <p14:tracePt t="132728" x="2836863" y="4043363"/>
          <p14:tracePt t="132744" x="2865438" y="3965575"/>
          <p14:tracePt t="132761" x="2871788" y="3900488"/>
          <p14:tracePt t="132778" x="2894013" y="3829050"/>
          <p14:tracePt t="132795" x="2914650" y="3786188"/>
          <p14:tracePt t="132810" x="2922588" y="3771900"/>
          <p14:tracePt t="132827" x="2922588" y="3743325"/>
          <p14:tracePt t="132827" x="2922588" y="3736975"/>
          <p14:tracePt t="132845" x="2928938" y="3708400"/>
          <p14:tracePt t="132861" x="2928938" y="3686175"/>
          <p14:tracePt t="132878" x="2928938" y="3651250"/>
          <p14:tracePt t="132894" x="2928938" y="3629025"/>
          <p14:tracePt t="132911" x="2928938" y="3614738"/>
          <p14:tracePt t="132927" x="2928938" y="3608388"/>
          <p14:tracePt t="132944" x="2928938" y="3571875"/>
          <p14:tracePt t="132960" x="2928938" y="3551238"/>
          <p14:tracePt t="132977" x="2928938" y="3529013"/>
          <p14:tracePt t="132994" x="2928938" y="3494088"/>
          <p14:tracePt t="133011" x="2928938" y="3451225"/>
          <p14:tracePt t="133028" x="2928938" y="3400425"/>
          <p14:tracePt t="133044" x="2928938" y="3328988"/>
          <p14:tracePt t="133044" x="2928938" y="3279775"/>
          <p14:tracePt t="133061" x="2928938" y="3200400"/>
          <p14:tracePt t="133077" x="2928938" y="3122613"/>
          <p14:tracePt t="133094" x="2914650" y="3057525"/>
          <p14:tracePt t="133111" x="2908300" y="2994025"/>
          <p14:tracePt t="133127" x="2894013" y="2936875"/>
          <p14:tracePt t="133144" x="2894013" y="2879725"/>
          <p14:tracePt t="133160" x="2894013" y="2822575"/>
          <p14:tracePt t="133177" x="2894013" y="2779713"/>
          <p14:tracePt t="133194" x="2894013" y="2736850"/>
          <p14:tracePt t="133211" x="2894013" y="2671763"/>
          <p14:tracePt t="133227" x="2894013" y="2651125"/>
          <p14:tracePt t="133244" x="2894013" y="2608263"/>
          <p14:tracePt t="133260" x="2894013" y="2543175"/>
          <p14:tracePt t="133278" x="2894013" y="2500313"/>
          <p14:tracePt t="133293" x="2894013" y="2479675"/>
          <p14:tracePt t="133310" x="2894013" y="2400300"/>
          <p14:tracePt t="133327" x="2894013" y="2300288"/>
          <p14:tracePt t="133343" x="2894013" y="2179638"/>
          <p14:tracePt t="133360" x="2894013" y="2122488"/>
          <p14:tracePt t="133376" x="2894013" y="2079625"/>
          <p14:tracePt t="133393" x="2894013" y="2043113"/>
          <p14:tracePt t="133410" x="2894013" y="2008188"/>
          <p14:tracePt t="133427" x="2894013" y="1971675"/>
          <p14:tracePt t="133443" x="2894013" y="1936750"/>
          <p14:tracePt t="133459" x="2894013" y="1885950"/>
          <p14:tracePt t="133477" x="2894013" y="1857375"/>
          <p14:tracePt t="133493" x="2894013" y="1822450"/>
          <p14:tracePt t="133510" x="2894013" y="1785938"/>
          <p14:tracePt t="133526" x="2894013" y="1757363"/>
          <p14:tracePt t="133544" x="2894013" y="1736725"/>
          <p14:tracePt t="133559" x="2894013" y="1708150"/>
          <p14:tracePt t="133576" x="2894013" y="1685925"/>
          <p14:tracePt t="133593" x="2894013" y="1671638"/>
          <p14:tracePt t="133609" x="2900363" y="1657350"/>
          <p14:tracePt t="133626" x="2900363" y="1643063"/>
          <p14:tracePt t="133643" x="2900363" y="1622425"/>
          <p14:tracePt t="133660" x="2900363" y="1600200"/>
          <p14:tracePt t="133676" x="2914650" y="1557338"/>
          <p14:tracePt t="133693" x="2914650" y="1536700"/>
          <p14:tracePt t="133709" x="2914650" y="1522413"/>
          <p14:tracePt t="133726" x="2914650" y="1493838"/>
          <p14:tracePt t="133742" x="2914650" y="1479550"/>
          <p14:tracePt t="133760" x="2914650" y="1465263"/>
          <p14:tracePt t="133776" x="2914650" y="1457325"/>
          <p14:tracePt t="133813" x="2914650" y="1450975"/>
          <p14:tracePt t="134117" x="2914650" y="1457325"/>
          <p14:tracePt t="134125" x="2914650" y="1465263"/>
          <p14:tracePt t="134130" x="2914650" y="1485900"/>
          <p14:tracePt t="134181" x="2914650" y="1500188"/>
          <p14:tracePt t="134237" x="2908300" y="1508125"/>
          <p14:tracePt t="134268" x="2908300" y="1522413"/>
          <p14:tracePt t="134276" x="2908300" y="1528763"/>
          <p14:tracePt t="134292" x="2908300" y="1543050"/>
          <p14:tracePt t="134309" x="2894013" y="1571625"/>
          <p14:tracePt t="134309" x="2894013" y="1600200"/>
          <p14:tracePt t="134325" x="2894013" y="1628775"/>
          <p14:tracePt t="134341" x="2894013" y="1671638"/>
          <p14:tracePt t="134359" x="2894013" y="1714500"/>
          <p14:tracePt t="134375" x="2894013" y="1779588"/>
          <p14:tracePt t="134392" x="2894013" y="1843088"/>
          <p14:tracePt t="134408" x="2894013" y="1900238"/>
          <p14:tracePt t="134425" x="2894013" y="1965325"/>
          <p14:tracePt t="134442" x="2894013" y="2022475"/>
          <p14:tracePt t="134458" x="2894013" y="2079625"/>
          <p14:tracePt t="134475" x="2894013" y="2128838"/>
          <p14:tracePt t="134491" x="2894013" y="2208213"/>
          <p14:tracePt t="134491" x="2894013" y="2257425"/>
          <p14:tracePt t="134509" x="2894013" y="2328863"/>
          <p14:tracePt t="134524" x="2894013" y="2428875"/>
          <p14:tracePt t="134542" x="2894013" y="2651125"/>
          <p14:tracePt t="134558" x="2894013" y="2894013"/>
          <p14:tracePt t="134575" x="2894013" y="3114675"/>
          <p14:tracePt t="134592" x="2894013" y="3257550"/>
          <p14:tracePt t="134608" x="2894013" y="3365500"/>
          <p14:tracePt t="134625" x="2894013" y="3465513"/>
          <p14:tracePt t="134641" x="2894013" y="3594100"/>
          <p14:tracePt t="134658" x="2894013" y="3694113"/>
          <p14:tracePt t="134674" x="2914650" y="3808413"/>
          <p14:tracePt t="134692" x="2922588" y="3900488"/>
          <p14:tracePt t="134708" x="2922588" y="3986213"/>
          <p14:tracePt t="134726" x="2928938" y="4037013"/>
          <p14:tracePt t="134741" x="2936875" y="4086225"/>
          <p14:tracePt t="134758" x="2936875" y="4157663"/>
          <p14:tracePt t="134774" x="2957513" y="4229100"/>
          <p14:tracePt t="134791" x="2971800" y="4308475"/>
          <p14:tracePt t="134809" x="2979738" y="4386263"/>
          <p14:tracePt t="134825" x="2979738" y="4451350"/>
          <p14:tracePt t="134842" x="2979738" y="4494213"/>
          <p14:tracePt t="134858" x="2986088" y="4551363"/>
          <p14:tracePt t="134874" x="2986088" y="4608513"/>
          <p14:tracePt t="134891" x="3014663" y="4700588"/>
          <p14:tracePt t="134908" x="3065463" y="4857750"/>
          <p14:tracePt t="134925" x="3086100" y="4922838"/>
          <p14:tracePt t="134941" x="3094038" y="4972050"/>
          <p14:tracePt t="134958" x="3100388" y="4979988"/>
          <p14:tracePt t="135068" x="3108325" y="4979988"/>
          <p14:tracePt t="135076" x="3086100" y="4929188"/>
          <p14:tracePt t="135084" x="3065463" y="4872038"/>
          <p14:tracePt t="135093" x="3028950" y="4757738"/>
          <p14:tracePt t="135108" x="3000375" y="4679950"/>
          <p14:tracePt t="135124" x="2957513" y="4522788"/>
          <p14:tracePt t="135141" x="2943225" y="4414838"/>
          <p14:tracePt t="135157" x="2922588" y="4286250"/>
          <p14:tracePt t="135174" x="2871788" y="4143375"/>
          <p14:tracePt t="135190" x="2857500" y="4057650"/>
          <p14:tracePt t="135207" x="2828925" y="3965575"/>
          <p14:tracePt t="135223" x="2828925" y="3886200"/>
          <p14:tracePt t="135241" x="2814638" y="3843338"/>
          <p14:tracePt t="135258" x="2814638" y="3800475"/>
          <p14:tracePt t="135274" x="2814638" y="3765550"/>
          <p14:tracePt t="135291" x="2814638" y="3708400"/>
          <p14:tracePt t="135307" x="2814638" y="3657600"/>
          <p14:tracePt t="135324" x="2814638" y="3565525"/>
          <p14:tracePt t="135340" x="2814638" y="3451225"/>
          <p14:tracePt t="135358" x="2814638" y="3414713"/>
          <p14:tracePt t="135373" x="2814638" y="3400425"/>
          <p14:tracePt t="135390" x="2814638" y="3371850"/>
          <p14:tracePt t="135407" x="2814638" y="3365500"/>
          <p14:tracePt t="135484" x="2814638" y="3357563"/>
          <p14:tracePt t="135492" x="2814638" y="3343275"/>
          <p14:tracePt t="135509" x="2814638" y="3336925"/>
          <p14:tracePt t="135528" x="2814638" y="3328988"/>
          <p14:tracePt t="135773" x="2814638" y="3322638"/>
          <p14:tracePt t="135780" x="2836863" y="3314700"/>
          <p14:tracePt t="135788" x="2843213" y="3314700"/>
          <p14:tracePt t="135800" x="2865438" y="3314700"/>
          <p14:tracePt t="135806" x="2879725" y="3314700"/>
          <p14:tracePt t="135823" x="2914650" y="3314700"/>
          <p14:tracePt t="135840" x="2943225" y="3314700"/>
          <p14:tracePt t="135856" x="2986088" y="3314700"/>
          <p14:tracePt t="135873" x="3043238" y="3286125"/>
          <p14:tracePt t="135890" x="3136900" y="3286125"/>
          <p14:tracePt t="135906" x="3286125" y="3257550"/>
          <p14:tracePt t="135923" x="3457575" y="3236913"/>
          <p14:tracePt t="135940" x="3629025" y="3236913"/>
          <p14:tracePt t="135940" x="3700463" y="3236913"/>
          <p14:tracePt t="135957" x="3829050" y="3208338"/>
          <p14:tracePt t="135972" x="3957638" y="3200400"/>
          <p14:tracePt t="135990" x="4122738" y="3151188"/>
          <p14:tracePt t="136005" x="4294188" y="3136900"/>
          <p14:tracePt t="136024" x="4457700" y="3100388"/>
          <p14:tracePt t="136039" x="4629150" y="3086100"/>
          <p14:tracePt t="136056" x="4786313" y="3086100"/>
          <p14:tracePt t="136073" x="4908550" y="3086100"/>
          <p14:tracePt t="136089" x="4965700" y="3100388"/>
          <p14:tracePt t="136106" x="5014913" y="3108325"/>
          <p14:tracePt t="136122" x="5029200" y="3108325"/>
          <p14:tracePt t="136139" x="5051425" y="3108325"/>
          <p14:tracePt t="136156" x="5072063" y="3108325"/>
          <p14:tracePt t="136205" x="5080000" y="3108325"/>
          <p14:tracePt t="136221" x="5086350" y="3108325"/>
          <p14:tracePt t="136333" x="5114925" y="3108325"/>
          <p14:tracePt t="136462" x="5108575" y="3108325"/>
          <p14:tracePt t="136476" x="5080000" y="3108325"/>
          <p14:tracePt t="136485" x="5065713" y="3108325"/>
          <p14:tracePt t="136493" x="5022850" y="3114675"/>
          <p14:tracePt t="136506" x="4951413" y="3143250"/>
          <p14:tracePt t="136522" x="4872038" y="3165475"/>
          <p14:tracePt t="136539" x="4729163" y="3179763"/>
          <p14:tracePt t="136556" x="4586288" y="3214688"/>
          <p14:tracePt t="136571" x="4271963" y="3214688"/>
          <p14:tracePt t="136589" x="4051300" y="3214688"/>
          <p14:tracePt t="136605" x="3757613" y="3214688"/>
          <p14:tracePt t="136622" x="3608388" y="3214688"/>
          <p14:tracePt t="136639" x="3479800" y="3214688"/>
          <p14:tracePt t="136655" x="3408363" y="3214688"/>
          <p14:tracePt t="136672" x="3357563" y="3214688"/>
          <p14:tracePt t="136688" x="3351213" y="3214688"/>
          <p14:tracePt t="136733" x="3343275" y="3214688"/>
          <p14:tracePt t="136741" x="3322638" y="3214688"/>
          <p14:tracePt t="136749" x="3308350" y="3214688"/>
          <p14:tracePt t="136757" x="3279775" y="3214688"/>
          <p14:tracePt t="136837" x="3271838" y="3214688"/>
          <p14:tracePt t="136845" x="3271838" y="3208338"/>
          <p14:tracePt t="136853" x="3271838" y="3179763"/>
          <p14:tracePt t="136861" x="3271838" y="3114675"/>
          <p14:tracePt t="136861" x="3271838" y="3079750"/>
          <p14:tracePt t="136877" x="3271838" y="3028950"/>
          <p14:tracePt t="136888" x="3265488" y="2900363"/>
          <p14:tracePt t="136904" x="3222625" y="2686050"/>
          <p14:tracePt t="136922" x="3194050" y="2479675"/>
          <p14:tracePt t="136938" x="3136900" y="2343150"/>
          <p14:tracePt t="136955" x="3128963" y="2271713"/>
          <p14:tracePt t="136972" x="3128963" y="2222500"/>
          <p14:tracePt t="136989" x="3128963" y="2208213"/>
          <p14:tracePt t="137037" x="3128963" y="2193925"/>
          <p14:tracePt t="137045" x="3157538" y="2179638"/>
          <p14:tracePt t="137053" x="3186113" y="2179638"/>
          <p14:tracePt t="137061" x="3265488" y="2179638"/>
          <p14:tracePt t="137071" x="3336925" y="2179638"/>
          <p14:tracePt t="137088" x="3408363" y="2179638"/>
          <p14:tracePt t="137105" x="3486150" y="2214563"/>
          <p14:tracePt t="137121" x="3551238" y="2265363"/>
          <p14:tracePt t="137138" x="3608388" y="2300288"/>
          <p14:tracePt t="137154" x="3614738" y="2336800"/>
          <p14:tracePt t="137171" x="3643313" y="2393950"/>
          <p14:tracePt t="137188" x="3651250" y="2528888"/>
          <p14:tracePt t="137205" x="3686175" y="2614613"/>
          <p14:tracePt t="137221" x="3708400" y="2693988"/>
          <p14:tracePt t="137238" x="3722688" y="2771775"/>
          <p14:tracePt t="137255" x="3757613" y="2871788"/>
          <p14:tracePt t="137271" x="3794125" y="2986088"/>
          <p14:tracePt t="137288" x="3800475" y="3094038"/>
          <p14:tracePt t="137304" x="3800475" y="3171825"/>
          <p14:tracePt t="137320" x="3800475" y="3228975"/>
          <p14:tracePt t="137337" x="3794125" y="3286125"/>
          <p14:tracePt t="137353" x="3765550" y="3343275"/>
          <p14:tracePt t="137371" x="3736975" y="3379788"/>
          <p14:tracePt t="137388" x="3686175" y="3414713"/>
          <p14:tracePt t="137388" x="3643313" y="3457575"/>
          <p14:tracePt t="137405" x="3600450" y="3471863"/>
          <p14:tracePt t="137421" x="3551238" y="3486150"/>
          <p14:tracePt t="137438" x="3500438" y="3500438"/>
          <p14:tracePt t="137454" x="3436938" y="3500438"/>
          <p14:tracePt t="137471" x="3394075" y="3500438"/>
          <p14:tracePt t="137487" x="3371850" y="3500438"/>
          <p14:tracePt t="137504" x="3328988" y="3494088"/>
          <p14:tracePt t="137521" x="3279775" y="3457575"/>
          <p14:tracePt t="137537" x="3236913" y="3408363"/>
          <p14:tracePt t="137554" x="3194050" y="3336925"/>
          <p14:tracePt t="137570" x="3171825" y="3265488"/>
          <p14:tracePt t="137587" x="3157538" y="3200400"/>
          <p14:tracePt t="137604" x="3157538" y="3136900"/>
          <p14:tracePt t="137604" x="3157538" y="3122613"/>
          <p14:tracePt t="137621" x="3157538" y="3065463"/>
          <p14:tracePt t="137637" x="3179763" y="3008313"/>
          <p14:tracePt t="137653" x="3243263" y="2928938"/>
          <p14:tracePt t="137670" x="3279775" y="2894013"/>
          <p14:tracePt t="137687" x="3336925" y="2857500"/>
          <p14:tracePt t="137704" x="3379788" y="2808288"/>
          <p14:tracePt t="137720" x="3408363" y="2771775"/>
          <p14:tracePt t="137737" x="3436938" y="2757488"/>
          <p14:tracePt t="137753" x="3451225" y="2736850"/>
          <p14:tracePt t="137788" x="3479800" y="2736850"/>
          <p14:tracePt t="137796" x="3514725" y="2736850"/>
          <p14:tracePt t="137796" x="3536950" y="2736850"/>
          <p14:tracePt t="137820" x="3579813" y="2736850"/>
          <p14:tracePt t="137821" x="3600450" y="2736850"/>
          <p14:tracePt t="137837" x="3622675" y="2736850"/>
          <p14:tracePt t="137854" x="3657600" y="2757488"/>
          <p14:tracePt t="137870" x="3694113" y="2794000"/>
          <p14:tracePt t="137887" x="3743325" y="2836863"/>
          <p14:tracePt t="137903" x="3779838" y="2886075"/>
          <p14:tracePt t="137920" x="3800475" y="2943225"/>
          <p14:tracePt t="137937" x="3800475" y="3028950"/>
          <p14:tracePt t="137953" x="3800475" y="3122613"/>
          <p14:tracePt t="137970" x="3786188" y="3200400"/>
          <p14:tracePt t="137987" x="3765550" y="3271838"/>
          <p14:tracePt t="138004" x="3729038" y="3328988"/>
          <p14:tracePt t="138020" x="3657600" y="3394075"/>
          <p14:tracePt t="138037" x="3629025" y="3414713"/>
          <p14:tracePt t="138053" x="3608388" y="3414713"/>
          <p14:tracePt t="138070" x="3571875" y="3414713"/>
          <p14:tracePt t="138086" x="3522663" y="3414713"/>
          <p14:tracePt t="138103" x="3471863" y="3414713"/>
          <p14:tracePt t="138120" x="3429000" y="3408363"/>
          <p14:tracePt t="138136" x="3394075" y="3386138"/>
          <p14:tracePt t="138153" x="3357563" y="3300413"/>
          <p14:tracePt t="138170" x="3322638" y="3208338"/>
          <p14:tracePt t="138187" x="3286125" y="3094038"/>
          <p14:tracePt t="138203" x="3286125" y="3051175"/>
          <p14:tracePt t="138220" x="3286125" y="3008313"/>
          <p14:tracePt t="138236" x="3300413" y="2965450"/>
          <p14:tracePt t="138254" x="3308350" y="2928938"/>
          <p14:tracePt t="138270" x="3322638" y="2900363"/>
          <p14:tracePt t="138286" x="3336925" y="2900363"/>
          <p14:tracePt t="138302" x="3400425" y="2900363"/>
          <p14:tracePt t="138320" x="3414713" y="2900363"/>
          <p14:tracePt t="138337" x="3429000" y="2900363"/>
          <p14:tracePt t="138353" x="3457575" y="2908300"/>
          <p14:tracePt t="138370" x="3465513" y="2951163"/>
          <p14:tracePt t="138386" x="3465513" y="3014663"/>
          <p14:tracePt t="138403" x="3465513" y="3079750"/>
          <p14:tracePt t="138419" x="3465513" y="3114675"/>
          <p14:tracePt t="138419" x="3451225" y="3128963"/>
          <p14:tracePt t="138437" x="3408363" y="3157538"/>
          <p14:tracePt t="138453" x="3371850" y="3157538"/>
          <p14:tracePt t="138470" x="3351213" y="3157538"/>
          <p14:tracePt t="138486" x="3343275" y="3114675"/>
          <p14:tracePt t="138502" x="3322638" y="3036888"/>
          <p14:tracePt t="138519" x="3322638" y="2971800"/>
          <p14:tracePt t="138536" x="3322638" y="2914650"/>
          <p14:tracePt t="138553" x="3322638" y="2857500"/>
          <p14:tracePt t="138569" x="3365500" y="2808288"/>
          <p14:tracePt t="138586" x="3408363" y="2786063"/>
          <p14:tracePt t="138602" x="3443288" y="2786063"/>
          <p14:tracePt t="138619" x="3486150" y="2786063"/>
          <p14:tracePt t="138636" x="3536950" y="2800350"/>
          <p14:tracePt t="138652" x="3557588" y="2836863"/>
          <p14:tracePt t="138669" x="3565525" y="2914650"/>
          <p14:tracePt t="138686" x="3565525" y="2979738"/>
          <p14:tracePt t="138703" x="3536950" y="3051175"/>
          <p14:tracePt t="138719" x="3465513" y="3114675"/>
          <p14:tracePt t="138736" x="3408363" y="3143250"/>
          <p14:tracePt t="138752" x="3371850" y="3151188"/>
          <p14:tracePt t="138770" x="3365500" y="3157538"/>
          <p14:tracePt t="138805" x="3365500" y="3151188"/>
          <p14:tracePt t="138807" x="3365500" y="3128963"/>
          <p14:tracePt t="138819" x="3365500" y="3094038"/>
          <p14:tracePt t="138835" x="3365500" y="3071813"/>
          <p14:tracePt t="138835" x="3365500" y="3043238"/>
          <p14:tracePt t="138853" x="3365500" y="3022600"/>
          <p14:tracePt t="138868" x="3408363" y="2986088"/>
          <p14:tracePt t="138886" x="3471863" y="2971800"/>
          <p14:tracePt t="138902" x="3486150" y="2957513"/>
          <p14:tracePt t="138918" x="3514725" y="2957513"/>
          <p14:tracePt t="138956" x="3522663" y="2957513"/>
          <p14:tracePt t="138957" x="3529013" y="2957513"/>
          <p14:tracePt t="138968" x="3543300" y="2965450"/>
          <p14:tracePt t="138985" x="3543300" y="2994025"/>
          <p14:tracePt t="139001" x="3543300" y="3043238"/>
          <p14:tracePt t="139018" x="3543300" y="3051175"/>
          <p14:tracePt t="139036" x="3514725" y="3071813"/>
          <p14:tracePt t="139134" x="3508375" y="3071813"/>
          <p14:tracePt t="139157" x="3508375" y="3065463"/>
          <p14:tracePt t="139173" x="3508375" y="3051175"/>
          <p14:tracePt t="139340" x="3500438" y="3043238"/>
          <p14:tracePt t="139349" x="3471863" y="3043238"/>
          <p14:tracePt t="139357" x="3429000" y="3043238"/>
          <p14:tracePt t="139368" x="3365500" y="3043238"/>
          <p14:tracePt t="139384" x="3308350" y="3057525"/>
          <p14:tracePt t="139401" x="3251200" y="3057525"/>
          <p14:tracePt t="139417" x="3228975" y="3065463"/>
          <p14:tracePt t="139434" x="3214688" y="3065463"/>
          <p14:tracePt t="139452" x="3208338" y="3065463"/>
          <p14:tracePt t="139484" x="3194050" y="3065463"/>
          <p14:tracePt t="139485" x="3136900" y="3065463"/>
          <p14:tracePt t="139501" x="3051175" y="3065463"/>
          <p14:tracePt t="139518" x="2965450" y="3065463"/>
          <p14:tracePt t="139534" x="2894013" y="3065463"/>
          <p14:tracePt t="139551" x="2843213" y="3065463"/>
          <p14:tracePt t="139568" x="2800350" y="3065463"/>
          <p14:tracePt t="139584" x="2794000" y="3065463"/>
          <p14:tracePt t="139637" x="2786063" y="3071813"/>
          <p14:tracePt t="139645" x="2779713" y="3079750"/>
          <p14:tracePt t="139685" x="2786063" y="3079750"/>
          <p14:tracePt t="139692" x="2843213" y="3079750"/>
          <p14:tracePt t="139699" x="2936875" y="3079750"/>
          <p14:tracePt t="139717" x="3036888" y="3100388"/>
          <p14:tracePt t="139735" x="3186113" y="3122613"/>
          <p14:tracePt t="139750" x="3343275" y="3151188"/>
          <p14:tracePt t="139767" x="3486150" y="3171825"/>
          <p14:tracePt t="139784" x="3700463" y="3214688"/>
          <p14:tracePt t="139801" x="3894138" y="3236913"/>
          <p14:tracePt t="139818" x="4122738" y="3279775"/>
          <p14:tracePt t="139834" x="4279900" y="3300413"/>
          <p14:tracePt t="139867" x="4422775" y="3328988"/>
          <p14:tracePt t="139867" x="4508500" y="3336925"/>
          <p14:tracePt t="139885" x="4651375" y="3351213"/>
          <p14:tracePt t="139902" x="4757738" y="3351213"/>
          <p14:tracePt t="139917" x="4851400" y="3351213"/>
          <p14:tracePt t="139934" x="4937125" y="3351213"/>
          <p14:tracePt t="139950" x="5008563" y="3351213"/>
          <p14:tracePt t="139967" x="5057775" y="3351213"/>
          <p14:tracePt t="139983" x="5094288" y="3357563"/>
          <p14:tracePt t="140001" x="5108575" y="3371850"/>
          <p14:tracePt t="140092" x="5094288" y="3379788"/>
          <p14:tracePt t="140101" x="5086350" y="3379788"/>
          <p14:tracePt t="140106" x="4986338" y="3379788"/>
          <p14:tracePt t="140117" x="4894263" y="3379788"/>
          <p14:tracePt t="140134" x="4800600" y="3357563"/>
          <p14:tracePt t="140151" x="4694238" y="3286125"/>
          <p14:tracePt t="140167" x="4508500" y="3179763"/>
          <p14:tracePt t="140184" x="4271963" y="3086100"/>
          <p14:tracePt t="140200" x="4043363" y="2986088"/>
          <p14:tracePt t="140217" x="3822700" y="2894013"/>
          <p14:tracePt t="140233" x="3657600" y="2814638"/>
          <p14:tracePt t="140250" x="3579813" y="2765425"/>
          <p14:tracePt t="140268" x="3557588" y="2728913"/>
          <p14:tracePt t="140284" x="3551238" y="2686050"/>
          <p14:tracePt t="140284" x="3551238" y="2657475"/>
          <p14:tracePt t="140301" x="3551238" y="2614613"/>
          <p14:tracePt t="140317" x="3551238" y="2579688"/>
          <p14:tracePt t="140334" x="3571875" y="2557463"/>
          <p14:tracePt t="140350" x="3608388" y="2522538"/>
          <p14:tracePt t="140366" x="3722688" y="2500313"/>
          <p14:tracePt t="140383" x="3914775" y="2471738"/>
          <p14:tracePt t="140400" x="4243388" y="2428875"/>
          <p14:tracePt t="140417" x="4657725" y="2386013"/>
          <p14:tracePt t="140434" x="5100638" y="2365375"/>
          <p14:tracePt t="140450" x="5437188" y="2365375"/>
          <p14:tracePt t="140466" x="5729288" y="2365375"/>
          <p14:tracePt t="140483" x="5915025" y="2365375"/>
          <p14:tracePt t="140499" x="6015038" y="2365375"/>
          <p14:tracePt t="140516" x="6022975" y="2365375"/>
          <p14:tracePt t="140612" x="5980113" y="2365375"/>
          <p14:tracePt t="140620" x="5894388" y="2365375"/>
          <p14:tracePt t="140624" x="5786438" y="2365375"/>
          <p14:tracePt t="140632" x="5514975" y="2365375"/>
          <p14:tracePt t="140650" x="5143500" y="2322513"/>
          <p14:tracePt t="140667" x="4637088" y="2228850"/>
          <p14:tracePt t="140683" x="4086225" y="2179638"/>
          <p14:tracePt t="140700" x="3494088" y="2022475"/>
          <p14:tracePt t="140716" x="2979738" y="1857375"/>
          <p14:tracePt t="140733" x="2828925" y="1814513"/>
          <p14:tracePt t="140749" x="2808288" y="1800225"/>
          <p14:tracePt t="140796" x="2800350" y="1785938"/>
          <p14:tracePt t="140805" x="2800350" y="1757363"/>
          <p14:tracePt t="140811" x="2822575" y="1728788"/>
          <p14:tracePt t="140818" x="2871788" y="1671638"/>
          <p14:tracePt t="140833" x="2943225" y="1614488"/>
          <p14:tracePt t="140850" x="3094038" y="1557338"/>
          <p14:tracePt t="140866" x="3279775" y="1493838"/>
          <p14:tracePt t="140883" x="3508375" y="1436688"/>
          <p14:tracePt t="140899" x="3729038" y="1436688"/>
          <p14:tracePt t="140915" x="4086225" y="1436688"/>
          <p14:tracePt t="140933" x="4351338" y="1457325"/>
          <p14:tracePt t="140948" x="4579938" y="1493838"/>
          <p14:tracePt t="140966" x="4851400" y="1522413"/>
          <p14:tracePt t="140982" x="5029200" y="1536700"/>
          <p14:tracePt t="141000" x="5143500" y="1557338"/>
          <p14:tracePt t="141016" x="5208588" y="1557338"/>
          <p14:tracePt t="141032" x="5243513" y="1557338"/>
          <p14:tracePt t="141109" x="5251450" y="1571625"/>
          <p14:tracePt t="141124" x="5251450" y="1579563"/>
          <p14:tracePt t="141132" x="5251450" y="1585913"/>
          <p14:tracePt t="141140" x="5237163" y="1600200"/>
          <p14:tracePt t="141140" x="5208588" y="1614488"/>
          <p14:tracePt t="141149" x="5122863" y="1671638"/>
          <p14:tracePt t="141166" x="5022850" y="1728788"/>
          <p14:tracePt t="141183" x="4894263" y="1800225"/>
          <p14:tracePt t="141199" x="4737100" y="1914525"/>
          <p14:tracePt t="141215" x="4614863" y="2014538"/>
          <p14:tracePt t="141232" x="4486275" y="2157413"/>
          <p14:tracePt t="141248" x="4337050" y="2351088"/>
          <p14:tracePt t="141265" x="4200525" y="2551113"/>
          <p14:tracePt t="141282" x="4043363" y="2757488"/>
          <p14:tracePt t="141298" x="3957638" y="2914650"/>
          <p14:tracePt t="141316" x="3879850" y="3079750"/>
          <p14:tracePt t="141332" x="3843338" y="3208338"/>
          <p14:tracePt t="141348" x="3836988" y="3357563"/>
          <p14:tracePt t="141365" x="3836988" y="3414713"/>
          <p14:tracePt t="141382" x="3836988" y="3443288"/>
          <p14:tracePt t="141398" x="3843338" y="3457575"/>
          <p14:tracePt t="141415" x="3871913" y="3465513"/>
          <p14:tracePt t="141432" x="3937000" y="3465513"/>
          <p14:tracePt t="141449" x="4114800" y="3465513"/>
          <p14:tracePt t="141465" x="4371975" y="3465513"/>
          <p14:tracePt t="141482" x="4665663" y="3465513"/>
          <p14:tracePt t="141498" x="4957763" y="3465513"/>
          <p14:tracePt t="141516" x="5108575" y="3465513"/>
          <p14:tracePt t="141531" x="5172075" y="3465513"/>
          <p14:tracePt t="141548" x="5186363" y="3465513"/>
          <p14:tracePt t="141621" x="5186363" y="3486150"/>
          <p14:tracePt t="141627" x="5165725" y="3529013"/>
          <p14:tracePt t="141631" x="5080000" y="3614738"/>
          <p14:tracePt t="141648" x="4994275" y="3686175"/>
          <p14:tracePt t="141665" x="4865688" y="3794125"/>
          <p14:tracePt t="141681" x="4757738" y="3894138"/>
          <p14:tracePt t="141698" x="4665663" y="3971925"/>
          <p14:tracePt t="141715" x="4600575" y="4065588"/>
          <p14:tracePt t="141731" x="4537075" y="4151313"/>
          <p14:tracePt t="141731" x="4514850" y="4179888"/>
          <p14:tracePt t="141749" x="4486275" y="4222750"/>
          <p14:tracePt t="141764" x="4457700" y="4257675"/>
          <p14:tracePt t="141781" x="4457700" y="4271963"/>
          <p14:tracePt t="141797" x="4451350" y="4286250"/>
          <p14:tracePt t="141853" x="4451350" y="4300538"/>
          <p14:tracePt t="141884" x="4471988" y="4308475"/>
          <p14:tracePt t="141892" x="4579938" y="4314825"/>
          <p14:tracePt t="141900" x="4651375" y="4314825"/>
          <p14:tracePt t="141908" x="4700588" y="4314825"/>
          <p14:tracePt t="141917" x="4808538" y="4314825"/>
          <p14:tracePt t="141932" x="4914900" y="4314825"/>
          <p14:tracePt t="141948" x="5000625" y="4337050"/>
          <p14:tracePt t="141965" x="5014913" y="4343400"/>
          <p14:tracePt t="141981" x="5022850" y="4351338"/>
          <p14:tracePt t="142211" x="5029200" y="4351338"/>
          <p14:tracePt t="142229" x="5051425" y="4351338"/>
          <p14:tracePt t="142236" x="5100638" y="4337050"/>
          <p14:tracePt t="142252" x="5194300" y="4314825"/>
          <p14:tracePt t="142264" x="5251450" y="4286250"/>
          <p14:tracePt t="142281" x="5329238" y="4271963"/>
          <p14:tracePt t="142297" x="5386388" y="4243388"/>
          <p14:tracePt t="142314" x="5480050" y="4229100"/>
          <p14:tracePt t="142330" x="5537200" y="4222750"/>
          <p14:tracePt t="142347" x="5586413" y="4222750"/>
          <p14:tracePt t="142363" x="5637213" y="4200525"/>
          <p14:tracePt t="142363" x="5672138" y="4194175"/>
          <p14:tracePt t="142381" x="5715000" y="4186238"/>
          <p14:tracePt t="142397" x="5772150" y="4165600"/>
          <p14:tracePt t="142414" x="5800725" y="4151313"/>
          <p14:tracePt t="142431" x="5815013" y="4143375"/>
          <p14:tracePt t="142447" x="5851525" y="4100513"/>
          <p14:tracePt t="142464" x="5872163" y="4086225"/>
          <p14:tracePt t="142481" x="5886450" y="4037013"/>
          <p14:tracePt t="142497" x="5886450" y="3957638"/>
          <p14:tracePt t="142513" x="5886450" y="3871913"/>
          <p14:tracePt t="142530" x="5886450" y="3779838"/>
          <p14:tracePt t="142546" x="5886450" y="3700463"/>
          <p14:tracePt t="142564" x="5886450" y="3608388"/>
          <p14:tracePt t="142580" x="5886450" y="3465513"/>
          <p14:tracePt t="142598" x="5886450" y="3379788"/>
          <p14:tracePt t="142614" x="5872163" y="3265488"/>
          <p14:tracePt t="142631" x="5843588" y="3179763"/>
          <p14:tracePt t="142647" x="5829300" y="3100388"/>
          <p14:tracePt t="142663" x="5808663" y="3008313"/>
          <p14:tracePt t="142680" x="5780088" y="2943225"/>
          <p14:tracePt t="142697" x="5751513" y="2843213"/>
          <p14:tracePt t="142714" x="5722938" y="2786063"/>
          <p14:tracePt t="142730" x="5708650" y="2743200"/>
          <p14:tracePt t="142747" x="5686425" y="2700338"/>
          <p14:tracePt t="142763" x="5672138" y="2657475"/>
          <p14:tracePt t="142779" x="5665788" y="2608263"/>
          <p14:tracePt t="142797" x="5622925" y="2493963"/>
          <p14:tracePt t="142813" x="5594350" y="2400300"/>
          <p14:tracePt t="142830" x="5572125" y="2300288"/>
          <p14:tracePt t="142846" x="5551488" y="2222500"/>
          <p14:tracePt t="142863" x="5522913" y="2143125"/>
          <p14:tracePt t="142880" x="5508625" y="2085975"/>
          <p14:tracePt t="142897" x="5480050" y="2028825"/>
          <p14:tracePt t="142913" x="5472113" y="1993900"/>
          <p14:tracePt t="142930" x="5465763" y="1951038"/>
          <p14:tracePt t="142946" x="5443538" y="1914525"/>
          <p14:tracePt t="142964" x="5437188" y="1908175"/>
          <p14:tracePt t="142979" x="5429250" y="1871663"/>
          <p14:tracePt t="142996" x="5429250" y="1843088"/>
          <p14:tracePt t="143013" x="5429250" y="1800225"/>
          <p14:tracePt t="143029" x="5422900" y="1765300"/>
          <p14:tracePt t="143047" x="5422900" y="1722438"/>
          <p14:tracePt t="143063" x="5422900" y="1708150"/>
          <p14:tracePt t="143080" x="5422900" y="1700213"/>
          <p14:tracePt t="143095" x="5422900" y="1679575"/>
          <p14:tracePt t="143112" x="5422900" y="1665288"/>
          <p14:tracePt t="143128" x="5422900" y="1643063"/>
          <p14:tracePt t="143146" x="5422900" y="1636713"/>
          <p14:tracePt t="143163" x="5422900" y="1614488"/>
          <p14:tracePt t="143179" x="5443538" y="1593850"/>
          <p14:tracePt t="143179" x="5457825" y="1579563"/>
          <p14:tracePt t="143197" x="5465763" y="1565275"/>
          <p14:tracePt t="143212" x="5494338" y="1536700"/>
          <p14:tracePt t="143229" x="5529263" y="1500188"/>
          <p14:tracePt t="143245" x="5543550" y="1485900"/>
          <p14:tracePt t="143263" x="5565775" y="1465263"/>
          <p14:tracePt t="143279" x="5594350" y="1443038"/>
          <p14:tracePt t="143296" x="5600700" y="1436688"/>
          <p14:tracePt t="143333" x="5608638" y="1436688"/>
          <p14:tracePt t="143349" x="5614988" y="1436688"/>
          <p14:tracePt t="143362" x="5622925" y="1428750"/>
          <p14:tracePt t="143365" x="5629275" y="1428750"/>
          <p14:tracePt t="143378" x="5637213" y="1428750"/>
          <p14:tracePt t="143395" x="5643563" y="1428750"/>
          <p14:tracePt t="143395" x="5651500" y="1428750"/>
          <p14:tracePt t="143429" x="5665788" y="1428750"/>
          <p14:tracePt t="143430" x="5722938" y="1428750"/>
          <p14:tracePt t="143447" x="5822950" y="1428750"/>
          <p14:tracePt t="143462" x="5972175" y="1457325"/>
          <p14:tracePt t="143479" x="6115050" y="1508125"/>
          <p14:tracePt t="143495" x="6186488" y="1522413"/>
          <p14:tracePt t="143512" x="6257925" y="1579563"/>
          <p14:tracePt t="143529" x="6315075" y="1628775"/>
          <p14:tracePt t="143545" x="6394450" y="1708150"/>
          <p14:tracePt t="143562" x="6480175" y="1814513"/>
          <p14:tracePt t="143579" x="6565900" y="1922463"/>
          <p14:tracePt t="143595" x="6586538" y="1965325"/>
          <p14:tracePt t="143612" x="6643688" y="2100263"/>
          <p14:tracePt t="143628" x="6686550" y="2171700"/>
          <p14:tracePt t="143645" x="6700838" y="2257425"/>
          <p14:tracePt t="143661" x="6723063" y="2308225"/>
          <p14:tracePt t="143678" x="6729413" y="2357438"/>
          <p14:tracePt t="143694" x="6743700" y="2414588"/>
          <p14:tracePt t="143713" x="6765925" y="2508250"/>
          <p14:tracePt t="143728" x="6772275" y="2614613"/>
          <p14:tracePt t="143745" x="6786563" y="2708275"/>
          <p14:tracePt t="143761" x="6823075" y="2851150"/>
          <p14:tracePt t="143779" x="6829425" y="2943225"/>
          <p14:tracePt t="143794" x="6880225" y="3079750"/>
          <p14:tracePt t="143811" x="6900863" y="3171825"/>
          <p14:tracePt t="143811" x="6908800" y="3214688"/>
          <p14:tracePt t="143829" x="6929438" y="3279775"/>
          <p14:tracePt t="143845" x="6943725" y="3351213"/>
          <p14:tracePt t="143862" x="6951663" y="3457575"/>
          <p14:tracePt t="143878" x="6958013" y="3536950"/>
          <p14:tracePt t="143895" x="6980238" y="3614738"/>
          <p14:tracePt t="143911" x="6994525" y="3679825"/>
          <p14:tracePt t="143928" x="6994525" y="3751263"/>
          <p14:tracePt t="143944" x="7000875" y="3771900"/>
          <p14:tracePt t="143961" x="7000875" y="3814763"/>
          <p14:tracePt t="143977" x="7000875" y="3843338"/>
          <p14:tracePt t="143995" x="7000875" y="3879850"/>
          <p14:tracePt t="144012" x="7000875" y="3908425"/>
          <p14:tracePt t="144028" x="7000875" y="3957638"/>
          <p14:tracePt t="144045" x="7000875" y="4008438"/>
          <p14:tracePt t="144061" x="6986588" y="4043363"/>
          <p14:tracePt t="144078" x="6972300" y="4086225"/>
          <p14:tracePt t="144095" x="6929438" y="4137025"/>
          <p14:tracePt t="144111" x="6894513" y="4179888"/>
          <p14:tracePt t="144128" x="6880225" y="4208463"/>
          <p14:tracePt t="144144" x="6851650" y="4243388"/>
          <p14:tracePt t="144161" x="6843713" y="4251325"/>
          <p14:tracePt t="144177" x="6829425" y="4279900"/>
          <p14:tracePt t="144194" x="6808788" y="4300538"/>
          <p14:tracePt t="144211" x="6800850" y="4314825"/>
          <p14:tracePt t="144228" x="6786563" y="4337050"/>
          <p14:tracePt t="144244" x="6772275" y="4365625"/>
          <p14:tracePt t="144261" x="6757988" y="4379913"/>
          <p14:tracePt t="144277" x="6743700" y="4400550"/>
          <p14:tracePt t="144294" x="6723063" y="4414838"/>
          <p14:tracePt t="144310" x="6700838" y="4443413"/>
          <p14:tracePt t="144328" x="6680200" y="4451350"/>
          <p14:tracePt t="144396" x="6672263" y="4451350"/>
          <p14:tracePt t="144404" x="6657975" y="4451350"/>
          <p14:tracePt t="144409" x="6651625" y="4451350"/>
          <p14:tracePt t="144427" x="6643688" y="4451350"/>
          <p14:tracePt t="144428" x="6623050" y="4422775"/>
          <p14:tracePt t="144444" x="6580188" y="4329113"/>
          <p14:tracePt t="144462" x="6543675" y="4186238"/>
          <p14:tracePt t="144477" x="6480175" y="4000500"/>
          <p14:tracePt t="144494" x="6429375" y="3822700"/>
          <p14:tracePt t="144510" x="6394450" y="3657600"/>
          <p14:tracePt t="144527" x="6365875" y="3529013"/>
          <p14:tracePt t="144544" x="6357938" y="3471863"/>
          <p14:tracePt t="144561" x="6357938" y="3408363"/>
          <p14:tracePt t="144577" x="6357938" y="3351213"/>
          <p14:tracePt t="144593" x="6337300" y="3286125"/>
          <p14:tracePt t="144610" x="6294438" y="3200400"/>
          <p14:tracePt t="144627" x="6243638" y="3094038"/>
          <p14:tracePt t="144627" x="6237288" y="3065463"/>
          <p14:tracePt t="144645" x="6229350" y="3036888"/>
          <p14:tracePt t="144660" x="6200775" y="2928938"/>
          <p14:tracePt t="144677" x="6180138" y="2851150"/>
          <p14:tracePt t="144694" x="6143625" y="2751138"/>
          <p14:tracePt t="144711" x="6122988" y="2671763"/>
          <p14:tracePt t="144727" x="6094413" y="2586038"/>
          <p14:tracePt t="144744" x="6072188" y="2522538"/>
          <p14:tracePt t="144760" x="6043613" y="2422525"/>
          <p14:tracePt t="144776" x="6029325" y="2300288"/>
          <p14:tracePt t="144793" x="6015038" y="2200275"/>
          <p14:tracePt t="144810" x="5994400" y="2108200"/>
          <p14:tracePt t="144827" x="5994400" y="2051050"/>
          <p14:tracePt t="144843" x="5986463" y="2008188"/>
          <p14:tracePt t="144860" x="5986463" y="1979613"/>
          <p14:tracePt t="144877" x="5986463" y="1965325"/>
          <p14:tracePt t="144894" x="6000750" y="1922463"/>
          <p14:tracePt t="144910" x="6015038" y="1851025"/>
          <p14:tracePt t="144927" x="6043613" y="1793875"/>
          <p14:tracePt t="144943" x="6086475" y="1714500"/>
          <p14:tracePt t="144960" x="6122988" y="1628775"/>
          <p14:tracePt t="144977" x="6151563" y="1571625"/>
          <p14:tracePt t="144992" x="6165850" y="1514475"/>
          <p14:tracePt t="145011" x="6194425" y="1465263"/>
          <p14:tracePt t="145026" x="6200775" y="1436688"/>
          <p14:tracePt t="145044" x="6208713" y="1422400"/>
          <p14:tracePt t="145060" x="6223000" y="1393825"/>
          <p14:tracePt t="145077" x="6243638" y="1343025"/>
          <p14:tracePt t="145094" x="6257925" y="1328738"/>
          <p14:tracePt t="145110" x="6265863" y="1308100"/>
          <p14:tracePt t="145156" x="6272213" y="1300163"/>
          <p14:tracePt t="145205" x="6280150" y="1300163"/>
          <p14:tracePt t="145217" x="6286500" y="1300163"/>
          <p14:tracePt t="145221" x="6300788" y="1300163"/>
          <p14:tracePt t="145226" x="6315075" y="1300163"/>
          <p14:tracePt t="145243" x="6337300" y="1300163"/>
          <p14:tracePt t="145259" x="6372225" y="1322388"/>
          <p14:tracePt t="145259" x="6400800" y="1336675"/>
          <p14:tracePt t="145277" x="6472238" y="1365250"/>
          <p14:tracePt t="145292" x="6543675" y="1400175"/>
          <p14:tracePt t="145309" x="6565900" y="1428750"/>
          <p14:tracePt t="145326" x="6608763" y="1471613"/>
          <p14:tracePt t="145344" x="6651625" y="1522413"/>
          <p14:tracePt t="145359" x="6715125" y="1622425"/>
          <p14:tracePt t="145376" x="6780213" y="1693863"/>
          <p14:tracePt t="145392" x="6858000" y="1771650"/>
          <p14:tracePt t="145409" x="6900863" y="1814513"/>
          <p14:tracePt t="145425" x="6923088" y="1851025"/>
          <p14:tracePt t="145443" x="6951663" y="1900238"/>
          <p14:tracePt t="145460" x="6980238" y="1971675"/>
          <p14:tracePt t="145476" x="7065963" y="2151063"/>
          <p14:tracePt t="145493" x="7137400" y="2265363"/>
          <p14:tracePt t="145509" x="7172325" y="2314575"/>
          <p14:tracePt t="145526" x="7229475" y="2414588"/>
          <p14:tracePt t="145542" x="7251700" y="2486025"/>
          <p14:tracePt t="145558" x="7337425" y="2608263"/>
          <p14:tracePt t="145575" x="7372350" y="2736850"/>
          <p14:tracePt t="145592" x="7408863" y="2865438"/>
          <p14:tracePt t="145609" x="7451725" y="2986088"/>
          <p14:tracePt t="145625" x="7486650" y="3100388"/>
          <p14:tracePt t="145642" x="7529513" y="3214688"/>
          <p14:tracePt t="145658" x="7580313" y="3314700"/>
          <p14:tracePt t="145676" x="7600950" y="3408363"/>
          <p14:tracePt t="145692" x="7643813" y="3565525"/>
          <p14:tracePt t="145710" x="7680325" y="3622675"/>
          <p14:tracePt t="145726" x="7694613" y="3700463"/>
          <p14:tracePt t="145743" x="7708900" y="3757613"/>
          <p14:tracePt t="145759" x="7729538" y="3822700"/>
          <p14:tracePt t="145776" x="7729538" y="3886200"/>
          <p14:tracePt t="145793" x="7743825" y="3943350"/>
          <p14:tracePt t="145809" x="7743825" y="3994150"/>
          <p14:tracePt t="145826" x="7743825" y="4051300"/>
          <p14:tracePt t="145842" x="7743825" y="4114800"/>
          <p14:tracePt t="145859" x="7743825" y="4171950"/>
          <p14:tracePt t="145875" x="7743825" y="4214813"/>
          <p14:tracePt t="145892" x="7729538" y="4308475"/>
          <p14:tracePt t="145909" x="7715250" y="4365625"/>
          <p14:tracePt t="145925" x="7708900" y="4400550"/>
          <p14:tracePt t="145942" x="7680325" y="4451350"/>
          <p14:tracePt t="145958" x="7672388" y="4494213"/>
          <p14:tracePt t="145976" x="7658100" y="4537075"/>
          <p14:tracePt t="145991" x="7629525" y="4572000"/>
          <p14:tracePt t="146009" x="7580313" y="4643438"/>
          <p14:tracePt t="146024" x="7537450" y="4700588"/>
          <p14:tracePt t="146042" x="7508875" y="4757738"/>
          <p14:tracePt t="146058" x="7486650" y="4794250"/>
          <p14:tracePt t="146075" x="7458075" y="4851400"/>
          <p14:tracePt t="146075" x="7437438" y="4865688"/>
          <p14:tracePt t="146093" x="7423150" y="4886325"/>
          <p14:tracePt t="146108" x="7386638" y="4937125"/>
          <p14:tracePt t="146125" x="7351713" y="4972050"/>
          <p14:tracePt t="146142" x="7300913" y="5000625"/>
          <p14:tracePt t="146159" x="7243763" y="5022850"/>
          <p14:tracePt t="146175" x="7172325" y="5029200"/>
          <p14:tracePt t="146191" x="7115175" y="5051425"/>
          <p14:tracePt t="146208" x="7065963" y="5057775"/>
          <p14:tracePt t="146225" x="7058025" y="5057775"/>
          <p14:tracePt t="146241" x="7029450" y="5057775"/>
          <p14:tracePt t="146257" x="7008813" y="5057775"/>
          <p14:tracePt t="146275" x="6951663" y="5057775"/>
          <p14:tracePt t="146292" x="6915150" y="5057775"/>
          <p14:tracePt t="146309" x="6880225" y="5029200"/>
          <p14:tracePt t="146325" x="6851650" y="5008563"/>
          <p14:tracePt t="146342" x="6837363" y="4965700"/>
          <p14:tracePt t="146358" x="6794500" y="4900613"/>
          <p14:tracePt t="146375" x="6737350" y="4786313"/>
          <p14:tracePt t="146391" x="6700838" y="4686300"/>
          <p14:tracePt t="146407" x="6657975" y="4586288"/>
          <p14:tracePt t="146424" x="6637338" y="4486275"/>
          <p14:tracePt t="146442" x="6608763" y="4408488"/>
          <p14:tracePt t="146458" x="6586538" y="4329113"/>
          <p14:tracePt t="146474" x="6543675" y="4243388"/>
          <p14:tracePt t="146491" x="6500813" y="4157663"/>
          <p14:tracePt t="146507" x="6437313" y="4014788"/>
          <p14:tracePt t="146525" x="6400800" y="3922713"/>
          <p14:tracePt t="146541" x="6380163" y="3822700"/>
          <p14:tracePt t="146558" x="6329363" y="3708400"/>
          <p14:tracePt t="146574" x="6300788" y="3608388"/>
          <p14:tracePt t="146591" x="6251575" y="3494088"/>
          <p14:tracePt t="146608" x="6208713" y="3408363"/>
          <p14:tracePt t="146624" x="6200775" y="3351213"/>
          <p14:tracePt t="146642" x="6172200" y="3271838"/>
          <p14:tracePt t="146658" x="6151563" y="3200400"/>
          <p14:tracePt t="146674" x="6137275" y="3094038"/>
          <p14:tracePt t="146691" x="6115050" y="2979738"/>
          <p14:tracePt t="146707" x="6108700" y="2886075"/>
          <p14:tracePt t="146707" x="6094413" y="2836863"/>
          <p14:tracePt t="146725" x="6080125" y="2722563"/>
          <p14:tracePt t="146741" x="6080125" y="2643188"/>
          <p14:tracePt t="146757" x="6080125" y="2557463"/>
          <p14:tracePt t="146774" x="6080125" y="2465388"/>
          <p14:tracePt t="146791" x="6080125" y="2371725"/>
          <p14:tracePt t="146808" x="6080125" y="2308225"/>
          <p14:tracePt t="146824" x="6080125" y="2214563"/>
          <p14:tracePt t="146840" x="6080125" y="2114550"/>
          <p14:tracePt t="146858" x="6080125" y="2022475"/>
          <p14:tracePt t="146873" x="6080125" y="1951038"/>
          <p14:tracePt t="146891" x="6080125" y="1900238"/>
          <p14:tracePt t="146908" x="6086475" y="1828800"/>
          <p14:tracePt t="146924" x="6086475" y="1785938"/>
          <p14:tracePt t="146941" x="6115050" y="1736725"/>
          <p14:tracePt t="146957" x="6129338" y="1679575"/>
          <p14:tracePt t="146974" x="6157913" y="1643063"/>
          <p14:tracePt t="146990" x="6180138" y="1600200"/>
          <p14:tracePt t="147008" x="6200775" y="1571625"/>
          <p14:tracePt t="147024" x="6237288" y="1536700"/>
          <p14:tracePt t="147040" x="6265863" y="1514475"/>
          <p14:tracePt t="147057" x="6329363" y="1450975"/>
          <p14:tracePt t="147073" x="6365875" y="1422400"/>
          <p14:tracePt t="147091" x="6400800" y="1393825"/>
          <p14:tracePt t="147107" x="6429375" y="1365250"/>
          <p14:tracePt t="147124" x="6472238" y="1336675"/>
          <p14:tracePt t="147140" x="6523038" y="1285875"/>
          <p14:tracePt t="147157" x="6551613" y="1271588"/>
          <p14:tracePt t="147173" x="6580188" y="1243013"/>
          <p14:tracePt t="147189" x="6594475" y="1236663"/>
          <p14:tracePt t="147207" x="6623050" y="1228725"/>
          <p14:tracePt t="147224" x="6629400" y="1228725"/>
          <p14:tracePt t="147241" x="6643688" y="1222375"/>
          <p14:tracePt t="147257" x="6680200" y="1214438"/>
          <p14:tracePt t="147333" x="6686550" y="1208088"/>
          <p14:tracePt t="147341" x="6708775" y="1208088"/>
          <p14:tracePt t="147349" x="6729413" y="1222375"/>
          <p14:tracePt t="147357" x="6737350" y="1228725"/>
          <p14:tracePt t="147364" x="6751638" y="1250950"/>
          <p14:tracePt t="147377" x="6757988" y="1257300"/>
          <p14:tracePt t="147390" x="6772275" y="1279525"/>
          <p14:tracePt t="147406" x="6800850" y="1322388"/>
          <p14:tracePt t="147423" x="6829425" y="1379538"/>
          <p14:tracePt t="147440" x="6872288" y="1450975"/>
          <p14:tracePt t="147456" x="6908800" y="1522413"/>
          <p14:tracePt t="147473" x="6937375" y="1550988"/>
          <p14:tracePt t="147490" x="6951663" y="1608138"/>
          <p14:tracePt t="147506" x="6972300" y="1665288"/>
          <p14:tracePt t="147523" x="7000875" y="1743075"/>
          <p14:tracePt t="147540" x="7051675" y="1843088"/>
          <p14:tracePt t="147556" x="7115175" y="2000250"/>
          <p14:tracePt t="147573" x="7151688" y="2085975"/>
          <p14:tracePt t="147589" x="7194550" y="2200275"/>
          <p14:tracePt t="147607" x="7237413" y="2300288"/>
          <p14:tracePt t="147623" x="7280275" y="2414588"/>
          <p14:tracePt t="147640" x="7329488" y="2557463"/>
          <p14:tracePt t="147656" x="7358063" y="2671763"/>
          <p14:tracePt t="147673" x="7408863" y="2836863"/>
          <p14:tracePt t="147689" x="7437438" y="2951163"/>
          <p14:tracePt t="147705" x="7472363" y="3036888"/>
          <p14:tracePt t="147723" x="7500938" y="3136900"/>
          <p14:tracePt t="147739" x="7523163" y="3228975"/>
          <p14:tracePt t="147739" x="7543800" y="3257550"/>
          <p14:tracePt t="147773" x="7566025" y="3336925"/>
          <p14:tracePt t="147773" x="7594600" y="3422650"/>
          <p14:tracePt t="147790" x="7615238" y="3500438"/>
          <p14:tracePt t="147806" x="7615238" y="3608388"/>
          <p14:tracePt t="147823" x="7615238" y="3700463"/>
          <p14:tracePt t="147839" x="7615238" y="3771900"/>
          <p14:tracePt t="147856" x="7615238" y="3829050"/>
          <p14:tracePt t="147872" x="7615238" y="3886200"/>
          <p14:tracePt t="147888" x="7615238" y="3965575"/>
          <p14:tracePt t="147906" x="7615238" y="4029075"/>
          <p14:tracePt t="147923" x="7615238" y="4129088"/>
          <p14:tracePt t="147940" x="7600950" y="4222750"/>
          <p14:tracePt t="147956" x="7594600" y="4279900"/>
          <p14:tracePt t="147956" x="7586663" y="4322763"/>
          <p14:tracePt t="147973" x="7566025" y="4379913"/>
          <p14:tracePt t="147990" x="7551738" y="4414838"/>
          <p14:tracePt t="148006" x="7537450" y="4443413"/>
          <p14:tracePt t="148023" x="7529513" y="4494213"/>
          <p14:tracePt t="148038" x="7500938" y="4529138"/>
          <p14:tracePt t="148055" x="7486650" y="4557713"/>
          <p14:tracePt t="148071" x="7466013" y="4586288"/>
          <p14:tracePt t="148089" x="7443788" y="4608513"/>
          <p14:tracePt t="148105" x="7415213" y="4643438"/>
          <p14:tracePt t="148123" x="7372350" y="4672013"/>
          <p14:tracePt t="148139" x="7323138" y="4700588"/>
          <p14:tracePt t="148155" x="7272338" y="4737100"/>
          <p14:tracePt t="148172" x="7200900" y="4772025"/>
          <p14:tracePt t="148188" x="7143750" y="4794250"/>
          <p14:tracePt t="148205" x="7086600" y="4822825"/>
          <p14:tracePt t="148221" x="7023100" y="4829175"/>
          <p14:tracePt t="148239" x="6972300" y="4837113"/>
          <p14:tracePt t="148255" x="6951663" y="4837113"/>
          <p14:tracePt t="148272" x="6929438" y="4837113"/>
          <p14:tracePt t="148288" x="6923088" y="4837113"/>
          <p14:tracePt t="148325" x="6900863" y="4837113"/>
          <p14:tracePt t="148333" x="6837363" y="4794250"/>
          <p14:tracePt t="148341" x="6743700" y="4722813"/>
          <p14:tracePt t="148355" x="6643688" y="4665663"/>
          <p14:tracePt t="148371" x="6572250" y="4614863"/>
          <p14:tracePt t="148371" x="6543675" y="4586288"/>
          <p14:tracePt t="148389" x="6529388" y="4565650"/>
          <p14:tracePt t="148405" x="6486525" y="4500563"/>
          <p14:tracePt t="148422" x="6457950" y="4443413"/>
          <p14:tracePt t="148439" x="6429375" y="4408488"/>
          <p14:tracePt t="148455" x="6386513" y="4357688"/>
          <p14:tracePt t="148471" x="6357938" y="4337050"/>
          <p14:tracePt t="148488" x="6323013" y="4279900"/>
          <p14:tracePt t="148505" x="6294438" y="4208463"/>
          <p14:tracePt t="148521" x="6272213" y="4157663"/>
          <p14:tracePt t="148538" x="6251575" y="4057650"/>
          <p14:tracePt t="148554" x="6223000" y="3979863"/>
          <p14:tracePt t="148572" x="6186488" y="3908425"/>
          <p14:tracePt t="148587" x="6137275" y="3800475"/>
          <p14:tracePt t="148606" x="6108700" y="3743325"/>
          <p14:tracePt t="148622" x="6100763" y="3686175"/>
          <p14:tracePt t="148639" x="6094413" y="3636963"/>
          <p14:tracePt t="148654" x="6072188" y="3594100"/>
          <p14:tracePt t="148671" x="6065838" y="3557588"/>
          <p14:tracePt t="148688" x="6057900" y="3500438"/>
          <p14:tracePt t="148704" x="6043613" y="3457575"/>
          <p14:tracePt t="148721" x="6029325" y="3436938"/>
          <p14:tracePt t="148738" x="6022975" y="3379788"/>
          <p14:tracePt t="148754" x="6008688" y="3328988"/>
          <p14:tracePt t="148771" x="6000750" y="3257550"/>
          <p14:tracePt t="148788" x="5980113" y="3200400"/>
          <p14:tracePt t="148804" x="5972175" y="3071813"/>
          <p14:tracePt t="148821" x="5972175" y="3008313"/>
          <p14:tracePt t="148838" x="5972175" y="2900363"/>
          <p14:tracePt t="148854" x="5972175" y="2800350"/>
          <p14:tracePt t="148872" x="5972175" y="2736850"/>
          <p14:tracePt t="148888" x="5972175" y="2679700"/>
          <p14:tracePt t="148905" x="5972175" y="2643188"/>
          <p14:tracePt t="149029" x="5972175" y="2686050"/>
          <p14:tracePt t="149037" x="5994400" y="2843213"/>
          <p14:tracePt t="149045" x="6015038" y="3036888"/>
          <p14:tracePt t="149054" x="6043613" y="3279775"/>
          <p14:tracePt t="149070" x="6043613" y="3522663"/>
          <p14:tracePt t="149088" x="6043613" y="3779838"/>
          <p14:tracePt t="149103" x="6043613" y="4000500"/>
          <p14:tracePt t="149121" x="6043613" y="4157663"/>
          <p14:tracePt t="149137" x="6057900" y="4314825"/>
          <p14:tracePt t="149154" x="6057900" y="4422775"/>
          <p14:tracePt t="149171" x="6080125" y="4529138"/>
          <p14:tracePt t="149187" x="6100763" y="4629150"/>
          <p14:tracePt t="149187" x="6100763" y="4651375"/>
          <p14:tracePt t="149205" x="6108700" y="4722813"/>
          <p14:tracePt t="149221" x="6122988" y="4786313"/>
          <p14:tracePt t="149238" x="6129338" y="4879975"/>
          <p14:tracePt t="149253" x="6151563" y="4951413"/>
          <p14:tracePt t="149270" x="6157913" y="5029200"/>
          <p14:tracePt t="149286" x="6157913" y="5065713"/>
          <p14:tracePt t="149304" x="6157913" y="5114925"/>
          <p14:tracePt t="149321" x="6157913" y="5165725"/>
          <p14:tracePt t="149337" x="6157913" y="5222875"/>
          <p14:tracePt t="149355" x="6108700" y="5294313"/>
          <p14:tracePt t="149370" x="6065838" y="5365750"/>
          <p14:tracePt t="149388" x="6015038" y="5437188"/>
          <p14:tracePt t="149404" x="5943600" y="5486400"/>
          <p14:tracePt t="149404" x="5915025" y="5514975"/>
          <p14:tracePt t="149421" x="5829300" y="5572125"/>
          <p14:tracePt t="149438" x="5780088" y="5622925"/>
          <p14:tracePt t="149453" x="5737225" y="5643563"/>
          <p14:tracePt t="149470" x="5686425" y="5686425"/>
          <p14:tracePt t="149486" x="5594350" y="5715000"/>
          <p14:tracePt t="149504" x="5480050" y="5765800"/>
          <p14:tracePt t="149520" x="5351463" y="5786438"/>
          <p14:tracePt t="149537" x="5186363" y="5822950"/>
          <p14:tracePt t="149553" x="5043488" y="5851525"/>
          <p14:tracePt t="149570" x="4937125" y="5857875"/>
          <p14:tracePt t="149586" x="4772025" y="5886450"/>
          <p14:tracePt t="149604" x="4679950" y="5894388"/>
          <p14:tracePt t="149620" x="4579938" y="5894388"/>
          <p14:tracePt t="149637" x="4508500" y="5894388"/>
          <p14:tracePt t="149653" x="4443413" y="5894388"/>
          <p14:tracePt t="149670" x="4386263" y="5894388"/>
          <p14:tracePt t="149687" x="4279900" y="5872163"/>
          <p14:tracePt t="149703" x="4151313" y="5822950"/>
          <p14:tracePt t="149720" x="4037013" y="5800725"/>
          <p14:tracePt t="149736" x="3922713" y="5751513"/>
          <p14:tracePt t="149753" x="3843338" y="5694363"/>
          <p14:tracePt t="149769" x="3794125" y="5680075"/>
          <p14:tracePt t="149786" x="3751263" y="5637213"/>
          <p14:tracePt t="149802" x="3722688" y="5586413"/>
          <p14:tracePt t="149820" x="3665538" y="5480050"/>
          <p14:tracePt t="149837" x="3636963" y="5408613"/>
          <p14:tracePt t="149853" x="3636963" y="5337175"/>
          <p14:tracePt t="149870" x="3636963" y="5265738"/>
          <p14:tracePt t="149886" x="3679825" y="5194300"/>
          <p14:tracePt t="149903" x="3714750" y="5122863"/>
          <p14:tracePt t="149919" x="3757613" y="5080000"/>
          <p14:tracePt t="149936" x="3779838" y="5051425"/>
          <p14:tracePt t="149953" x="3800475" y="5029200"/>
          <p14:tracePt t="149969" x="3843338" y="5014913"/>
          <p14:tracePt t="149987" x="3900488" y="5000625"/>
          <p14:tracePt t="150003" x="3994150" y="4986338"/>
          <p14:tracePt t="150020" x="4071938" y="4979988"/>
          <p14:tracePt t="150036" x="4200525" y="4972050"/>
          <p14:tracePt t="150053" x="4337050" y="4972050"/>
          <p14:tracePt t="150069" x="4508500" y="4972050"/>
          <p14:tracePt t="150086" x="4629150" y="4972050"/>
          <p14:tracePt t="150102" x="4765675" y="5000625"/>
          <p14:tracePt t="150119" x="4794250" y="5014913"/>
          <p14:tracePt t="150135" x="4808538" y="5022850"/>
          <p14:tracePt t="150152" x="4829175" y="5037138"/>
          <p14:tracePt t="150170" x="4837113" y="5043488"/>
          <p14:tracePt t="150213" x="4857750" y="5043488"/>
          <p14:tracePt t="150221" x="4929188" y="5022850"/>
          <p14:tracePt t="150234" x="4957763" y="5008563"/>
          <p14:tracePt t="150252" x="5008563" y="4922838"/>
          <p14:tracePt t="150253" x="5051425" y="4822825"/>
          <p14:tracePt t="150269" x="5094288" y="4729163"/>
          <p14:tracePt t="150285" x="5137150" y="4651375"/>
          <p14:tracePt t="150302" x="5143500" y="4557713"/>
          <p14:tracePt t="150319" x="5180013" y="4471988"/>
          <p14:tracePt t="150335" x="5222875" y="4394200"/>
          <p14:tracePt t="150353" x="5294313" y="4286250"/>
          <p14:tracePt t="150368" x="5372100" y="4179888"/>
          <p14:tracePt t="150386" x="5480050" y="4100513"/>
          <p14:tracePt t="150402" x="5600700" y="4022725"/>
          <p14:tracePt t="150418" x="5651500" y="3979863"/>
          <p14:tracePt t="150436" x="5672138" y="3951288"/>
          <p14:tracePt t="150452" x="5686425" y="3929063"/>
          <p14:tracePt t="150470" x="5694363" y="3922713"/>
          <p14:tracePt t="150485" x="5708650" y="3908425"/>
          <p14:tracePt t="150502" x="5743575" y="3879850"/>
          <p14:tracePt t="150518" x="5786438" y="3857625"/>
          <p14:tracePt t="150535" x="5837238" y="3829050"/>
          <p14:tracePt t="150552" x="5915025" y="3808413"/>
          <p14:tracePt t="150569" x="6022975" y="3751263"/>
          <p14:tracePt t="150585" x="6122988" y="3708400"/>
          <p14:tracePt t="150601" x="6180138" y="3679825"/>
          <p14:tracePt t="150619" x="6237288" y="3636963"/>
          <p14:tracePt t="150635" x="6294438" y="3586163"/>
          <p14:tracePt t="150635" x="6323013" y="3557588"/>
          <p14:tracePt t="150653" x="6372225" y="3514725"/>
          <p14:tracePt t="150668" x="6457950" y="3451225"/>
          <p14:tracePt t="150685" x="6551613" y="3343275"/>
          <p14:tracePt t="150701" x="6665913" y="3214688"/>
          <p14:tracePt t="150718" x="6729413" y="3136900"/>
          <p14:tracePt t="150734" x="6780213" y="3086100"/>
          <p14:tracePt t="150751" x="6815138" y="3057525"/>
          <p14:tracePt t="150768" x="6843713" y="3028950"/>
          <p14:tracePt t="150785" x="6886575" y="2994025"/>
          <p14:tracePt t="150802" x="6972300" y="2928938"/>
          <p14:tracePt t="150818" x="7037388" y="2908300"/>
          <p14:tracePt t="150851" x="7094538" y="2871788"/>
          <p14:tracePt t="150851" x="7143750" y="2865438"/>
          <p14:tracePt t="150851" x="7151688" y="2865438"/>
          <p14:tracePt t="150869" x="7172325" y="2851150"/>
          <p14:tracePt t="150885" x="7229475" y="2836863"/>
          <p14:tracePt t="150902" x="7243763" y="2828925"/>
          <p14:tracePt t="150918" x="7280275" y="2822575"/>
          <p14:tracePt t="150934" x="7315200" y="2800350"/>
          <p14:tracePt t="150952" x="7329488" y="2794000"/>
          <p14:tracePt t="150969" x="7358063" y="2794000"/>
          <p14:tracePt t="150985" x="7386638" y="2794000"/>
          <p14:tracePt t="151001" x="7429500" y="2794000"/>
          <p14:tracePt t="151018" x="7508875" y="2794000"/>
          <p14:tracePt t="151034" x="7586663" y="2794000"/>
          <p14:tracePt t="151051" x="7629525" y="2794000"/>
          <p14:tracePt t="151067" x="7643813" y="2794000"/>
          <p14:tracePt t="151085" x="7658100" y="2794000"/>
          <p14:tracePt t="151101" x="7666038" y="2794000"/>
          <p14:tracePt t="151117" x="7680325" y="2794000"/>
          <p14:tracePt t="151134" x="7700963" y="2794000"/>
          <p14:tracePt t="151151" x="7715250" y="2794000"/>
          <p14:tracePt t="151168" x="7751763" y="2794000"/>
          <p14:tracePt t="151184" x="7766050" y="2794000"/>
          <p14:tracePt t="151201" x="7800975" y="2794000"/>
          <p14:tracePt t="151218" x="7837488" y="2808288"/>
          <p14:tracePt t="151234" x="7880350" y="2814638"/>
          <p14:tracePt t="151251" x="7908925" y="2814638"/>
          <p14:tracePt t="151267" x="7943850" y="2822575"/>
          <p14:tracePt t="151267" x="7958138" y="2843213"/>
          <p14:tracePt t="151301" x="7980363" y="2851150"/>
          <p14:tracePt t="151301" x="7994650" y="2851150"/>
          <p14:tracePt t="151318" x="8023225" y="2851150"/>
          <p14:tracePt t="151333" x="8043863" y="2857500"/>
          <p14:tracePt t="151351" x="8072438" y="2857500"/>
          <p14:tracePt t="151367" x="8094663" y="2865438"/>
          <p14:tracePt t="151385" x="8101013" y="2865438"/>
          <p14:tracePt t="151421" x="8123238" y="2886075"/>
          <p14:tracePt t="154023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09677"/>
            <a:ext cx="8281987" cy="707886"/>
          </a:xfrm>
        </p:spPr>
        <p:txBody>
          <a:bodyPr/>
          <a:lstStyle/>
          <a:p>
            <a:r>
              <a:rPr lang="en-AU" dirty="0" smtClean="0"/>
              <a:t>Out of Order with Scoreboard</a:t>
            </a:r>
            <a:endParaRPr lang="en-AU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 rot="5400000">
            <a:off x="7884124" y="944493"/>
            <a:ext cx="2287806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>
                <a:solidFill>
                  <a:srgbClr val="0066FF"/>
                </a:solidFill>
                <a:latin typeface="Arial" charset="0"/>
              </a:rPr>
              <a:t>Dynamic Scheduling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60000"/>
              <a:buFont typeface="Wingdings" pitchFamily="2" charset="2"/>
              <a:buChar char="n"/>
              <a:defRPr sz="2800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55000"/>
              <a:buFont typeface="Wingdings" pitchFamily="2" charset="2"/>
              <a:buChar char="n"/>
              <a:defRPr sz="2400">
                <a:solidFill>
                  <a:srgbClr val="0033CC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50000"/>
              <a:buFont typeface="Wingdings" pitchFamily="2" charset="2"/>
              <a:buChar char="n"/>
              <a:defRPr sz="2000">
                <a:solidFill>
                  <a:srgbClr val="000066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5000"/>
              <a:buFont typeface="Wingdings" pitchFamily="2" charset="2"/>
              <a:buChar char="n"/>
              <a:defRPr sz="1800">
                <a:solidFill>
                  <a:srgbClr val="0066FF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1800">
                <a:solidFill>
                  <a:srgbClr val="3399FF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kern="0" dirty="0" err="1"/>
              <a:t>Scoreboarding</a:t>
            </a:r>
            <a:r>
              <a:rPr lang="en-US" kern="0" dirty="0"/>
              <a:t> is a single-issue scheme</a:t>
            </a:r>
            <a:endParaRPr lang="en-US" kern="0" dirty="0" smtClean="0"/>
          </a:p>
          <a:p>
            <a:pPr lvl="1">
              <a:lnSpc>
                <a:spcPct val="90000"/>
              </a:lnSpc>
            </a:pPr>
            <a:r>
              <a:rPr lang="en-US" kern="0" dirty="0"/>
              <a:t>A WAW </a:t>
            </a:r>
            <a:r>
              <a:rPr lang="en-US" kern="0" dirty="0" smtClean="0"/>
              <a:t>or </a:t>
            </a:r>
            <a:r>
              <a:rPr lang="en-US" kern="0" dirty="0"/>
              <a:t>a structural hazard (an unavailable </a:t>
            </a:r>
            <a:r>
              <a:rPr lang="en-US" kern="0" dirty="0" smtClean="0"/>
              <a:t>FU) prevent </a:t>
            </a:r>
            <a:r>
              <a:rPr lang="en-US" kern="0" dirty="0"/>
              <a:t>proceeding the instruction from the IS to the RO </a:t>
            </a:r>
            <a:r>
              <a:rPr lang="en-US" kern="0" dirty="0" smtClean="0"/>
              <a:t>stage </a:t>
            </a:r>
          </a:p>
          <a:p>
            <a:pPr lvl="2">
              <a:lnSpc>
                <a:spcPct val="90000"/>
              </a:lnSpc>
            </a:pPr>
            <a:r>
              <a:rPr lang="en-US" kern="0" dirty="0"/>
              <a:t>No </a:t>
            </a:r>
            <a:r>
              <a:rPr lang="en-US" kern="0" dirty="0" smtClean="0"/>
              <a:t>other instruction </a:t>
            </a:r>
            <a:r>
              <a:rPr lang="en-US" kern="0" dirty="0"/>
              <a:t>can be issued (an in-order issue scheme</a:t>
            </a:r>
            <a:r>
              <a:rPr lang="en-US" kern="0" dirty="0" smtClean="0"/>
              <a:t>)</a:t>
            </a:r>
          </a:p>
          <a:p>
            <a:pPr lvl="1">
              <a:lnSpc>
                <a:spcPct val="90000"/>
              </a:lnSpc>
            </a:pPr>
            <a:r>
              <a:rPr lang="en-US" kern="0" dirty="0"/>
              <a:t>A RAW hazard </a:t>
            </a:r>
            <a:r>
              <a:rPr lang="en-US" kern="0" dirty="0" smtClean="0"/>
              <a:t>prevents an </a:t>
            </a:r>
            <a:r>
              <a:rPr lang="en-US" kern="0" dirty="0"/>
              <a:t>instruction proceeding from the RO to the EX </a:t>
            </a:r>
            <a:r>
              <a:rPr lang="en-US" kern="0" dirty="0" smtClean="0"/>
              <a:t>stage</a:t>
            </a:r>
          </a:p>
          <a:p>
            <a:pPr lvl="1">
              <a:lnSpc>
                <a:spcPct val="90000"/>
              </a:lnSpc>
            </a:pPr>
            <a:r>
              <a:rPr lang="en-US" kern="0" dirty="0" smtClean="0"/>
              <a:t>A </a:t>
            </a:r>
            <a:r>
              <a:rPr lang="en-US" kern="0" dirty="0"/>
              <a:t>WAR </a:t>
            </a:r>
            <a:r>
              <a:rPr lang="en-US" kern="0" dirty="0" smtClean="0"/>
              <a:t>hazard prevents </a:t>
            </a:r>
            <a:r>
              <a:rPr lang="en-US" kern="0" dirty="0"/>
              <a:t>result </a:t>
            </a:r>
            <a:r>
              <a:rPr lang="en-US" kern="0" dirty="0" smtClean="0"/>
              <a:t>write-back</a:t>
            </a:r>
          </a:p>
          <a:p>
            <a:pPr lvl="1">
              <a:lnSpc>
                <a:spcPct val="90000"/>
              </a:lnSpc>
            </a:pPr>
            <a:r>
              <a:rPr lang="en-US" kern="0" dirty="0"/>
              <a:t>After the issue to the </a:t>
            </a:r>
            <a:r>
              <a:rPr lang="en-US" kern="0" dirty="0" smtClean="0"/>
              <a:t>FU, the </a:t>
            </a:r>
            <a:r>
              <a:rPr lang="en-US" kern="0" dirty="0"/>
              <a:t>FU is blocked until the instruction is dispatched and execution starts</a:t>
            </a:r>
            <a:endParaRPr lang="en-US" kern="0" dirty="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81544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122"/>
    </mc:Choice>
    <mc:Fallback>
      <p:transition spd="slow" advTm="1371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6354" x="5757863" y="4029075"/>
          <p14:tracePt t="86364" x="5772150" y="4014788"/>
          <p14:tracePt t="86373" x="5786438" y="4008438"/>
          <p14:tracePt t="86380" x="5800725" y="4008438"/>
          <p14:tracePt t="86399" x="5929313" y="3994150"/>
          <p14:tracePt t="86400" x="6223000" y="3971925"/>
          <p14:tracePt t="86415" x="6651625" y="3951288"/>
          <p14:tracePt t="86433" x="7286625" y="3857625"/>
          <p14:tracePt t="86449" x="7637463" y="3800475"/>
          <p14:tracePt t="86465" x="7915275" y="3771900"/>
          <p14:tracePt t="86481" x="8108950" y="3729038"/>
          <p14:tracePt t="86498" x="8286750" y="3714750"/>
          <p14:tracePt t="86514" x="8423275" y="3714750"/>
          <p14:tracePt t="86532" x="8515350" y="3714750"/>
          <p14:tracePt t="86532" x="8558213" y="3714750"/>
          <p14:tracePt t="86550" x="8572500" y="3714750"/>
          <p14:tracePt t="86566" x="8586788" y="3714750"/>
          <p14:tracePt t="86582" x="8601075" y="3714750"/>
          <p14:tracePt t="86598" x="8637588" y="3722688"/>
          <p14:tracePt t="86615" x="8651875" y="3736975"/>
          <p14:tracePt t="86631" x="8672513" y="3757613"/>
          <p14:tracePt t="86648" x="8672513" y="3786188"/>
          <p14:tracePt t="86665" x="8629650" y="3857625"/>
          <p14:tracePt t="86681" x="8494713" y="3937000"/>
          <p14:tracePt t="86698" x="8272463" y="4057650"/>
          <p14:tracePt t="86715" x="8008938" y="4157663"/>
          <p14:tracePt t="86732" x="7786688" y="4279900"/>
          <p14:tracePt t="86748" x="7543800" y="4394200"/>
          <p14:tracePt t="86765" x="7366000" y="4451350"/>
          <p14:tracePt t="86782" x="7172325" y="4471988"/>
          <p14:tracePt t="86798" x="6994525" y="4514850"/>
          <p14:tracePt t="86814" x="6780213" y="4537075"/>
          <p14:tracePt t="86831" x="6572250" y="4579938"/>
          <p14:tracePt t="86848" x="6357938" y="4608513"/>
          <p14:tracePt t="86865" x="6151563" y="4643438"/>
          <p14:tracePt t="86882" x="5937250" y="4672013"/>
          <p14:tracePt t="86898" x="5700713" y="4686300"/>
          <p14:tracePt t="86915" x="5386388" y="4714875"/>
          <p14:tracePt t="86931" x="5051425" y="4729163"/>
          <p14:tracePt t="86948" x="4708525" y="4729163"/>
          <p14:tracePt t="86965" x="4157663" y="4729163"/>
          <p14:tracePt t="86981" x="3886200" y="4743450"/>
          <p14:tracePt t="86998" x="3694113" y="4757738"/>
          <p14:tracePt t="87014" x="3514725" y="4794250"/>
          <p14:tracePt t="87031" x="3386138" y="4800600"/>
          <p14:tracePt t="87047" x="3251200" y="4800600"/>
          <p14:tracePt t="87064" x="3094038" y="4800600"/>
          <p14:tracePt t="87080" x="2971800" y="4800600"/>
          <p14:tracePt t="87098" x="2779713" y="4800600"/>
          <p14:tracePt t="87114" x="2571750" y="4800600"/>
          <p14:tracePt t="87131" x="2322513" y="4800600"/>
          <p14:tracePt t="87148" x="2128838" y="4800600"/>
          <p14:tracePt t="87164" x="1936750" y="4751388"/>
          <p14:tracePt t="87182" x="1893888" y="4743450"/>
          <p14:tracePt t="87197" x="1857375" y="4722813"/>
          <p14:tracePt t="87215" x="1822450" y="4714875"/>
          <p14:tracePt t="87230" x="1779588" y="4700588"/>
          <p14:tracePt t="87248" x="1757363" y="4672013"/>
          <p14:tracePt t="87264" x="1714500" y="4643438"/>
          <p14:tracePt t="87280" x="1685925" y="4629150"/>
          <p14:tracePt t="87341" x="1685925" y="4614863"/>
          <p14:tracePt t="87396" x="1700213" y="4600575"/>
          <p14:tracePt t="87405" x="1736725" y="4600575"/>
          <p14:tracePt t="87413" x="1793875" y="4600575"/>
          <p14:tracePt t="87423" x="1822450" y="4586288"/>
          <p14:tracePt t="87431" x="1865313" y="4586288"/>
          <p14:tracePt t="87448" x="1908175" y="4586288"/>
          <p14:tracePt t="87464" x="1951038" y="4586288"/>
          <p14:tracePt t="87481" x="1993900" y="4586288"/>
          <p14:tracePt t="87497" x="2014538" y="4586288"/>
          <p14:tracePt t="87514" x="2065338" y="4586288"/>
          <p14:tracePt t="87530" x="2093913" y="4586288"/>
          <p14:tracePt t="87547" x="2128838" y="4586288"/>
          <p14:tracePt t="87563" x="2143125" y="4594225"/>
          <p14:tracePt t="87580" x="2193925" y="4608513"/>
          <p14:tracePt t="87597" x="2214563" y="4608513"/>
          <p14:tracePt t="87614" x="2257425" y="4608513"/>
          <p14:tracePt t="87630" x="2293938" y="4614863"/>
          <p14:tracePt t="87647" x="2343150" y="4614863"/>
          <p14:tracePt t="87663" x="2400300" y="4622800"/>
          <p14:tracePt t="87679" x="2443163" y="4622800"/>
          <p14:tracePt t="87697" x="2479675" y="4622800"/>
          <p14:tracePt t="87714" x="2508250" y="4622800"/>
          <p14:tracePt t="87731" x="2522538" y="4622800"/>
          <p14:tracePt t="87747" x="2565400" y="4622800"/>
          <p14:tracePt t="87764" x="2608263" y="4622800"/>
          <p14:tracePt t="87780" x="2736850" y="4622800"/>
          <p14:tracePt t="87796" x="2814638" y="4622800"/>
          <p14:tracePt t="87814" x="2879725" y="4622800"/>
          <p14:tracePt t="87830" x="2908300" y="4622800"/>
          <p14:tracePt t="87847" x="2971800" y="4622800"/>
          <p14:tracePt t="87863" x="3014663" y="4622800"/>
          <p14:tracePt t="87880" x="3036888" y="4622800"/>
          <p14:tracePt t="87896" x="3079750" y="4622800"/>
          <p14:tracePt t="87913" x="3114675" y="4622800"/>
          <p14:tracePt t="87930" x="3136900" y="4622800"/>
          <p14:tracePt t="87947" x="3157538" y="4622800"/>
          <p14:tracePt t="87964" x="3179763" y="4622800"/>
          <p14:tracePt t="87980" x="3222625" y="4622800"/>
          <p14:tracePt t="87980" x="3243263" y="4622800"/>
          <p14:tracePt t="87997" x="3314700" y="4622800"/>
          <p14:tracePt t="88013" x="3365500" y="4622800"/>
          <p14:tracePt t="88030" x="3414713" y="4622800"/>
          <p14:tracePt t="88046" x="3457575" y="4622800"/>
          <p14:tracePt t="88063" x="3500438" y="4622800"/>
          <p14:tracePt t="88080" x="3551238" y="4594225"/>
          <p14:tracePt t="88097" x="3586163" y="4586288"/>
          <p14:tracePt t="88113" x="3608388" y="4586288"/>
          <p14:tracePt t="88129" x="3629025" y="4572000"/>
          <p14:tracePt t="88146" x="3671888" y="4557713"/>
          <p14:tracePt t="88162" x="3694113" y="4551363"/>
          <p14:tracePt t="88180" x="3722688" y="4551363"/>
          <p14:tracePt t="88308" x="3722688" y="4543425"/>
          <p14:tracePt t="88316" x="3708400" y="4543425"/>
          <p14:tracePt t="88318" x="3679825" y="4529138"/>
          <p14:tracePt t="88329" x="3657600" y="4514850"/>
          <p14:tracePt t="88346" x="3643313" y="4514850"/>
          <p14:tracePt t="88363" x="3629025" y="4514850"/>
          <p14:tracePt t="88379" x="3594100" y="4514850"/>
          <p14:tracePt t="88396" x="3565525" y="4508500"/>
          <p14:tracePt t="88412" x="3522663" y="4500563"/>
          <p14:tracePt t="88429" x="3514725" y="4500563"/>
          <p14:tracePt t="88548" x="3522663" y="4500563"/>
          <p14:tracePt t="88557" x="3565525" y="4500563"/>
          <p14:tracePt t="88565" x="3579813" y="4500563"/>
          <p14:tracePt t="88582" x="3636963" y="4494213"/>
          <p14:tracePt t="88583" x="3665538" y="4494213"/>
          <p14:tracePt t="88596" x="3708400" y="4494213"/>
          <p14:tracePt t="88612" x="3814763" y="4494213"/>
          <p14:tracePt t="88629" x="3886200" y="4494213"/>
          <p14:tracePt t="88645" x="4008438" y="4465638"/>
          <p14:tracePt t="88661" x="4137025" y="4443413"/>
          <p14:tracePt t="88679" x="4200525" y="4443413"/>
          <p14:tracePt t="88696" x="4222750" y="4437063"/>
          <p14:tracePt t="88712" x="4257675" y="4437063"/>
          <p14:tracePt t="88728" x="4279900" y="4437063"/>
          <p14:tracePt t="88745" x="4300538" y="4437063"/>
          <p14:tracePt t="88762" x="4337050" y="4437063"/>
          <p14:tracePt t="88778" x="4379913" y="4437063"/>
          <p14:tracePt t="88795" x="4422775" y="4437063"/>
          <p14:tracePt t="88812" x="4465638" y="4414838"/>
          <p14:tracePt t="88828" x="4508500" y="4408488"/>
          <p14:tracePt t="88845" x="4514850" y="4408488"/>
          <p14:tracePt t="88909" x="4529138" y="4408488"/>
          <p14:tracePt t="89044" x="4537075" y="4400550"/>
          <p14:tracePt t="89109" x="4543425" y="4394200"/>
          <p14:tracePt t="89140" x="4551363" y="4394200"/>
          <p14:tracePt t="89149" x="4579938" y="4394200"/>
          <p14:tracePt t="89157" x="4614863" y="4394200"/>
          <p14:tracePt t="89165" x="4672013" y="4394200"/>
          <p14:tracePt t="89178" x="4686300" y="4394200"/>
          <p14:tracePt t="89194" x="4700588" y="4394200"/>
          <p14:tracePt t="89277" x="4708525" y="4394200"/>
          <p14:tracePt t="89293" x="4714875" y="4394200"/>
          <p14:tracePt t="89333" x="4722813" y="4394200"/>
          <p14:tracePt t="89565" x="4729163" y="4394200"/>
          <p14:tracePt t="89637" x="4729163" y="4400550"/>
          <p14:tracePt t="89653" x="4729163" y="4408488"/>
          <p14:tracePt t="89693" x="4729163" y="4414838"/>
          <p14:tracePt t="89701" x="4729163" y="4422775"/>
          <p14:tracePt t="89717" x="4729163" y="4451350"/>
          <p14:tracePt t="89725" x="4722813" y="4457700"/>
          <p14:tracePt t="89729" x="4708525" y="4465638"/>
          <p14:tracePt t="89744" x="4686300" y="4471988"/>
          <p14:tracePt t="89760" x="4657725" y="4486275"/>
          <p14:tracePt t="89778" x="4643438" y="4486275"/>
          <p14:tracePt t="89794" x="4629150" y="4486275"/>
          <p14:tracePt t="89810" x="4594225" y="4486275"/>
          <p14:tracePt t="89827" x="4551363" y="4486275"/>
          <p14:tracePt t="89844" x="4522788" y="4486275"/>
          <p14:tracePt t="89860" x="4500563" y="4486275"/>
          <p14:tracePt t="89877" x="4471988" y="4471988"/>
          <p14:tracePt t="89893" x="4443413" y="4400550"/>
          <p14:tracePt t="89910" x="4443413" y="4386263"/>
          <p14:tracePt t="89928" x="4429125" y="4365625"/>
          <p14:tracePt t="89944" x="4422775" y="4343400"/>
          <p14:tracePt t="89961" x="4422775" y="4329113"/>
          <p14:tracePt t="89977" x="4422775" y="4314825"/>
          <p14:tracePt t="89994" x="4422775" y="4286250"/>
          <p14:tracePt t="90010" x="4422775" y="4271963"/>
          <p14:tracePt t="90027" x="4422775" y="4251325"/>
          <p14:tracePt t="90043" x="4422775" y="4237038"/>
          <p14:tracePt t="90060" x="4429125" y="4222750"/>
          <p14:tracePt t="90077" x="4437063" y="4214813"/>
          <p14:tracePt t="90093" x="4443413" y="4208463"/>
          <p14:tracePt t="90110" x="4451350" y="4200525"/>
          <p14:tracePt t="90126" x="4465638" y="4194175"/>
          <p14:tracePt t="90144" x="4486275" y="4194175"/>
          <p14:tracePt t="90160" x="4514850" y="4194175"/>
          <p14:tracePt t="90176" x="4551363" y="4194175"/>
          <p14:tracePt t="90192" x="4579938" y="4194175"/>
          <p14:tracePt t="90210" x="4594225" y="4194175"/>
          <p14:tracePt t="90227" x="4614863" y="4194175"/>
          <p14:tracePt t="90243" x="4622800" y="4194175"/>
          <p14:tracePt t="90260" x="4665663" y="4200525"/>
          <p14:tracePt t="90277" x="4686300" y="4229100"/>
          <p14:tracePt t="90294" x="4714875" y="4243388"/>
          <p14:tracePt t="90309" x="4737100" y="4265613"/>
          <p14:tracePt t="90326" x="4765675" y="4300538"/>
          <p14:tracePt t="90343" x="4779963" y="4329113"/>
          <p14:tracePt t="90360" x="4794250" y="4351338"/>
          <p14:tracePt t="90376" x="4800600" y="4379913"/>
          <p14:tracePt t="90393" x="4814888" y="4394200"/>
          <p14:tracePt t="90409" x="4822825" y="4414838"/>
          <p14:tracePt t="90426" x="4829175" y="4465638"/>
          <p14:tracePt t="90443" x="4829175" y="4508500"/>
          <p14:tracePt t="90459" x="4829175" y="4557713"/>
          <p14:tracePt t="90459" x="4829175" y="4565650"/>
          <p14:tracePt t="90477" x="4829175" y="4586288"/>
          <p14:tracePt t="90493" x="4822825" y="4600575"/>
          <p14:tracePt t="91125" x="4829175" y="4600575"/>
          <p14:tracePt t="91133" x="4837113" y="4594225"/>
          <p14:tracePt t="91139" x="4851400" y="4594225"/>
          <p14:tracePt t="91141" x="4894263" y="4586288"/>
          <p14:tracePt t="91158" x="4914900" y="4579938"/>
          <p14:tracePt t="91175" x="4965700" y="4557713"/>
          <p14:tracePt t="91191" x="4986338" y="4557713"/>
          <p14:tracePt t="91208" x="5029200" y="4557713"/>
          <p14:tracePt t="91225" x="5065713" y="4551363"/>
          <p14:tracePt t="91242" x="5108575" y="4529138"/>
          <p14:tracePt t="91259" x="5151438" y="4514850"/>
          <p14:tracePt t="91275" x="5208588" y="4500563"/>
          <p14:tracePt t="91292" x="5280025" y="4486275"/>
          <p14:tracePt t="91308" x="5380038" y="4451350"/>
          <p14:tracePt t="91325" x="5486400" y="4443413"/>
          <p14:tracePt t="91341" x="5580063" y="4429125"/>
          <p14:tracePt t="91358" x="5657850" y="4408488"/>
          <p14:tracePt t="91375" x="5700713" y="4400550"/>
          <p14:tracePt t="91391" x="5765800" y="4394200"/>
          <p14:tracePt t="91409" x="5815013" y="4386263"/>
          <p14:tracePt t="91425" x="5843588" y="4371975"/>
          <p14:tracePt t="91442" x="5851525" y="4365625"/>
          <p14:tracePt t="91501" x="5857875" y="4365625"/>
          <p14:tracePt t="91512" x="5872163" y="4365625"/>
          <p14:tracePt t="91513" x="5880100" y="4365625"/>
          <p14:tracePt t="91524" x="5908675" y="4365625"/>
          <p14:tracePt t="91541" x="5929313" y="4365625"/>
          <p14:tracePt t="91557" x="5951538" y="4365625"/>
          <p14:tracePt t="91574" x="5980113" y="4365625"/>
          <p14:tracePt t="91591" x="6008688" y="4379913"/>
          <p14:tracePt t="91608" x="6029325" y="4386263"/>
          <p14:tracePt t="91625" x="6086475" y="4408488"/>
          <p14:tracePt t="91641" x="6157913" y="4422775"/>
          <p14:tracePt t="91658" x="6237288" y="4437063"/>
          <p14:tracePt t="91674" x="6337300" y="4457700"/>
          <p14:tracePt t="91691" x="6443663" y="4457700"/>
          <p14:tracePt t="91708" x="6565900" y="4457700"/>
          <p14:tracePt t="91724" x="6757988" y="4457700"/>
          <p14:tracePt t="91741" x="6843713" y="4457700"/>
          <p14:tracePt t="91757" x="6900863" y="4457700"/>
          <p14:tracePt t="91774" x="6980238" y="4465638"/>
          <p14:tracePt t="91791" x="7023100" y="4479925"/>
          <p14:tracePt t="91808" x="7115175" y="4486275"/>
          <p14:tracePt t="91824" x="7186613" y="4508500"/>
          <p14:tracePt t="91841" x="7251700" y="4508500"/>
          <p14:tracePt t="91857" x="7300913" y="4508500"/>
          <p14:tracePt t="91874" x="7351713" y="4508500"/>
          <p14:tracePt t="91891" x="7358063" y="4508500"/>
          <p14:tracePt t="91907" x="7380288" y="4508500"/>
          <p14:tracePt t="91907" x="7386638" y="4508500"/>
          <p14:tracePt t="91925" x="7394575" y="4508500"/>
          <p14:tracePt t="91940" x="7408863" y="4508500"/>
          <p14:tracePt t="91997" x="7415213" y="4500563"/>
          <p14:tracePt t="92036" x="7423150" y="4500563"/>
          <p14:tracePt t="92045" x="7429500" y="4500563"/>
          <p14:tracePt t="92061" x="7437438" y="4500563"/>
          <p14:tracePt t="92413" x="7429500" y="4500563"/>
          <p14:tracePt t="92422" x="7423150" y="4500563"/>
          <p14:tracePt t="92422" x="7386638" y="4500563"/>
          <p14:tracePt t="92441" x="7358063" y="4508500"/>
          <p14:tracePt t="92456" x="7343775" y="4514850"/>
          <p14:tracePt t="92473" x="7315200" y="4514850"/>
          <p14:tracePt t="92490" x="7286625" y="4522788"/>
          <p14:tracePt t="92506" x="7251700" y="4522788"/>
          <p14:tracePt t="92524" x="7186613" y="4522788"/>
          <p14:tracePt t="92540" x="7094538" y="4522788"/>
          <p14:tracePt t="92540" x="7043738" y="4522788"/>
          <p14:tracePt t="92557" x="6965950" y="4522788"/>
          <p14:tracePt t="92573" x="6886575" y="4522788"/>
          <p14:tracePt t="92590" x="6823075" y="4522788"/>
          <p14:tracePt t="92606" x="6743700" y="4522788"/>
          <p14:tracePt t="92623" x="6686550" y="4522788"/>
          <p14:tracePt t="92639" x="6643688" y="4522788"/>
          <p14:tracePt t="92656" x="6565900" y="4522788"/>
          <p14:tracePt t="92673" x="6465888" y="4522788"/>
          <p14:tracePt t="92690" x="6323013" y="4522788"/>
          <p14:tracePt t="92707" x="6237288" y="4522788"/>
          <p14:tracePt t="92723" x="6165850" y="4537075"/>
          <p14:tracePt t="92740" x="6100763" y="4557713"/>
          <p14:tracePt t="92756" x="6029325" y="4565650"/>
          <p14:tracePt t="92773" x="5994400" y="4565650"/>
          <p14:tracePt t="92790" x="5957888" y="4565650"/>
          <p14:tracePt t="92806" x="5915025" y="4572000"/>
          <p14:tracePt t="92823" x="5886450" y="4572000"/>
          <p14:tracePt t="92839" x="5829300" y="4572000"/>
          <p14:tracePt t="92857" x="5794375" y="4572000"/>
          <p14:tracePt t="92873" x="5751513" y="4572000"/>
          <p14:tracePt t="92890" x="5729288" y="4579938"/>
          <p14:tracePt t="92906" x="5686425" y="4579938"/>
          <p14:tracePt t="92923" x="5614988" y="4579938"/>
          <p14:tracePt t="92939" x="5565775" y="4579938"/>
          <p14:tracePt t="92956" x="5422900" y="4579938"/>
          <p14:tracePt t="92973" x="5365750" y="4579938"/>
          <p14:tracePt t="92989" x="5286375" y="4579938"/>
          <p14:tracePt t="93005" x="5208588" y="4579938"/>
          <p14:tracePt t="93023" x="5157788" y="4579938"/>
          <p14:tracePt t="93040" x="5108575" y="4579938"/>
          <p14:tracePt t="93055" x="5029200" y="4579938"/>
          <p14:tracePt t="93073" x="4943475" y="4579938"/>
          <p14:tracePt t="93089" x="4837113" y="4579938"/>
          <p14:tracePt t="93106" x="4714875" y="4579938"/>
          <p14:tracePt t="93122" x="4543425" y="4579938"/>
          <p14:tracePt t="93139" x="4386263" y="4579938"/>
          <p14:tracePt t="93156" x="4229100" y="4579938"/>
          <p14:tracePt t="93172" x="4037013" y="4579938"/>
          <p14:tracePt t="93189" x="3943350" y="4579938"/>
          <p14:tracePt t="93205" x="3829050" y="4579938"/>
          <p14:tracePt t="93222" x="3686175" y="4608513"/>
          <p14:tracePt t="93238" x="3543300" y="4614863"/>
          <p14:tracePt t="93255" x="3379788" y="4643438"/>
          <p14:tracePt t="93271" x="3236913" y="4665663"/>
          <p14:tracePt t="93288" x="3079750" y="4679950"/>
          <p14:tracePt t="93305" x="2914650" y="4700588"/>
          <p14:tracePt t="93322" x="2757488" y="4729163"/>
          <p14:tracePt t="93339" x="2614613" y="4729163"/>
          <p14:tracePt t="93355" x="2514600" y="4729163"/>
          <p14:tracePt t="93372" x="2408238" y="4729163"/>
          <p14:tracePt t="93388" x="2222500" y="4729163"/>
          <p14:tracePt t="93406" x="2108200" y="4743450"/>
          <p14:tracePt t="93422" x="2028825" y="4751388"/>
          <p14:tracePt t="93438" x="1936750" y="4765675"/>
          <p14:tracePt t="93455" x="1843088" y="4786313"/>
          <p14:tracePt t="93471" x="1751013" y="4794250"/>
          <p14:tracePt t="93489" x="1693863" y="4800600"/>
          <p14:tracePt t="93505" x="1628775" y="4814888"/>
          <p14:tracePt t="93522" x="1557338" y="4814888"/>
          <p14:tracePt t="93538" x="1493838" y="4837113"/>
          <p14:tracePt t="93555" x="1450975" y="4843463"/>
          <p14:tracePt t="93572" x="1400175" y="4851400"/>
          <p14:tracePt t="93572" x="1385888" y="4857750"/>
          <p14:tracePt t="93589" x="1328738" y="4886325"/>
          <p14:tracePt t="93605" x="1308100" y="4900613"/>
          <p14:tracePt t="93622" x="1279525" y="4929188"/>
          <p14:tracePt t="93638" x="1271588" y="4937125"/>
          <p14:tracePt t="93654" x="1265238" y="4951413"/>
          <p14:tracePt t="93671" x="1265238" y="4957763"/>
          <p14:tracePt t="93688" x="1265238" y="4965700"/>
          <p14:tracePt t="93705" x="1285875" y="4986338"/>
          <p14:tracePt t="93721" x="1350963" y="4986338"/>
          <p14:tracePt t="93738" x="1400175" y="4986338"/>
          <p14:tracePt t="93754" x="1450975" y="4986338"/>
          <p14:tracePt t="93771" x="1508125" y="4986338"/>
          <p14:tracePt t="93788" x="1600200" y="4986338"/>
          <p14:tracePt t="93804" x="1657350" y="4986338"/>
          <p14:tracePt t="93821" x="1736725" y="4986338"/>
          <p14:tracePt t="93838" x="1765300" y="4986338"/>
          <p14:tracePt t="93855" x="1808163" y="4986338"/>
          <p14:tracePt t="93870" x="1851025" y="4986338"/>
          <p14:tracePt t="93889" x="1908175" y="4979988"/>
          <p14:tracePt t="93905" x="1965325" y="4979988"/>
          <p14:tracePt t="93921" x="2022475" y="4965700"/>
          <p14:tracePt t="93938" x="2065338" y="4965700"/>
          <p14:tracePt t="93954" x="2108200" y="4965700"/>
          <p14:tracePt t="93972" x="2151063" y="4965700"/>
          <p14:tracePt t="93987" x="2185988" y="4965700"/>
          <p14:tracePt t="93987" x="2193925" y="4965700"/>
          <p14:tracePt t="94005" x="2228850" y="4965700"/>
          <p14:tracePt t="94021" x="2251075" y="4965700"/>
          <p14:tracePt t="94038" x="2265363" y="4965700"/>
          <p14:tracePt t="94054" x="2286000" y="4965700"/>
          <p14:tracePt t="94072" x="2300288" y="4965700"/>
          <p14:tracePt t="94087" x="2336800" y="4965700"/>
          <p14:tracePt t="94104" x="2379663" y="4965700"/>
          <p14:tracePt t="94120" x="2408238" y="4965700"/>
          <p14:tracePt t="94137" x="2436813" y="4965700"/>
          <p14:tracePt t="94154" x="2471738" y="4965700"/>
          <p14:tracePt t="94170" x="2522538" y="4972050"/>
          <p14:tracePt t="94187" x="2543175" y="4972050"/>
          <p14:tracePt t="94204" x="2593975" y="4979988"/>
          <p14:tracePt t="94222" x="2636838" y="4979988"/>
          <p14:tracePt t="94237" x="2665413" y="4979988"/>
          <p14:tracePt t="94254" x="2708275" y="4979988"/>
          <p14:tracePt t="94271" x="2765425" y="5000625"/>
          <p14:tracePt t="94287" x="2843213" y="5014913"/>
          <p14:tracePt t="94304" x="2900363" y="5014913"/>
          <p14:tracePt t="94321" x="2928938" y="5022850"/>
          <p14:tracePt t="94337" x="2971800" y="5022850"/>
          <p14:tracePt t="94353" x="3014663" y="5022850"/>
          <p14:tracePt t="94371" x="3071813" y="5022850"/>
          <p14:tracePt t="94387" x="3128963" y="5022850"/>
          <p14:tracePt t="94404" x="3179763" y="5022850"/>
          <p14:tracePt t="94422" x="3214688" y="5022850"/>
          <p14:tracePt t="94437" x="3257550" y="5022850"/>
          <p14:tracePt t="94454" x="3322638" y="5022850"/>
          <p14:tracePt t="94470" x="3386138" y="5022850"/>
          <p14:tracePt t="94487" x="3429000" y="5022850"/>
          <p14:tracePt t="94503" x="3443288" y="5022850"/>
          <p14:tracePt t="94520" x="3479800" y="5022850"/>
          <p14:tracePt t="94537" x="3500438" y="5022850"/>
          <p14:tracePt t="94554" x="3543300" y="5022850"/>
          <p14:tracePt t="94570" x="3600450" y="5022850"/>
          <p14:tracePt t="94587" x="3643313" y="5022850"/>
          <p14:tracePt t="94604" x="3700463" y="5022850"/>
          <p14:tracePt t="94620" x="3794125" y="5022850"/>
          <p14:tracePt t="94637" x="3871913" y="5022850"/>
          <p14:tracePt t="94653" x="3894138" y="5022850"/>
          <p14:tracePt t="94671" x="3922713" y="5022850"/>
          <p14:tracePt t="94687" x="3957638" y="5022850"/>
          <p14:tracePt t="94704" x="4008438" y="5022850"/>
          <p14:tracePt t="94720" x="4086225" y="5022850"/>
          <p14:tracePt t="94736" x="4165600" y="5022850"/>
          <p14:tracePt t="94753" x="4243388" y="5022850"/>
          <p14:tracePt t="94770" x="4294188" y="5022850"/>
          <p14:tracePt t="94787" x="4337050" y="5022850"/>
          <p14:tracePt t="94803" x="4386263" y="5022850"/>
          <p14:tracePt t="94821" x="4437063" y="5022850"/>
          <p14:tracePt t="94836" x="4579938" y="5022850"/>
          <p14:tracePt t="94853" x="4686300" y="5022850"/>
          <p14:tracePt t="94869" x="4808538" y="5022850"/>
          <p14:tracePt t="94887" x="4914900" y="5022850"/>
          <p14:tracePt t="94903" x="5057775" y="5029200"/>
          <p14:tracePt t="94919" x="5151438" y="5029200"/>
          <p14:tracePt t="94936" x="5229225" y="5029200"/>
          <p14:tracePt t="94952" x="5300663" y="5029200"/>
          <p14:tracePt t="94970" x="5372100" y="5029200"/>
          <p14:tracePt t="94986" x="5422900" y="5029200"/>
          <p14:tracePt t="95003" x="5500688" y="5029200"/>
          <p14:tracePt t="95019" x="5565775" y="5029200"/>
          <p14:tracePt t="95019" x="5608638" y="5029200"/>
          <p14:tracePt t="95037" x="5700713" y="5029200"/>
          <p14:tracePt t="95053" x="5780088" y="5008563"/>
          <p14:tracePt t="95069" x="5829300" y="5008563"/>
          <p14:tracePt t="95086" x="5880100" y="5000625"/>
          <p14:tracePt t="95103" x="5900738" y="4994275"/>
          <p14:tracePt t="95119" x="5943600" y="4994275"/>
          <p14:tracePt t="95136" x="5986463" y="4979988"/>
          <p14:tracePt t="95153" x="6029325" y="4979988"/>
          <p14:tracePt t="95169" x="6100763" y="4965700"/>
          <p14:tracePt t="95186" x="6180138" y="4965700"/>
          <p14:tracePt t="95202" x="6251575" y="4965700"/>
          <p14:tracePt t="95219" x="6286500" y="4957763"/>
          <p14:tracePt t="95236" x="6315075" y="4957763"/>
          <p14:tracePt t="95253" x="6372225" y="4943475"/>
          <p14:tracePt t="95269" x="6437313" y="4943475"/>
          <p14:tracePt t="95285" x="6494463" y="4943475"/>
          <p14:tracePt t="95303" x="6537325" y="4943475"/>
          <p14:tracePt t="95318" x="6572250" y="4943475"/>
          <p14:tracePt t="95337" x="6615113" y="4943475"/>
          <p14:tracePt t="95352" x="6643688" y="4943475"/>
          <p14:tracePt t="95369" x="6657975" y="4943475"/>
          <p14:tracePt t="95385" x="6694488" y="4943475"/>
          <p14:tracePt t="95402" x="6743700" y="4943475"/>
          <p14:tracePt t="95421" x="6800850" y="4943475"/>
          <p14:tracePt t="95435" x="6837363" y="4943475"/>
          <p14:tracePt t="95435" x="6843713" y="4943475"/>
          <p14:tracePt t="95453" x="6886575" y="4943475"/>
          <p14:tracePt t="95468" x="6923088" y="4943475"/>
          <p14:tracePt t="95485" x="6972300" y="4943475"/>
          <p14:tracePt t="95502" x="7015163" y="4943475"/>
          <p14:tracePt t="95518" x="7080250" y="4943475"/>
          <p14:tracePt t="95535" x="7123113" y="4943475"/>
          <p14:tracePt t="95552" x="7151688" y="4943475"/>
          <p14:tracePt t="95569" x="7172325" y="4943475"/>
          <p14:tracePt t="95585" x="7180263" y="4943475"/>
          <p14:tracePt t="95709" x="7172325" y="4943475"/>
          <p14:tracePt t="95717" x="7094538" y="4943475"/>
          <p14:tracePt t="95727" x="7065963" y="4943475"/>
          <p14:tracePt t="95735" x="6972300" y="4957763"/>
          <p14:tracePt t="95752" x="6872288" y="4957763"/>
          <p14:tracePt t="95768" x="6765925" y="4957763"/>
          <p14:tracePt t="95785" x="6657975" y="4957763"/>
          <p14:tracePt t="95801" x="6480175" y="4986338"/>
          <p14:tracePt t="95818" x="6372225" y="4986338"/>
          <p14:tracePt t="95834" x="6265863" y="4994275"/>
          <p14:tracePt t="95852" x="6157913" y="4994275"/>
          <p14:tracePt t="95868" x="5986463" y="4994275"/>
          <p14:tracePt t="95885" x="5829300" y="4994275"/>
          <p14:tracePt t="95902" x="5651500" y="5022850"/>
          <p14:tracePt t="95918" x="5443538" y="5037138"/>
          <p14:tracePt t="95935" x="5251450" y="5057775"/>
          <p14:tracePt t="95952" x="5100638" y="5100638"/>
          <p14:tracePt t="95968" x="4994275" y="5100638"/>
          <p14:tracePt t="95984" x="4914900" y="5100638"/>
          <p14:tracePt t="96001" x="4851400" y="5100638"/>
          <p14:tracePt t="96018" x="4808538" y="5100638"/>
          <p14:tracePt t="96035" x="4751388" y="5100638"/>
          <p14:tracePt t="96051" x="4686300" y="5108575"/>
          <p14:tracePt t="96067" x="4651375" y="5108575"/>
          <p14:tracePt t="96165" x="4665663" y="5108575"/>
          <p14:tracePt t="96172" x="4686300" y="5108575"/>
          <p14:tracePt t="96180" x="4714875" y="5094288"/>
          <p14:tracePt t="96184" x="4772025" y="5086350"/>
          <p14:tracePt t="96200" x="4837113" y="5072063"/>
          <p14:tracePt t="96218" x="4894263" y="5057775"/>
          <p14:tracePt t="96235" x="4957763" y="5037138"/>
          <p14:tracePt t="96251" x="5029200" y="5014913"/>
          <p14:tracePt t="96268" x="5122863" y="4986338"/>
          <p14:tracePt t="96284" x="5208588" y="4972050"/>
          <p14:tracePt t="96301" x="5272088" y="4937125"/>
          <p14:tracePt t="96317" x="5343525" y="4937125"/>
          <p14:tracePt t="96335" x="5386388" y="4937125"/>
          <p14:tracePt t="96351" x="5443538" y="4937125"/>
          <p14:tracePt t="96367" x="5486400" y="4937125"/>
          <p14:tracePt t="96385" x="5537200" y="4937125"/>
          <p14:tracePt t="96400" x="5586413" y="4937125"/>
          <p14:tracePt t="96418" x="5637213" y="4937125"/>
          <p14:tracePt t="96433" x="5700713" y="4937125"/>
          <p14:tracePt t="96451" x="5757863" y="4937125"/>
          <p14:tracePt t="96468" x="5822950" y="4937125"/>
          <p14:tracePt t="96485" x="5943600" y="4937125"/>
          <p14:tracePt t="96501" x="6008688" y="4937125"/>
          <p14:tracePt t="96517" x="6094413" y="4937125"/>
          <p14:tracePt t="96534" x="6165850" y="4937125"/>
          <p14:tracePt t="96550" x="6229350" y="4937125"/>
          <p14:tracePt t="96567" x="6272213" y="4929188"/>
          <p14:tracePt t="96584" x="6315075" y="4929188"/>
          <p14:tracePt t="96601" x="6365875" y="4929188"/>
          <p14:tracePt t="96617" x="6437313" y="4922838"/>
          <p14:tracePt t="96634" x="6529388" y="4900613"/>
          <p14:tracePt t="96650" x="6651625" y="4886325"/>
          <p14:tracePt t="96667" x="6751638" y="4879975"/>
          <p14:tracePt t="96683" x="6900863" y="4865688"/>
          <p14:tracePt t="96700" x="6980238" y="4837113"/>
          <p14:tracePt t="96718" x="7072313" y="4829175"/>
          <p14:tracePt t="96734" x="7151688" y="4814888"/>
          <p14:tracePt t="96751" x="7208838" y="4814888"/>
          <p14:tracePt t="96767" x="7229475" y="4814888"/>
          <p14:tracePt t="96784" x="7251700" y="4800600"/>
          <p14:tracePt t="96800" x="7272338" y="4800600"/>
          <p14:tracePt t="96817" x="7300913" y="4794250"/>
          <p14:tracePt t="96833" x="7329488" y="4794250"/>
          <p14:tracePt t="96850" x="7372350" y="4794250"/>
          <p14:tracePt t="96867" x="7400925" y="4779963"/>
          <p14:tracePt t="96884" x="7466013" y="4772025"/>
          <p14:tracePt t="96901" x="7529513" y="4772025"/>
          <p14:tracePt t="96917" x="7586663" y="4772025"/>
          <p14:tracePt t="96934" x="7680325" y="4772025"/>
          <p14:tracePt t="96950" x="7729538" y="4772025"/>
          <p14:tracePt t="96967" x="7751763" y="4772025"/>
          <p14:tracePt t="96983" x="7758113" y="4772025"/>
          <p14:tracePt t="97237" x="7715250" y="4772025"/>
          <p14:tracePt t="97244" x="7686675" y="4772025"/>
          <p14:tracePt t="97252" x="7672388" y="4772025"/>
          <p14:tracePt t="97252" x="7637463" y="4772025"/>
          <p14:tracePt t="97268" x="7615238" y="4772025"/>
          <p14:tracePt t="97276" x="7586663" y="4772025"/>
          <p14:tracePt t="97284" x="7523163" y="4786313"/>
          <p14:tracePt t="97299" x="7480300" y="4800600"/>
          <p14:tracePt t="97316" x="7394575" y="4800600"/>
          <p14:tracePt t="97333" x="7351713" y="4814888"/>
          <p14:tracePt t="97349" x="7315200" y="4814888"/>
          <p14:tracePt t="97366" x="7265988" y="4822825"/>
          <p14:tracePt t="97382" x="7165975" y="4843463"/>
          <p14:tracePt t="97399" x="7100888" y="4851400"/>
          <p14:tracePt t="97418" x="7023100" y="4857750"/>
          <p14:tracePt t="97433" x="6965950" y="4872038"/>
          <p14:tracePt t="97449" x="6937375" y="4872038"/>
          <p14:tracePt t="97466" x="6915150" y="4872038"/>
          <p14:tracePt t="97483" x="6880225" y="4886325"/>
          <p14:tracePt t="97499" x="6843713" y="4886325"/>
          <p14:tracePt t="97516" x="6800850" y="4886325"/>
          <p14:tracePt t="97516" x="6765925" y="4886325"/>
          <p14:tracePt t="97534" x="6694488" y="4900613"/>
          <p14:tracePt t="97549" x="6629400" y="4908550"/>
          <p14:tracePt t="97567" x="6565900" y="4914900"/>
          <p14:tracePt t="97582" x="6529388" y="4914900"/>
          <p14:tracePt t="97600" x="6494463" y="4914900"/>
          <p14:tracePt t="97615" x="6472238" y="4914900"/>
          <p14:tracePt t="97633" x="6408738" y="4937125"/>
          <p14:tracePt t="97649" x="6280150" y="4951413"/>
          <p14:tracePt t="97666" x="6194425" y="4951413"/>
          <p14:tracePt t="97683" x="6100763" y="4951413"/>
          <p14:tracePt t="97699" x="6029325" y="4957763"/>
          <p14:tracePt t="97716" x="5980113" y="4957763"/>
          <p14:tracePt t="97732" x="5894388" y="4957763"/>
          <p14:tracePt t="97749" x="5829300" y="4957763"/>
          <p14:tracePt t="97765" x="5737225" y="4957763"/>
          <p14:tracePt t="97783" x="5651500" y="4957763"/>
          <p14:tracePt t="97799" x="5557838" y="4972050"/>
          <p14:tracePt t="97815" x="5486400" y="4986338"/>
          <p14:tracePt t="97832" x="5429250" y="5000625"/>
          <p14:tracePt t="97848" x="5351463" y="5008563"/>
          <p14:tracePt t="97865" x="5308600" y="5008563"/>
          <p14:tracePt t="97881" x="5243513" y="5008563"/>
          <p14:tracePt t="97900" x="5172075" y="5008563"/>
          <p14:tracePt t="97915" x="5129213" y="5008563"/>
          <p14:tracePt t="97915" x="5100638" y="5022850"/>
          <p14:tracePt t="97933" x="5086350" y="5022850"/>
          <p14:tracePt t="97948" x="5029200" y="5022850"/>
          <p14:tracePt t="97966" x="4979988" y="5022850"/>
          <p14:tracePt t="97982" x="4951413" y="5037138"/>
          <p14:tracePt t="97998" x="4900613" y="5051425"/>
          <p14:tracePt t="98015" x="4837113" y="5051425"/>
          <p14:tracePt t="98031" x="4757738" y="5057775"/>
          <p14:tracePt t="98049" x="4700588" y="5065713"/>
          <p14:tracePt t="98065" x="4637088" y="5086350"/>
          <p14:tracePt t="98082" x="4565650" y="5094288"/>
          <p14:tracePt t="98098" x="4494213" y="5108575"/>
          <p14:tracePt t="98116" x="4422775" y="5108575"/>
          <p14:tracePt t="98131" x="4371975" y="5114925"/>
          <p14:tracePt t="98148" x="4314825" y="5137150"/>
          <p14:tracePt t="98166" x="4265613" y="5137150"/>
          <p14:tracePt t="98182" x="4222750" y="5137150"/>
          <p14:tracePt t="98199" x="4179888" y="5137150"/>
          <p14:tracePt t="98214" x="4100513" y="5137150"/>
          <p14:tracePt t="98232" x="4037013" y="5137150"/>
          <p14:tracePt t="98248" x="3994150" y="5137150"/>
          <p14:tracePt t="98264" x="3914775" y="5137150"/>
          <p14:tracePt t="98281" x="3857625" y="5137150"/>
          <p14:tracePt t="98298" x="3808413" y="5137150"/>
          <p14:tracePt t="98314" x="3736975" y="5137150"/>
          <p14:tracePt t="98331" x="3694113" y="5137150"/>
          <p14:tracePt t="98331" x="3686175" y="5137150"/>
          <p14:tracePt t="98349" x="3657600" y="5137150"/>
          <p14:tracePt t="98365" x="3629025" y="5137150"/>
          <p14:tracePt t="98382" x="3571875" y="5137150"/>
          <p14:tracePt t="98397" x="3522663" y="5137150"/>
          <p14:tracePt t="98415" x="3500438" y="5137150"/>
          <p14:tracePt t="98431" x="3465513" y="5129213"/>
          <p14:tracePt t="98448" x="3436938" y="5122863"/>
          <p14:tracePt t="98464" x="3400425" y="5114925"/>
          <p14:tracePt t="98482" x="3365500" y="5086350"/>
          <p14:tracePt t="98498" x="3357563" y="5080000"/>
          <p14:tracePt t="98514" x="3328988" y="5051425"/>
          <p14:tracePt t="98532" x="3300413" y="5022850"/>
          <p14:tracePt t="98547" x="3265488" y="4979988"/>
          <p14:tracePt t="98565" x="3257550" y="4965700"/>
          <p14:tracePt t="98581" x="3251200" y="4929188"/>
          <p14:tracePt t="98598" x="3243263" y="4914900"/>
          <p14:tracePt t="98614" x="3236913" y="4886325"/>
          <p14:tracePt t="98631" x="3228975" y="4857750"/>
          <p14:tracePt t="98647" x="3222625" y="4851400"/>
          <p14:tracePt t="98664" x="3208338" y="4822825"/>
          <p14:tracePt t="98682" x="3186113" y="4794250"/>
          <p14:tracePt t="98698" x="3179763" y="4786313"/>
          <p14:tracePt t="98714" x="3171825" y="4757738"/>
          <p14:tracePt t="98731" x="3165475" y="4737100"/>
          <p14:tracePt t="98748" x="3157538" y="4722813"/>
          <p14:tracePt t="98764" x="3143250" y="4708525"/>
          <p14:tracePt t="98782" x="3143250" y="4694238"/>
          <p14:tracePt t="98797" x="3136900" y="4679950"/>
          <p14:tracePt t="98814" x="3136900" y="4657725"/>
          <p14:tracePt t="98830" x="3128963" y="4637088"/>
          <p14:tracePt t="98847" x="3128963" y="4622800"/>
          <p14:tracePt t="98863" x="3128963" y="4614863"/>
          <p14:tracePt t="98880" x="3128963" y="4600575"/>
          <p14:tracePt t="98897" x="3128963" y="4579938"/>
          <p14:tracePt t="98914" x="3128963" y="4551363"/>
          <p14:tracePt t="98932" x="3151188" y="4537075"/>
          <p14:tracePt t="98947" x="3157538" y="4529138"/>
          <p14:tracePt t="98964" x="3179763" y="4522788"/>
          <p14:tracePt t="98981" x="3200400" y="4500563"/>
          <p14:tracePt t="98997" x="3214688" y="4500563"/>
          <p14:tracePt t="99013" x="3251200" y="4494213"/>
          <p14:tracePt t="99030" x="3271838" y="4486275"/>
          <p14:tracePt t="99047" x="3328988" y="4471988"/>
          <p14:tracePt t="99063" x="3351213" y="4471988"/>
          <p14:tracePt t="99080" x="3394075" y="4457700"/>
          <p14:tracePt t="99096" x="3436938" y="4451350"/>
          <p14:tracePt t="99114" x="3479800" y="4451350"/>
          <p14:tracePt t="99130" x="3514725" y="4451350"/>
          <p14:tracePt t="99147" x="3551238" y="4451350"/>
          <p14:tracePt t="99164" x="3594100" y="4451350"/>
          <p14:tracePt t="99180" x="3700463" y="4465638"/>
          <p14:tracePt t="99197" x="3757613" y="4479925"/>
          <p14:tracePt t="99213" x="3829050" y="4500563"/>
          <p14:tracePt t="99231" x="3865563" y="4508500"/>
          <p14:tracePt t="99247" x="3894138" y="4508500"/>
          <p14:tracePt t="99263" x="3937000" y="4508500"/>
          <p14:tracePt t="99280" x="3994150" y="4508500"/>
          <p14:tracePt t="99296" x="4071938" y="4508500"/>
          <p14:tracePt t="99313" x="4171950" y="4508500"/>
          <p14:tracePt t="99329" x="4251325" y="4508500"/>
          <p14:tracePt t="99346" x="4308475" y="4508500"/>
          <p14:tracePt t="99363" x="4343400" y="4500563"/>
          <p14:tracePt t="99380" x="4379913" y="4494213"/>
          <p14:tracePt t="99396" x="4443413" y="4494213"/>
          <p14:tracePt t="99413" x="4479925" y="4494213"/>
          <p14:tracePt t="99430" x="4500563" y="4494213"/>
          <p14:tracePt t="99447" x="4514850" y="4494213"/>
          <p14:tracePt t="99463" x="4537075" y="4494213"/>
          <p14:tracePt t="99479" x="4572000" y="4494213"/>
          <p14:tracePt t="99497" x="4614863" y="4494213"/>
          <p14:tracePt t="99513" x="4643438" y="4494213"/>
          <p14:tracePt t="99530" x="4651375" y="4494213"/>
          <p14:tracePt t="99564" x="4657725" y="4494213"/>
          <p14:tracePt t="99565" x="4672013" y="4500563"/>
          <p14:tracePt t="99613" x="4679950" y="4500563"/>
          <p14:tracePt t="99621" x="4686300" y="4500563"/>
          <p14:tracePt t="99628" x="4694238" y="4500563"/>
          <p14:tracePt t="99633" x="4700588" y="4500563"/>
          <p14:tracePt t="99646" x="4722813" y="4508500"/>
          <p14:tracePt t="99663" x="4737100" y="4522788"/>
          <p14:tracePt t="99680" x="4765675" y="4557713"/>
          <p14:tracePt t="99696" x="4779963" y="4579938"/>
          <p14:tracePt t="99713" x="4786313" y="4586288"/>
          <p14:tracePt t="99729" x="4786313" y="4608513"/>
          <p14:tracePt t="99746" x="4814888" y="4657725"/>
          <p14:tracePt t="99762" x="4822825" y="4679950"/>
          <p14:tracePt t="99780" x="4822825" y="4694238"/>
          <p14:tracePt t="99780" x="4822825" y="4708525"/>
          <p14:tracePt t="99797" x="4822825" y="4714875"/>
          <p14:tracePt t="99812" x="4822825" y="4772025"/>
          <p14:tracePt t="99830" x="4822825" y="4786313"/>
          <p14:tracePt t="99846" x="4822825" y="4814888"/>
          <p14:tracePt t="99863" x="4808538" y="4843463"/>
          <p14:tracePt t="99879" x="4800600" y="4851400"/>
          <p14:tracePt t="99896" x="4757738" y="4872038"/>
          <p14:tracePt t="99912" x="4700588" y="4908550"/>
          <p14:tracePt t="99929" x="4665663" y="4929188"/>
          <p14:tracePt t="99947" x="4586288" y="4957763"/>
          <p14:tracePt t="99962" x="4514850" y="4986338"/>
          <p14:tracePt t="99980" x="4479925" y="5008563"/>
          <p14:tracePt t="99995" x="4457700" y="5014913"/>
          <p14:tracePt t="100012" x="4386263" y="5022850"/>
          <p14:tracePt t="100029" x="4329113" y="5022850"/>
          <p14:tracePt t="100046" x="4265613" y="5029200"/>
          <p14:tracePt t="100067" x="4208463" y="5029200"/>
          <p14:tracePt t="100078" x="4165600" y="5029200"/>
          <p14:tracePt t="100096" x="4122738" y="5029200"/>
          <p14:tracePt t="100112" x="4079875" y="5029200"/>
          <p14:tracePt t="100129" x="3986213" y="5029200"/>
          <p14:tracePt t="100145" x="3914775" y="5008563"/>
          <p14:tracePt t="100163" x="3836988" y="5000625"/>
          <p14:tracePt t="100178" x="3757613" y="4986338"/>
          <p14:tracePt t="100195" x="3657600" y="4957763"/>
          <p14:tracePt t="100211" x="3529013" y="4922838"/>
          <p14:tracePt t="100229" x="3457575" y="4900613"/>
          <p14:tracePt t="100245" x="3371850" y="4900613"/>
          <p14:tracePt t="100262" x="3300413" y="4894263"/>
          <p14:tracePt t="100279" x="3257550" y="4894263"/>
          <p14:tracePt t="100295" x="3222625" y="4894263"/>
          <p14:tracePt t="100312" x="3194050" y="4894263"/>
          <p14:tracePt t="100328" x="3179763" y="4894263"/>
          <p14:tracePt t="100346" x="3157538" y="4894263"/>
          <p14:tracePt t="100361" x="3143250" y="4886325"/>
          <p14:tracePt t="100429" x="3136900" y="4879975"/>
          <p14:tracePt t="100445" x="3128963" y="4865688"/>
          <p14:tracePt t="100452" x="3114675" y="4851400"/>
          <p14:tracePt t="100461" x="3108325" y="4814888"/>
          <p14:tracePt t="100478" x="3094038" y="4765675"/>
          <p14:tracePt t="100496" x="3094038" y="4722813"/>
          <p14:tracePt t="100511" x="3094038" y="4700588"/>
          <p14:tracePt t="100528" x="3094038" y="4686300"/>
          <p14:tracePt t="100544" x="3122613" y="4643438"/>
          <p14:tracePt t="100561" x="3151188" y="4622800"/>
          <p14:tracePt t="100577" x="3165475" y="4608513"/>
          <p14:tracePt t="100595" x="3186113" y="4579938"/>
          <p14:tracePt t="100612" x="3200400" y="4565650"/>
          <p14:tracePt t="100628" x="3265488" y="4529138"/>
          <p14:tracePt t="100645" x="3308350" y="4514850"/>
          <p14:tracePt t="100662" x="3371850" y="4486275"/>
          <p14:tracePt t="100679" x="3422650" y="4465638"/>
          <p14:tracePt t="100694" x="3479800" y="4437063"/>
          <p14:tracePt t="100712" x="3551238" y="4414838"/>
          <p14:tracePt t="100728" x="3608388" y="4371975"/>
          <p14:tracePt t="100745" x="3622675" y="4371975"/>
          <p14:tracePt t="100762" x="3665538" y="4365625"/>
          <p14:tracePt t="100777" x="3694113" y="4357688"/>
          <p14:tracePt t="100794" x="3729038" y="4357688"/>
          <p14:tracePt t="100811" x="3771900" y="4337050"/>
          <p14:tracePt t="100828" x="3814763" y="4329113"/>
          <p14:tracePt t="100845" x="3922713" y="4322763"/>
          <p14:tracePt t="100862" x="3986213" y="4322763"/>
          <p14:tracePt t="100878" x="4065588" y="4322763"/>
          <p14:tracePt t="100894" x="4157663" y="4322763"/>
          <p14:tracePt t="100911" x="4237038" y="4337050"/>
          <p14:tracePt t="100928" x="4329113" y="4343400"/>
          <p14:tracePt t="100945" x="4408488" y="4351338"/>
          <p14:tracePt t="100960" x="4471988" y="4365625"/>
          <p14:tracePt t="100977" x="4557713" y="4365625"/>
          <p14:tracePt t="100994" x="4600575" y="4379913"/>
          <p14:tracePt t="101011" x="4629150" y="4394200"/>
          <p14:tracePt t="101027" x="4651375" y="4394200"/>
          <p14:tracePt t="101044" x="4679950" y="4400550"/>
          <p14:tracePt t="101061" x="4708525" y="4408488"/>
          <p14:tracePt t="101077" x="4737100" y="4429125"/>
          <p14:tracePt t="101094" x="4751388" y="4443413"/>
          <p14:tracePt t="101110" x="4786313" y="4465638"/>
          <p14:tracePt t="101128" x="4794250" y="4479925"/>
          <p14:tracePt t="101144" x="4794250" y="4522788"/>
          <p14:tracePt t="101161" x="4794250" y="4565650"/>
          <p14:tracePt t="101177" x="4794250" y="4608513"/>
          <p14:tracePt t="101194" x="4794250" y="4651375"/>
          <p14:tracePt t="101210" x="4794250" y="4679950"/>
          <p14:tracePt t="101227" x="4794250" y="4708525"/>
          <p14:tracePt t="101227" x="4779963" y="4729163"/>
          <p14:tracePt t="101245" x="4765675" y="4743450"/>
          <p14:tracePt t="101260" x="4729163" y="4757738"/>
          <p14:tracePt t="101277" x="4694238" y="4779963"/>
          <p14:tracePt t="101294" x="4643438" y="4786313"/>
          <p14:tracePt t="101311" x="4565650" y="4814888"/>
          <p14:tracePt t="101327" x="4486275" y="4837113"/>
          <p14:tracePt t="101344" x="4386263" y="4872038"/>
          <p14:tracePt t="101360" x="4265613" y="4879975"/>
          <p14:tracePt t="101377" x="4165600" y="4914900"/>
          <p14:tracePt t="101394" x="4057650" y="4922838"/>
          <p14:tracePt t="101410" x="3965575" y="4937125"/>
          <p14:tracePt t="101410" x="3914775" y="4937125"/>
          <p14:tracePt t="101428" x="3871913" y="4943475"/>
          <p14:tracePt t="101444" x="3794125" y="4943475"/>
          <p14:tracePt t="101444" x="3751263" y="4943475"/>
          <p14:tracePt t="101461" x="3679825" y="4943475"/>
          <p14:tracePt t="101476" x="3608388" y="4943475"/>
          <p14:tracePt t="101495" x="3557588" y="4943475"/>
          <p14:tracePt t="101511" x="3508375" y="4943475"/>
          <p14:tracePt t="101527" x="3494088" y="4943475"/>
          <p14:tracePt t="101543" x="3486150" y="4943475"/>
          <p14:tracePt t="101581" x="3479800" y="4943475"/>
          <p14:tracePt t="101588" x="3471863" y="4943475"/>
          <p14:tracePt t="101790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09677"/>
            <a:ext cx="8281987" cy="707886"/>
          </a:xfrm>
        </p:spPr>
        <p:txBody>
          <a:bodyPr/>
          <a:lstStyle/>
          <a:p>
            <a:r>
              <a:rPr lang="en-AU" dirty="0" smtClean="0"/>
              <a:t>OOO Exe with </a:t>
            </a:r>
            <a:r>
              <a:rPr lang="en-AU" dirty="0" err="1" smtClean="0"/>
              <a:t>Tomasulo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err="1"/>
              <a:t>Tomasulo’s</a:t>
            </a:r>
            <a:r>
              <a:rPr lang="en-US" dirty="0"/>
              <a:t> Approach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Tracks when operands are available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Introduces register renaming in hardware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Minimizes WAW and WAR </a:t>
            </a:r>
            <a:r>
              <a:rPr lang="en-US" dirty="0" smtClean="0"/>
              <a:t>hazards	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sz="1600" dirty="0"/>
              <a:t>The technique that dynamically eliminates name dependences to avoid WAR and WAW hazards is called register renaming</a:t>
            </a:r>
          </a:p>
          <a:p>
            <a:pPr lvl="1">
              <a:lnSpc>
                <a:spcPct val="90000"/>
              </a:lnSpc>
            </a:pPr>
            <a:r>
              <a:rPr lang="en-US" sz="1600" dirty="0" smtClean="0"/>
              <a:t>The </a:t>
            </a:r>
            <a:r>
              <a:rPr lang="en-US" sz="1600" dirty="0"/>
              <a:t>centralized scoreboard is </a:t>
            </a:r>
            <a:r>
              <a:rPr lang="en-US" sz="1600" dirty="0" smtClean="0"/>
              <a:t>replaced with distributed </a:t>
            </a:r>
            <a:r>
              <a:rPr lang="en-US" sz="1600" dirty="0"/>
              <a:t>control within the </a:t>
            </a:r>
            <a:r>
              <a:rPr lang="en-US" sz="1600" dirty="0" smtClean="0"/>
              <a:t>processor</a:t>
            </a:r>
            <a:endParaRPr lang="en-US" sz="1600" dirty="0"/>
          </a:p>
          <a:p>
            <a:pPr>
              <a:lnSpc>
                <a:spcPct val="90000"/>
              </a:lnSpc>
            </a:pPr>
            <a:r>
              <a:rPr lang="en-US" dirty="0"/>
              <a:t>Register renaming is provided by reservation stations (RS)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Contains: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The instruction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Buffered operand values (when available)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Reservation station number of instruction providing the operand </a:t>
            </a:r>
            <a:r>
              <a:rPr lang="en-US" dirty="0" smtClean="0"/>
              <a:t>values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 rot="5400000">
            <a:off x="7884124" y="944493"/>
            <a:ext cx="2287806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>
                <a:solidFill>
                  <a:srgbClr val="0066FF"/>
                </a:solidFill>
                <a:latin typeface="Arial" charset="0"/>
              </a:rPr>
              <a:t>Dynamic Scheduling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04064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5565"/>
    </mc:Choice>
    <mc:Fallback>
      <p:transition spd="slow" advTm="4455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2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26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9127" x="5751513" y="4065588"/>
          <p14:tracePt t="149142" x="5765800" y="4057650"/>
          <p14:tracePt t="149343" x="5757863" y="4057650"/>
          <p14:tracePt t="149350" x="5751513" y="4057650"/>
          <p14:tracePt t="149358" x="5729288" y="4057650"/>
          <p14:tracePt t="149366" x="5708650" y="4057650"/>
          <p14:tracePt t="149382" x="5643563" y="4057650"/>
          <p14:tracePt t="149382" x="5614988" y="4057650"/>
          <p14:tracePt t="149398" x="5565775" y="4057650"/>
          <p14:tracePt t="149422" x="5529263" y="4079875"/>
          <p14:tracePt t="149438" x="5472113" y="4079875"/>
          <p14:tracePt t="149448" x="5408613" y="4079875"/>
          <p14:tracePt t="149465" x="5300663" y="4079875"/>
          <p14:tracePt t="149481" x="5165725" y="4079875"/>
          <p14:tracePt t="149498" x="4972050" y="4079875"/>
          <p14:tracePt t="149515" x="4765675" y="4071938"/>
          <p14:tracePt t="149532" x="4471988" y="4043363"/>
          <p14:tracePt t="149548" x="4229100" y="4008438"/>
          <p14:tracePt t="149564" x="4051300" y="3979863"/>
          <p14:tracePt t="149582" x="3922713" y="3957638"/>
          <p14:tracePt t="149598" x="3722688" y="3922713"/>
          <p14:tracePt t="149615" x="3594100" y="3886200"/>
          <p14:tracePt t="149631" x="3451225" y="3865563"/>
          <p14:tracePt t="149648" x="3314700" y="3814763"/>
          <p14:tracePt t="149664" x="3136900" y="3765550"/>
          <p14:tracePt t="149681" x="3028950" y="3751263"/>
          <p14:tracePt t="149698" x="2943225" y="3722688"/>
          <p14:tracePt t="149714" x="2886075" y="3700463"/>
          <p14:tracePt t="149732" x="2857500" y="3694113"/>
          <p14:tracePt t="149748" x="2843213" y="3686175"/>
          <p14:tracePt t="149764" x="2836863" y="3679825"/>
          <p14:tracePt t="149781" x="2822575" y="3657600"/>
          <p14:tracePt t="149781" x="2814638" y="3651250"/>
          <p14:tracePt t="149799" x="2800350" y="3636963"/>
          <p14:tracePt t="149814" x="2794000" y="3629025"/>
          <p14:tracePt t="149831" x="2786063" y="3622675"/>
          <p14:tracePt t="149871" x="2786063" y="3608388"/>
          <p14:tracePt t="149871" x="2779713" y="3600450"/>
          <p14:tracePt t="149881" x="2779713" y="3594100"/>
          <p14:tracePt t="149958" x="2786063" y="3571875"/>
          <p14:tracePt t="149967" x="2794000" y="3571875"/>
          <p14:tracePt t="149975" x="2814638" y="3557588"/>
          <p14:tracePt t="149980" x="2828925" y="3551238"/>
          <p14:tracePt t="149997" x="2886075" y="3543300"/>
          <p14:tracePt t="150015" x="2922588" y="3536950"/>
          <p14:tracePt t="150030" x="2951163" y="3536950"/>
          <p14:tracePt t="150048" x="2994025" y="3536950"/>
          <p14:tracePt t="150064" x="3065463" y="3536950"/>
          <p14:tracePt t="150081" x="3114675" y="3536950"/>
          <p14:tracePt t="150097" x="3186113" y="3536950"/>
          <p14:tracePt t="150113" x="3236913" y="3536950"/>
          <p14:tracePt t="150130" x="3286125" y="3514725"/>
          <p14:tracePt t="150147" x="3300413" y="3514725"/>
          <p14:tracePt t="150164" x="3328988" y="3514725"/>
          <p14:tracePt t="150181" x="3379788" y="3514725"/>
          <p14:tracePt t="150197" x="3451225" y="3514725"/>
          <p14:tracePt t="150197" x="3471863" y="3514725"/>
          <p14:tracePt t="150214" x="3543300" y="3514725"/>
          <p14:tracePt t="150230" x="3608388" y="3514725"/>
          <p14:tracePt t="150248" x="3665538" y="3508375"/>
          <p14:tracePt t="150264" x="3708400" y="3508375"/>
          <p14:tracePt t="150281" x="3751263" y="3508375"/>
          <p14:tracePt t="150296" x="3829050" y="3494088"/>
          <p14:tracePt t="150313" x="3886200" y="3486150"/>
          <p14:tracePt t="150330" x="3929063" y="3465513"/>
          <p14:tracePt t="150346" x="3951288" y="3457575"/>
          <p14:tracePt t="150363" x="3957638" y="3457575"/>
          <p14:tracePt t="150380" x="3965575" y="3457575"/>
          <p14:tracePt t="150396" x="3971925" y="3451225"/>
          <p14:tracePt t="150413" x="3986213" y="3451225"/>
          <p14:tracePt t="150430" x="4000500" y="3443288"/>
          <p14:tracePt t="150718" x="3994150" y="3451225"/>
          <p14:tracePt t="150726" x="3986213" y="3457575"/>
          <p14:tracePt t="150740" x="3979863" y="3465513"/>
          <p14:tracePt t="150740" x="3971925" y="3465513"/>
          <p14:tracePt t="150766" x="3965575" y="3465513"/>
          <p14:tracePt t="150774" x="3951288" y="3479800"/>
          <p14:tracePt t="150790" x="3937000" y="3479800"/>
          <p14:tracePt t="150796" x="3922713" y="3479800"/>
          <p14:tracePt t="150813" x="3908425" y="3486150"/>
          <p14:tracePt t="150829" x="3871913" y="3500438"/>
          <p14:tracePt t="150846" x="3857625" y="3500438"/>
          <p14:tracePt t="150863" x="3843338" y="3500438"/>
          <p14:tracePt t="150880" x="3822700" y="3508375"/>
          <p14:tracePt t="150896" x="3808413" y="3508375"/>
          <p14:tracePt t="150913" x="3786188" y="3508375"/>
          <p14:tracePt t="150929" x="3743325" y="3508375"/>
          <p14:tracePt t="150946" x="3722688" y="3508375"/>
          <p14:tracePt t="150963" x="3657600" y="3514725"/>
          <p14:tracePt t="150979" x="3636963" y="3514725"/>
          <p14:tracePt t="150995" x="3594100" y="3514725"/>
          <p14:tracePt t="151013" x="3557588" y="3522663"/>
          <p14:tracePt t="151030" x="3522663" y="3522663"/>
          <p14:tracePt t="151046" x="3486150" y="3543300"/>
          <p14:tracePt t="151063" x="3457575" y="3543300"/>
          <p14:tracePt t="151079" x="3429000" y="3551238"/>
          <p14:tracePt t="151096" x="3365500" y="3565525"/>
          <p14:tracePt t="151112" x="3322638" y="3586163"/>
          <p14:tracePt t="151129" x="3265488" y="3586163"/>
          <p14:tracePt t="151145" x="3222625" y="3586163"/>
          <p14:tracePt t="151163" x="3194050" y="3586163"/>
          <p14:tracePt t="151179" x="3186113" y="3586163"/>
          <p14:tracePt t="151195" x="3171825" y="3586163"/>
          <p14:tracePt t="151213" x="3136900" y="3586163"/>
          <p14:tracePt t="151229" x="3100388" y="3586163"/>
          <p14:tracePt t="151246" x="3043238" y="3565525"/>
          <p14:tracePt t="151262" x="3014663" y="3551238"/>
          <p14:tracePt t="151279" x="2979738" y="3551238"/>
          <p14:tracePt t="151295" x="2965450" y="3543300"/>
          <p14:tracePt t="151312" x="2936875" y="3529013"/>
          <p14:tracePt t="151328" x="2908300" y="3514725"/>
          <p14:tracePt t="151345" x="2894013" y="3500438"/>
          <p14:tracePt t="151362" x="2865438" y="3494088"/>
          <p14:tracePt t="151407" x="2857500" y="3486150"/>
          <p14:tracePt t="151415" x="2836863" y="3471863"/>
          <p14:tracePt t="151446" x="2828925" y="3451225"/>
          <p14:tracePt t="151462" x="2828925" y="3436938"/>
          <p14:tracePt t="151478" x="2828925" y="3429000"/>
          <p14:tracePt t="151486" x="2828925" y="3422650"/>
          <p14:tracePt t="151494" x="2828925" y="3414713"/>
          <p14:tracePt t="151497" x="2828925" y="3400425"/>
          <p14:tracePt t="151511" x="2828925" y="3394075"/>
          <p14:tracePt t="151529" x="2828925" y="3386138"/>
          <p14:tracePt t="151545" x="2828925" y="3379788"/>
          <p14:tracePt t="151561" x="2828925" y="3357563"/>
          <p14:tracePt t="151578" x="2836863" y="3336925"/>
          <p14:tracePt t="151594" x="2857500" y="3328988"/>
          <p14:tracePt t="151612" x="2871788" y="3322638"/>
          <p14:tracePt t="151628" x="2908300" y="3300413"/>
          <p14:tracePt t="151644" x="2951163" y="3294063"/>
          <p14:tracePt t="151662" x="2994025" y="3286125"/>
          <p14:tracePt t="151679" x="3036888" y="3265488"/>
          <p14:tracePt t="151695" x="3043238" y="3265488"/>
          <p14:tracePt t="151712" x="3065463" y="3265488"/>
          <p14:tracePt t="151728" x="3079750" y="3257550"/>
          <p14:tracePt t="151745" x="3100388" y="3257550"/>
          <p14:tracePt t="151761" x="3122613" y="3257550"/>
          <p14:tracePt t="151778" x="3157538" y="3257550"/>
          <p14:tracePt t="151794" x="3179763" y="3257550"/>
          <p14:tracePt t="151811" x="3200400" y="3251200"/>
          <p14:tracePt t="151827" x="3222625" y="3251200"/>
          <p14:tracePt t="151845" x="3251200" y="3251200"/>
          <p14:tracePt t="151861" x="3271838" y="3251200"/>
          <p14:tracePt t="151861" x="3286125" y="3251200"/>
          <p14:tracePt t="151878" x="3308350" y="3251200"/>
          <p14:tracePt t="151894" x="3322638" y="3251200"/>
          <p14:tracePt t="151912" x="3351213" y="3251200"/>
          <p14:tracePt t="151927" x="3365500" y="3251200"/>
          <p14:tracePt t="151944" x="3394075" y="3251200"/>
          <p14:tracePt t="151961" x="3436938" y="3251200"/>
          <p14:tracePt t="151978" x="3494088" y="3251200"/>
          <p14:tracePt t="151995" x="3522663" y="3251200"/>
          <p14:tracePt t="152011" x="3565525" y="3251200"/>
          <p14:tracePt t="152028" x="3600450" y="3251200"/>
          <p14:tracePt t="152044" x="3614738" y="3251200"/>
          <p14:tracePt t="152061" x="3643313" y="3251200"/>
          <p14:tracePt t="152077" x="3694113" y="3251200"/>
          <p14:tracePt t="152095" x="3722688" y="3251200"/>
          <p14:tracePt t="152111" x="3736975" y="3251200"/>
          <p14:tracePt t="152127" x="3757613" y="3251200"/>
          <p14:tracePt t="152144" x="3771900" y="3251200"/>
          <p14:tracePt t="152160" x="3794125" y="3251200"/>
          <p14:tracePt t="152178" x="3808413" y="3251200"/>
          <p14:tracePt t="152193" x="3829050" y="3251200"/>
          <p14:tracePt t="152211" x="3851275" y="3251200"/>
          <p14:tracePt t="152227" x="3865563" y="3257550"/>
          <p14:tracePt t="152244" x="3879850" y="3265488"/>
          <p14:tracePt t="152260" x="3886200" y="3265488"/>
          <p14:tracePt t="152278" x="3908425" y="3271838"/>
          <p14:tracePt t="152326" x="3914775" y="3279775"/>
          <p14:tracePt t="152334" x="3943350" y="3279775"/>
          <p14:tracePt t="152342" x="3951288" y="3286125"/>
          <p14:tracePt t="152350" x="3957638" y="3294063"/>
          <p14:tracePt t="152360" x="3986213" y="3308350"/>
          <p14:tracePt t="152377" x="4022725" y="3308350"/>
          <p14:tracePt t="152394" x="4037013" y="3314700"/>
          <p14:tracePt t="152410" x="4057650" y="3314700"/>
          <p14:tracePt t="152426" x="4071938" y="3322638"/>
          <p14:tracePt t="152444" x="4079875" y="3322638"/>
          <p14:tracePt t="152461" x="4108450" y="3336925"/>
          <p14:tracePt t="152478" x="4129088" y="3351213"/>
          <p14:tracePt t="152494" x="4157663" y="3357563"/>
          <p14:tracePt t="152511" x="4200525" y="3357563"/>
          <p14:tracePt t="152526" x="4237038" y="3371850"/>
          <p14:tracePt t="152544" x="4243388" y="3379788"/>
          <p14:tracePt t="152606" x="4257675" y="3379788"/>
          <p14:tracePt t="152606" x="4265613" y="3379788"/>
          <p14:tracePt t="152622" x="4271963" y="3379788"/>
          <p14:tracePt t="152630" x="4279900" y="3386138"/>
          <p14:tracePt t="152646" x="4294188" y="3386138"/>
          <p14:tracePt t="152651" x="4300538" y="3394075"/>
          <p14:tracePt t="152766" x="4308475" y="3400425"/>
          <p14:tracePt t="152798" x="4308475" y="3408363"/>
          <p14:tracePt t="152814" x="4308475" y="3414713"/>
          <p14:tracePt t="152822" x="4300538" y="3422650"/>
          <p14:tracePt t="152830" x="4257675" y="3429000"/>
          <p14:tracePt t="152843" x="4194175" y="3457575"/>
          <p14:tracePt t="152859" x="4100513" y="3471863"/>
          <p14:tracePt t="152876" x="4008438" y="3479800"/>
          <p14:tracePt t="152892" x="3922713" y="3486150"/>
          <p14:tracePt t="152910" x="3843338" y="3508375"/>
          <p14:tracePt t="152927" x="3794125" y="3508375"/>
          <p14:tracePt t="152943" x="3722688" y="3514725"/>
          <p14:tracePt t="152960" x="3651250" y="3514725"/>
          <p14:tracePt t="152976" x="3579813" y="3529013"/>
          <p14:tracePt t="152993" x="3536950" y="3529013"/>
          <p14:tracePt t="153009" x="3508375" y="3529013"/>
          <p14:tracePt t="153027" x="3471863" y="3529013"/>
          <p14:tracePt t="153043" x="3451225" y="3529013"/>
          <p14:tracePt t="153060" x="3408363" y="3529013"/>
          <p14:tracePt t="153076" x="3365500" y="3529013"/>
          <p14:tracePt t="153092" x="3300413" y="3529013"/>
          <p14:tracePt t="153092" x="3279775" y="3529013"/>
          <p14:tracePt t="153110" x="3236913" y="3514725"/>
          <p14:tracePt t="153126" x="3179763" y="3508375"/>
          <p14:tracePt t="153143" x="3100388" y="3508375"/>
          <p14:tracePt t="153160" x="3036888" y="3500438"/>
          <p14:tracePt t="153177" x="2928938" y="3486150"/>
          <p14:tracePt t="153192" x="2779713" y="3451225"/>
          <p14:tracePt t="153209" x="2657475" y="3436938"/>
          <p14:tracePt t="153226" x="2565400" y="3429000"/>
          <p14:tracePt t="153242" x="2508250" y="3429000"/>
          <p14:tracePt t="153259" x="2465388" y="3408363"/>
          <p14:tracePt t="153275" x="2422525" y="3400425"/>
          <p14:tracePt t="153292" x="2365375" y="3394075"/>
          <p14:tracePt t="153309" x="2308225" y="3379788"/>
          <p14:tracePt t="153309" x="2279650" y="3379788"/>
          <p14:tracePt t="153326" x="2236788" y="3365500"/>
          <p14:tracePt t="153342" x="2200275" y="3365500"/>
          <p14:tracePt t="153360" x="2143125" y="3365500"/>
          <p14:tracePt t="153376" x="2128838" y="3365500"/>
          <p14:tracePt t="153393" x="2100263" y="3365500"/>
          <p14:tracePt t="153409" x="2065338" y="3365500"/>
          <p14:tracePt t="153426" x="2036763" y="3365500"/>
          <p14:tracePt t="153442" x="2014538" y="3365500"/>
          <p14:tracePt t="153459" x="1985963" y="3365500"/>
          <p14:tracePt t="153476" x="1957388" y="3365500"/>
          <p14:tracePt t="153492" x="1943100" y="3365500"/>
          <p14:tracePt t="153509" x="1936750" y="3365500"/>
          <p14:tracePt t="153525" x="1922463" y="3365500"/>
          <p14:tracePt t="153653" x="1951038" y="3379788"/>
          <p14:tracePt t="153662" x="1957388" y="3379788"/>
          <p14:tracePt t="153671" x="1985963" y="3379788"/>
          <p14:tracePt t="153678" x="2000250" y="3386138"/>
          <p14:tracePt t="153686" x="2028825" y="3408363"/>
          <p14:tracePt t="153694" x="2079625" y="3408363"/>
          <p14:tracePt t="153709" x="2100263" y="3414713"/>
          <p14:tracePt t="153725" x="2143125" y="3422650"/>
          <p14:tracePt t="153742" x="2171700" y="3429000"/>
          <p14:tracePt t="153759" x="2214563" y="3429000"/>
          <p14:tracePt t="153775" x="2257425" y="3451225"/>
          <p14:tracePt t="153792" x="2293938" y="3451225"/>
          <p14:tracePt t="153808" x="2322513" y="3457575"/>
          <p14:tracePt t="153824" x="2351088" y="3457575"/>
          <p14:tracePt t="153842" x="2371725" y="3457575"/>
          <p14:tracePt t="153858" x="2414588" y="3465513"/>
          <p14:tracePt t="153874" x="2457450" y="3471863"/>
          <p14:tracePt t="153891" x="2528888" y="3471863"/>
          <p14:tracePt t="153908" x="2593975" y="3494088"/>
          <p14:tracePt t="153926" x="2651125" y="3494088"/>
          <p14:tracePt t="153941" x="2743200" y="3494088"/>
          <p14:tracePt t="153959" x="2800350" y="3500438"/>
          <p14:tracePt t="153974" x="2851150" y="3514725"/>
          <p14:tracePt t="153992" x="2886075" y="3514725"/>
          <p14:tracePt t="154008" x="2922588" y="3514725"/>
          <p14:tracePt t="154025" x="2951163" y="3514725"/>
          <p14:tracePt t="154041" x="2994025" y="3514725"/>
          <p14:tracePt t="154058" x="3065463" y="3514725"/>
          <p14:tracePt t="154074" x="3143250" y="3522663"/>
          <p14:tracePt t="154091" x="3208338" y="3522663"/>
          <p14:tracePt t="154108" x="3251200" y="3522663"/>
          <p14:tracePt t="154124" x="3286125" y="3522663"/>
          <p14:tracePt t="154141" x="3314700" y="3522663"/>
          <p14:tracePt t="154158" x="3371850" y="3522663"/>
          <p14:tracePt t="154175" x="3422650" y="3522663"/>
          <p14:tracePt t="154191" x="3500438" y="3522663"/>
          <p14:tracePt t="154208" x="3557588" y="3522663"/>
          <p14:tracePt t="154225" x="3586163" y="3522663"/>
          <p14:tracePt t="154241" x="3608388" y="3522663"/>
          <p14:tracePt t="154258" x="3636963" y="3522663"/>
          <p14:tracePt t="154274" x="3651250" y="3522663"/>
          <p14:tracePt t="154292" x="3679825" y="3522663"/>
          <p14:tracePt t="154308" x="3714750" y="3522663"/>
          <p14:tracePt t="154325" x="3757613" y="3522663"/>
          <p14:tracePt t="154341" x="3800475" y="3500438"/>
          <p14:tracePt t="154357" x="3829050" y="3486150"/>
          <p14:tracePt t="154375" x="3836988" y="3486150"/>
          <p14:tracePt t="154391" x="3843338" y="3479800"/>
          <p14:tracePt t="154407" x="3851275" y="3471863"/>
          <p14:tracePt t="154425" x="3851275" y="3465513"/>
          <p14:tracePt t="154441" x="3857625" y="3457575"/>
          <p14:tracePt t="154457" x="3857625" y="3414713"/>
          <p14:tracePt t="154474" x="3857625" y="3400425"/>
          <p14:tracePt t="154491" x="3836988" y="3379788"/>
          <p14:tracePt t="154508" x="3814763" y="3371850"/>
          <p14:tracePt t="154524" x="3779838" y="3343275"/>
          <p14:tracePt t="154540" x="3765550" y="3343275"/>
          <p14:tracePt t="154557" x="3736975" y="3336925"/>
          <p14:tracePt t="154574" x="3686175" y="3314700"/>
          <p14:tracePt t="154591" x="3651250" y="3314700"/>
          <p14:tracePt t="154607" x="3636963" y="3300413"/>
          <p14:tracePt t="154624" x="3608388" y="3300413"/>
          <p14:tracePt t="154640" x="3600450" y="3294063"/>
          <p14:tracePt t="154678" x="3594100" y="3294063"/>
          <p14:tracePt t="154686" x="3571875" y="3294063"/>
          <p14:tracePt t="154710" x="3565525" y="3286125"/>
          <p14:tracePt t="154726" x="3557588" y="3286125"/>
          <p14:tracePt t="154742" x="3551238" y="3286125"/>
          <p14:tracePt t="154743" x="3536950" y="3286125"/>
          <p14:tracePt t="154757" x="3514725" y="3286125"/>
          <p14:tracePt t="154757" x="3486150" y="3286125"/>
          <p14:tracePt t="154774" x="3414713" y="3300413"/>
          <p14:tracePt t="154790" x="3379788" y="3314700"/>
          <p14:tracePt t="154807" x="3365500" y="3328988"/>
          <p14:tracePt t="154823" x="3351213" y="3343275"/>
          <p14:tracePt t="154840" x="3336925" y="3365500"/>
          <p14:tracePt t="154858" x="3314700" y="3386138"/>
          <p14:tracePt t="154873" x="3265488" y="3400425"/>
          <p14:tracePt t="154891" x="3222625" y="3429000"/>
          <p14:tracePt t="154907" x="3179763" y="3443288"/>
          <p14:tracePt t="154924" x="3094038" y="3471863"/>
          <p14:tracePt t="154940" x="3036888" y="3479800"/>
          <p14:tracePt t="154957" x="2971800" y="3500438"/>
          <p14:tracePt t="154973" x="2922588" y="3522663"/>
          <p14:tracePt t="154990" x="2894013" y="3522663"/>
          <p14:tracePt t="155006" x="2836863" y="3522663"/>
          <p14:tracePt t="155024" x="2779713" y="3522663"/>
          <p14:tracePt t="155040" x="2700338" y="3529013"/>
          <p14:tracePt t="155056" x="2657475" y="3536950"/>
          <p14:tracePt t="155074" x="2628900" y="3536950"/>
          <p14:tracePt t="155089" x="2600325" y="3551238"/>
          <p14:tracePt t="155107" x="2586038" y="3551238"/>
          <p14:tracePt t="155123" x="2565400" y="3565525"/>
          <p14:tracePt t="155140" x="2543175" y="3571875"/>
          <p14:tracePt t="155157" x="2528888" y="3571875"/>
          <p14:tracePt t="155173" x="2514600" y="3579813"/>
          <p14:tracePt t="155191" x="2508250" y="3579813"/>
          <p14:tracePt t="155206" x="2486025" y="3579813"/>
          <p14:tracePt t="155223" x="2451100" y="3579813"/>
          <p14:tracePt t="155239" x="2408238" y="3579813"/>
          <p14:tracePt t="155256" x="2379663" y="3579813"/>
          <p14:tracePt t="155272" x="2343150" y="3579813"/>
          <p14:tracePt t="155290" x="2328863" y="3579813"/>
          <p14:tracePt t="155306" x="2308225" y="3579813"/>
          <p14:tracePt t="155322" x="2286000" y="3579813"/>
          <p14:tracePt t="155339" x="2251075" y="3579813"/>
          <p14:tracePt t="155356" x="2228850" y="3579813"/>
          <p14:tracePt t="155373" x="2208213" y="3579813"/>
          <p14:tracePt t="155390" x="2185988" y="3571875"/>
          <p14:tracePt t="155407" x="2179638" y="3571875"/>
          <p14:tracePt t="155422" x="2151063" y="3571875"/>
          <p14:tracePt t="155440" x="2136775" y="3571875"/>
          <p14:tracePt t="155455" x="2100263" y="3557588"/>
          <p14:tracePt t="155473" x="2071688" y="3557588"/>
          <p14:tracePt t="155489" x="2051050" y="3551238"/>
          <p14:tracePt t="155506" x="2036763" y="3543300"/>
          <p14:tracePt t="155523" x="2022475" y="3536950"/>
          <p14:tracePt t="155539" x="2000250" y="3529013"/>
          <p14:tracePt t="155557" x="1985963" y="3522663"/>
          <p14:tracePt t="155573" x="1971675" y="3508375"/>
          <p14:tracePt t="155573" x="1951038" y="3494088"/>
          <p14:tracePt t="155591" x="1936750" y="3486150"/>
          <p14:tracePt t="155606" x="1871663" y="3443288"/>
          <p14:tracePt t="155624" x="1836738" y="3422650"/>
          <p14:tracePt t="155639" x="1808163" y="3400425"/>
          <p14:tracePt t="155656" x="1779588" y="3386138"/>
          <p14:tracePt t="155673" x="1765300" y="3371850"/>
          <p14:tracePt t="155690" x="1757363" y="3365500"/>
          <p14:tracePt t="155815" x="1757363" y="3351213"/>
          <p14:tracePt t="155830" x="1771650" y="3328988"/>
          <p14:tracePt t="155838" x="1785938" y="3322638"/>
          <p14:tracePt t="155843" x="1828800" y="3308350"/>
          <p14:tracePt t="155855" x="1885950" y="3279775"/>
          <p14:tracePt t="155872" x="1922463" y="3271838"/>
          <p14:tracePt t="155889" x="1985963" y="3265488"/>
          <p14:tracePt t="155905" x="2000250" y="3257550"/>
          <p14:tracePt t="155922" x="2036763" y="3236913"/>
          <p14:tracePt t="155938" x="2071688" y="3236913"/>
          <p14:tracePt t="155955" x="2093913" y="3228975"/>
          <p14:tracePt t="155971" x="2136775" y="3228975"/>
          <p14:tracePt t="155988" x="2179638" y="3228975"/>
          <p14:tracePt t="156005" x="2228850" y="3228975"/>
          <p14:tracePt t="156021" x="2293938" y="3228975"/>
          <p14:tracePt t="156040" x="2336800" y="3228975"/>
          <p14:tracePt t="156055" x="2371725" y="3228975"/>
          <p14:tracePt t="156073" x="2393950" y="3228975"/>
          <p14:tracePt t="156088" x="2428875" y="3228975"/>
          <p14:tracePt t="156105" x="2486025" y="3222625"/>
          <p14:tracePt t="156121" x="2528888" y="3222625"/>
          <p14:tracePt t="156138" x="2565400" y="3222625"/>
          <p14:tracePt t="156155" x="2600325" y="3222625"/>
          <p14:tracePt t="156171" x="2651125" y="3222625"/>
          <p14:tracePt t="156189" x="2693988" y="3222625"/>
          <p14:tracePt t="156205" x="2722563" y="3222625"/>
          <p14:tracePt t="156205" x="2728913" y="3222625"/>
          <p14:tracePt t="156223" x="2736850" y="3222625"/>
          <p14:tracePt t="156278" x="2751138" y="3222625"/>
          <p14:tracePt t="156294" x="2757488" y="3222625"/>
          <p14:tracePt t="156305" x="2765425" y="3222625"/>
          <p14:tracePt t="156305" x="2800350" y="3222625"/>
          <p14:tracePt t="156322" x="2822575" y="3228975"/>
          <p14:tracePt t="156338" x="2843213" y="3243263"/>
          <p14:tracePt t="156355" x="2857500" y="3251200"/>
          <p14:tracePt t="156372" x="2871788" y="3257550"/>
          <p14:tracePt t="156389" x="2900363" y="3279775"/>
          <p14:tracePt t="156405" x="2914650" y="3286125"/>
          <p14:tracePt t="156422" x="2943225" y="3314700"/>
          <p14:tracePt t="156439" x="2957513" y="3328988"/>
          <p14:tracePt t="156455" x="2965450" y="3336925"/>
          <p14:tracePt t="156494" x="2971800" y="3343275"/>
          <p14:tracePt t="156502" x="2979738" y="3357563"/>
          <p14:tracePt t="156534" x="2986088" y="3365500"/>
          <p14:tracePt t="156542" x="2986088" y="3379788"/>
          <p14:tracePt t="156548" x="2994025" y="3386138"/>
          <p14:tracePt t="156555" x="3000375" y="3400425"/>
          <p14:tracePt t="156598" x="3000375" y="3408363"/>
          <p14:tracePt t="156614" x="3000375" y="3422650"/>
          <p14:tracePt t="156614" x="3000375" y="3429000"/>
          <p14:tracePt t="156638" x="2986088" y="3436938"/>
          <p14:tracePt t="156646" x="2979738" y="3436938"/>
          <p14:tracePt t="156654" x="2951163" y="3443288"/>
          <p14:tracePt t="156671" x="2922588" y="3451225"/>
          <p14:tracePt t="156687" x="2914650" y="3451225"/>
          <p14:tracePt t="156704" x="2879725" y="3465513"/>
          <p14:tracePt t="156751" x="2871788" y="3465513"/>
          <p14:tracePt t="156758" x="2851150" y="3471863"/>
          <p14:tracePt t="156766" x="2843213" y="3471863"/>
          <p14:tracePt t="156772" x="2822575" y="3486150"/>
          <p14:tracePt t="156788" x="2814638" y="3486150"/>
          <p14:tracePt t="156804" x="2808288" y="3486150"/>
          <p14:tracePt t="156846" x="2800350" y="3486150"/>
          <p14:tracePt t="156926" x="2794000" y="3486150"/>
          <p14:tracePt t="156946" x="2794000" y="3479800"/>
          <p14:tracePt t="156950" x="2800350" y="3471863"/>
          <p14:tracePt t="156957" x="2836863" y="3471863"/>
          <p14:tracePt t="156971" x="2894013" y="3471863"/>
          <p14:tracePt t="156987" x="2943225" y="3471863"/>
          <p14:tracePt t="157004" x="3036888" y="3471863"/>
          <p14:tracePt t="157021" x="3122613" y="3471863"/>
          <p14:tracePt t="157037" x="3194050" y="3471863"/>
          <p14:tracePt t="157053" x="3336925" y="3486150"/>
          <p14:tracePt t="157071" x="3451225" y="3494088"/>
          <p14:tracePt t="157087" x="3551238" y="3508375"/>
          <p14:tracePt t="157103" x="3643313" y="3508375"/>
          <p14:tracePt t="157120" x="3722688" y="3508375"/>
          <p14:tracePt t="157137" x="3800475" y="3508375"/>
          <p14:tracePt t="157154" x="3814763" y="3508375"/>
          <p14:tracePt t="157171" x="3843338" y="3522663"/>
          <p14:tracePt t="157187" x="3871913" y="3522663"/>
          <p14:tracePt t="157203" x="3894138" y="3529013"/>
          <p14:tracePt t="157220" x="3957638" y="3551238"/>
          <p14:tracePt t="157236" x="3979863" y="3551238"/>
          <p14:tracePt t="157236" x="4022725" y="3565525"/>
          <p14:tracePt t="157254" x="4029075" y="3565525"/>
          <p14:tracePt t="157269" x="4071938" y="3565525"/>
          <p14:tracePt t="157287" x="4100513" y="3565525"/>
          <p14:tracePt t="157303" x="4108450" y="3565525"/>
          <p14:tracePt t="157350" x="4122738" y="3565525"/>
          <p14:tracePt t="157430" x="4129088" y="3565525"/>
          <p14:tracePt t="157446" x="4137025" y="3579813"/>
          <p14:tracePt t="157583" x="4143375" y="3579813"/>
          <p14:tracePt t="157590" x="4151313" y="3571875"/>
          <p14:tracePt t="157603" x="4157663" y="3571875"/>
          <p14:tracePt t="157630" x="4165600" y="3571875"/>
          <p14:tracePt t="157661" x="4186238" y="3565525"/>
          <p14:tracePt t="157726" x="4200525" y="3565525"/>
          <p14:tracePt t="157734" x="4237038" y="3571875"/>
          <p14:tracePt t="157742" x="4243388" y="3571875"/>
          <p14:tracePt t="157750" x="4251325" y="3571875"/>
          <p14:tracePt t="157758" x="4257675" y="3571875"/>
          <p14:tracePt t="157773" x="4286250" y="3571875"/>
          <p14:tracePt t="157786" x="4300538" y="3571875"/>
          <p14:tracePt t="157802" x="4329113" y="3571875"/>
          <p14:tracePt t="157819" x="4337050" y="3571875"/>
          <p14:tracePt t="157835" x="4357688" y="3571875"/>
          <p14:tracePt t="157853" x="4365625" y="3571875"/>
          <p14:tracePt t="157886" x="4371975" y="3571875"/>
          <p14:tracePt t="157886" x="4386263" y="3571875"/>
          <p14:tracePt t="157902" x="4400550" y="3571875"/>
          <p14:tracePt t="158022" x="4379913" y="3579813"/>
          <p14:tracePt t="158030" x="4351338" y="3594100"/>
          <p14:tracePt t="158032" x="4322763" y="3594100"/>
          <p14:tracePt t="158040" x="4279900" y="3622675"/>
          <p14:tracePt t="158052" x="4237038" y="3622675"/>
          <p14:tracePt t="158069" x="4165600" y="3636963"/>
          <p14:tracePt t="158085" x="4065588" y="3636963"/>
          <p14:tracePt t="158102" x="3971925" y="3636963"/>
          <p14:tracePt t="158119" x="3814763" y="3636963"/>
          <p14:tracePt t="158136" x="3657600" y="3636963"/>
          <p14:tracePt t="158153" x="3551238" y="3636963"/>
          <p14:tracePt t="158169" x="3451225" y="3636963"/>
          <p14:tracePt t="158186" x="3379788" y="3636963"/>
          <p14:tracePt t="158202" x="3322638" y="3643313"/>
          <p14:tracePt t="158219" x="3271838" y="3651250"/>
          <p14:tracePt t="158235" x="3194050" y="3651250"/>
          <p14:tracePt t="158252" x="3079750" y="3686175"/>
          <p14:tracePt t="158269" x="2994025" y="3694113"/>
          <p14:tracePt t="158285" x="2843213" y="3729038"/>
          <p14:tracePt t="158285" x="2800350" y="3743325"/>
          <p14:tracePt t="158302" x="2757488" y="3751263"/>
          <p14:tracePt t="158319" x="2736850" y="3757613"/>
          <p14:tracePt t="158335" x="2708275" y="3757613"/>
          <p14:tracePt t="158352" x="2671763" y="3779838"/>
          <p14:tracePt t="158369" x="2614613" y="3779838"/>
          <p14:tracePt t="158385" x="2493963" y="3794125"/>
          <p14:tracePt t="158402" x="2328863" y="3814763"/>
          <p14:tracePt t="158418" x="2200275" y="3836988"/>
          <p14:tracePt t="158435" x="2122488" y="3851275"/>
          <p14:tracePt t="158452" x="2065338" y="3857625"/>
          <p14:tracePt t="158469" x="2008188" y="3857625"/>
          <p14:tracePt t="158485" x="1943100" y="3871913"/>
          <p14:tracePt t="158501" x="1857375" y="3871913"/>
          <p14:tracePt t="158519" x="1793875" y="3871913"/>
          <p14:tracePt t="158535" x="1714500" y="3871913"/>
          <p14:tracePt t="158552" x="1628775" y="3871913"/>
          <p14:tracePt t="158568" x="1557338" y="3871913"/>
          <p14:tracePt t="158585" x="1514475" y="3871913"/>
          <p14:tracePt t="158602" x="1479550" y="3871913"/>
          <p14:tracePt t="158618" x="1471613" y="3871913"/>
          <p14:tracePt t="158662" x="1457325" y="3871913"/>
          <p14:tracePt t="158678" x="1450975" y="3871913"/>
          <p14:tracePt t="158695" x="1471613" y="3851275"/>
          <p14:tracePt t="158700" x="1500188" y="3851275"/>
          <p14:tracePt t="158705" x="1600200" y="3851275"/>
          <p14:tracePt t="158718" x="1708150" y="3851275"/>
          <p14:tracePt t="158735" x="1800225" y="3851275"/>
          <p14:tracePt t="158751" x="1879600" y="3851275"/>
          <p14:tracePt t="158767" x="1943100" y="3851275"/>
          <p14:tracePt t="158784" x="2000250" y="3851275"/>
          <p14:tracePt t="158801" x="2057400" y="3865563"/>
          <p14:tracePt t="158818" x="2122488" y="3865563"/>
          <p14:tracePt t="158835" x="2185988" y="3865563"/>
          <p14:tracePt t="158852" x="2243138" y="3865563"/>
          <p14:tracePt t="158868" x="2286000" y="3865563"/>
          <p14:tracePt t="158885" x="2328863" y="3865563"/>
          <p14:tracePt t="158901" x="2357438" y="3865563"/>
          <p14:tracePt t="158918" x="2371725" y="3865563"/>
          <p14:tracePt t="158935" x="2393950" y="3865563"/>
          <p14:tracePt t="158982" x="2400300" y="3865563"/>
          <p14:tracePt t="159062" x="2408238" y="3871913"/>
          <p14:tracePt t="159296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09677"/>
            <a:ext cx="8281987" cy="707886"/>
          </a:xfrm>
        </p:spPr>
        <p:txBody>
          <a:bodyPr/>
          <a:lstStyle/>
          <a:p>
            <a:r>
              <a:rPr lang="en-AU" dirty="0"/>
              <a:t>Register Renaming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RS fetches and buffers an operand as soon as it becomes available (not necessarily involving register file)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Pending instructions designate the RS to which they will send their output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Result values broadcast on a result bus, called the common data bus (CDB)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Only the last output updates the register file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As instructions are issued, the register </a:t>
            </a:r>
            <a:r>
              <a:rPr lang="en-US" sz="2400" dirty="0" err="1"/>
              <a:t>specifiers</a:t>
            </a:r>
            <a:r>
              <a:rPr lang="en-US" sz="2400" dirty="0"/>
              <a:t> are renamed with the reservation station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May be more reservation stations than registers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Load and store buffers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Contain data and addresses, act like reservation stations</a:t>
            </a:r>
          </a:p>
          <a:p>
            <a:pPr lvl="1">
              <a:lnSpc>
                <a:spcPct val="90000"/>
              </a:lnSpc>
            </a:pPr>
            <a:endParaRPr lang="en-US" sz="1800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 rot="5400000">
            <a:off x="7884124" y="944493"/>
            <a:ext cx="2287806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>
                <a:solidFill>
                  <a:srgbClr val="0066FF"/>
                </a:solidFill>
                <a:latin typeface="Arial" charset="0"/>
              </a:rPr>
              <a:t>Dynamic Scheduling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8084"/>
    </mc:Choice>
    <mc:Fallback>
      <p:transition spd="slow" advTm="5680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09677"/>
            <a:ext cx="8281987" cy="707886"/>
          </a:xfrm>
        </p:spPr>
        <p:txBody>
          <a:bodyPr/>
          <a:lstStyle/>
          <a:p>
            <a:r>
              <a:rPr lang="en-AU" dirty="0" err="1"/>
              <a:t>Tomasulo’s</a:t>
            </a:r>
            <a:r>
              <a:rPr lang="en-AU" dirty="0"/>
              <a:t> Algorithm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4" y="800809"/>
            <a:ext cx="6552728" cy="5406000"/>
          </a:xfrm>
          <a:prstGeom prst="rect">
            <a:avLst/>
          </a:prstGeom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 rot="5400000">
            <a:off x="7884124" y="944493"/>
            <a:ext cx="2287806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>
                <a:solidFill>
                  <a:srgbClr val="0066FF"/>
                </a:solidFill>
                <a:latin typeface="Arial" charset="0"/>
              </a:rPr>
              <a:t>Dynamic Scheduling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4031"/>
    </mc:Choice>
    <mc:Fallback>
      <p:transition spd="slow" advTm="274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361" x="5157788" y="2043113"/>
          <p14:tracePt t="6503" x="5165725" y="2043113"/>
          <p14:tracePt t="6511" x="5165725" y="2065338"/>
          <p14:tracePt t="6523" x="5165725" y="2093913"/>
          <p14:tracePt t="6526" x="5165725" y="2157413"/>
          <p14:tracePt t="6542" x="5165725" y="2179638"/>
          <p14:tracePt t="6558" x="5165725" y="2208213"/>
          <p14:tracePt t="6574" x="5165725" y="2243138"/>
          <p14:tracePt t="6574" x="5165725" y="2251075"/>
          <p14:tracePt t="6590" x="5157788" y="2271713"/>
          <p14:tracePt t="6614" x="5157788" y="2300288"/>
          <p14:tracePt t="6623" x="5151438" y="2328863"/>
          <p14:tracePt t="6640" x="5151438" y="2365375"/>
          <p14:tracePt t="6656" x="5137150" y="2379663"/>
          <p14:tracePt t="6673" x="5122863" y="2400300"/>
          <p14:tracePt t="6690" x="5114925" y="2422525"/>
          <p14:tracePt t="6707" x="5108575" y="2428875"/>
          <p14:tracePt t="6723" x="5094288" y="2465388"/>
          <p14:tracePt t="6740" x="5080000" y="2486025"/>
          <p14:tracePt t="6756" x="5051425" y="2536825"/>
          <p14:tracePt t="6773" x="5037138" y="2551113"/>
          <p14:tracePt t="6790" x="5022850" y="2579688"/>
          <p14:tracePt t="6790" x="5022850" y="2586038"/>
          <p14:tracePt t="6807" x="4986338" y="2628900"/>
          <p14:tracePt t="6823" x="4979988" y="2643188"/>
          <p14:tracePt t="6856" x="4951413" y="2679700"/>
          <p14:tracePt t="6856" x="4943475" y="2693988"/>
          <p14:tracePt t="6873" x="4937125" y="2714625"/>
          <p14:tracePt t="6918" x="4929188" y="2722563"/>
          <p14:tracePt t="6926" x="4922838" y="2728913"/>
          <p14:tracePt t="6983" x="4922838" y="2736850"/>
          <p14:tracePt t="6999" x="4922838" y="2743200"/>
          <p14:tracePt t="7007" x="4914900" y="2751138"/>
          <p14:tracePt t="7270" x="4908550" y="2757488"/>
          <p14:tracePt t="7282" x="4900613" y="2765425"/>
          <p14:tracePt t="7294" x="4894263" y="2765425"/>
          <p14:tracePt t="7303" x="4886325" y="2765425"/>
          <p14:tracePt t="7318" x="4872038" y="2771775"/>
          <p14:tracePt t="7323" x="4857750" y="2779713"/>
          <p14:tracePt t="7338" x="4851400" y="2779713"/>
          <p14:tracePt t="7415" x="4843463" y="2779713"/>
          <p14:tracePt t="7487" x="4837113" y="2779713"/>
          <p14:tracePt t="7518" x="4808538" y="2786063"/>
          <p14:tracePt t="7526" x="4772025" y="2786063"/>
          <p14:tracePt t="7538" x="4751388" y="2800350"/>
          <p14:tracePt t="7542" x="4729163" y="2808288"/>
          <p14:tracePt t="7555" x="4714875" y="2808288"/>
          <p14:tracePt t="7571" x="4708525" y="2808288"/>
          <p14:tracePt t="7588" x="4686300" y="2808288"/>
          <p14:tracePt t="7605" x="4672013" y="2808288"/>
          <p14:tracePt t="7605" x="4651375" y="2808288"/>
          <p14:tracePt t="7623" x="4622800" y="2808288"/>
          <p14:tracePt t="7638" x="4594225" y="2808288"/>
          <p14:tracePt t="7656" x="4586288" y="2808288"/>
          <p14:tracePt t="7671" x="4565650" y="2808288"/>
          <p14:tracePt t="7688" x="4551363" y="2808288"/>
          <p14:tracePt t="7705" x="4529138" y="2808288"/>
          <p14:tracePt t="7721" x="4522788" y="2808288"/>
          <p14:tracePt t="7766" x="4514850" y="2808288"/>
          <p14:tracePt t="7774" x="4486275" y="2808288"/>
          <p14:tracePt t="7790" x="4479925" y="2808288"/>
          <p14:tracePt t="7798" x="4471988" y="2808288"/>
          <p14:tracePt t="7804" x="4457700" y="2808288"/>
          <p14:tracePt t="7821" x="4443413" y="2808288"/>
          <p14:tracePt t="7838" x="4429125" y="2808288"/>
          <p14:tracePt t="7878" x="4408488" y="2808288"/>
          <p14:tracePt t="7879" x="4394200" y="2786063"/>
          <p14:tracePt t="7888" x="4386263" y="2779713"/>
          <p14:tracePt t="7904" x="4379913" y="2779713"/>
          <p14:tracePt t="8470" x="4379913" y="2757488"/>
          <p14:tracePt t="8479" x="4379913" y="2736850"/>
          <p14:tracePt t="8487" x="4379913" y="2686050"/>
          <p14:tracePt t="8494" x="4379913" y="2579688"/>
          <p14:tracePt t="8509" x="4379913" y="2443163"/>
          <p14:tracePt t="8520" x="4379913" y="2314575"/>
          <p14:tracePt t="8537" x="4394200" y="2193925"/>
          <p14:tracePt t="8554" x="4422775" y="2065338"/>
          <p14:tracePt t="8570" x="4422775" y="1908175"/>
          <p14:tracePt t="8587" x="4422775" y="1785938"/>
          <p14:tracePt t="8604" x="4414838" y="1714500"/>
          <p14:tracePt t="8620" x="4394200" y="1636713"/>
          <p14:tracePt t="8637" x="4379913" y="1600200"/>
          <p14:tracePt t="8654" x="4371975" y="1579563"/>
          <p14:tracePt t="8670" x="4365625" y="1557338"/>
          <p14:tracePt t="8686" x="4351338" y="1522413"/>
          <p14:tracePt t="8704" x="4329113" y="1485900"/>
          <p14:tracePt t="8720" x="4314825" y="1428750"/>
          <p14:tracePt t="8738" x="4314825" y="1385888"/>
          <p14:tracePt t="8754" x="4314825" y="1343025"/>
          <p14:tracePt t="8771" x="4314825" y="1300163"/>
          <p14:tracePt t="8787" x="4314825" y="1257300"/>
          <p14:tracePt t="8803" x="4314825" y="1208088"/>
          <p14:tracePt t="8820" x="4314825" y="1165225"/>
          <p14:tracePt t="8836" x="4343400" y="1128713"/>
          <p14:tracePt t="8836" x="4371975" y="1108075"/>
          <p14:tracePt t="8854" x="4414838" y="1100138"/>
          <p14:tracePt t="8869" x="4479925" y="1085850"/>
          <p14:tracePt t="8888" x="4557713" y="1065213"/>
          <p14:tracePt t="8903" x="4614863" y="1050925"/>
          <p14:tracePt t="8921" x="4679950" y="1042988"/>
          <p14:tracePt t="8936" x="4765675" y="1042988"/>
          <p14:tracePt t="8953" x="4843463" y="1042988"/>
          <p14:tracePt t="8970" x="4908550" y="1042988"/>
          <p14:tracePt t="8986" x="4965700" y="1042988"/>
          <p14:tracePt t="9003" x="5008563" y="1042988"/>
          <p14:tracePt t="9019" x="5051425" y="1042988"/>
          <p14:tracePt t="9036" x="5086350" y="1042988"/>
          <p14:tracePt t="9053" x="5157788" y="1014413"/>
          <p14:tracePt t="9070" x="5243513" y="985838"/>
          <p14:tracePt t="9087" x="5308600" y="957263"/>
          <p14:tracePt t="9104" x="5329238" y="950913"/>
          <p14:tracePt t="9119" x="5372100" y="922338"/>
          <p14:tracePt t="9136" x="5394325" y="908050"/>
          <p14:tracePt t="9153" x="5437188" y="865188"/>
          <p14:tracePt t="9169" x="5451475" y="850900"/>
          <p14:tracePt t="9186" x="5472113" y="836613"/>
          <p14:tracePt t="9203" x="5508625" y="822325"/>
          <p14:tracePt t="9220" x="5529263" y="814388"/>
          <p14:tracePt t="9236" x="5543550" y="800100"/>
          <p14:tracePt t="9253" x="5565775" y="800100"/>
          <p14:tracePt t="9269" x="5580063" y="785813"/>
          <p14:tracePt t="9310" x="5586413" y="785813"/>
          <p14:tracePt t="9318" x="5600700" y="785813"/>
          <p14:tracePt t="9318" x="5622925" y="785813"/>
          <p14:tracePt t="9336" x="5637213" y="785813"/>
          <p14:tracePt t="9336" x="5657850" y="785813"/>
          <p14:tracePt t="9353" x="5665788" y="785813"/>
          <p14:tracePt t="9369" x="5680075" y="785813"/>
          <p14:tracePt t="10279" x="5686425" y="785813"/>
          <p14:tracePt t="10342" x="5700713" y="814388"/>
          <p14:tracePt t="10350" x="5700713" y="822325"/>
          <p14:tracePt t="10359" x="5700713" y="828675"/>
          <p14:tracePt t="10368" x="5708650" y="857250"/>
          <p14:tracePt t="10385" x="5708650" y="871538"/>
          <p14:tracePt t="10401" x="5708650" y="885825"/>
          <p14:tracePt t="10417" x="5708650" y="908050"/>
          <p14:tracePt t="10434" x="5708650" y="914400"/>
          <p14:tracePt t="10451" x="5708650" y="936625"/>
          <p14:tracePt t="10467" x="5708650" y="950913"/>
          <p14:tracePt t="10484" x="5708650" y="971550"/>
          <p14:tracePt t="10501" x="5708650" y="1000125"/>
          <p14:tracePt t="10518" x="5708650" y="1036638"/>
          <p14:tracePt t="10534" x="5708650" y="1065213"/>
          <p14:tracePt t="10552" x="5708650" y="1079500"/>
          <p14:tracePt t="10567" x="5708650" y="1093788"/>
          <p14:tracePt t="10584" x="5708650" y="1108075"/>
          <p14:tracePt t="10600" x="5708650" y="1114425"/>
          <p14:tracePt t="10617" x="5708650" y="1128713"/>
          <p14:tracePt t="10670" x="5708650" y="1136650"/>
          <p14:tracePt t="10686" x="5708650" y="1143000"/>
          <p14:tracePt t="10702" x="5708650" y="1150938"/>
          <p14:tracePt t="10718" x="5700713" y="1165225"/>
          <p14:tracePt t="10727" x="5694363" y="1171575"/>
          <p14:tracePt t="10735" x="5665788" y="1193800"/>
          <p14:tracePt t="10751" x="5629275" y="1214438"/>
          <p14:tracePt t="10767" x="5614988" y="1228725"/>
          <p14:tracePt t="10784" x="5580063" y="1257300"/>
          <p14:tracePt t="10800" x="5543550" y="1279525"/>
          <p14:tracePt t="10818" x="5494338" y="1285875"/>
          <p14:tracePt t="10833" x="5465763" y="1308100"/>
          <p14:tracePt t="10851" x="5400675" y="1328738"/>
          <p14:tracePt t="10867" x="5343525" y="1357313"/>
          <p14:tracePt t="10884" x="5308600" y="1365250"/>
          <p14:tracePt t="10900" x="5265738" y="1371600"/>
          <p14:tracePt t="10917" x="5222875" y="1393825"/>
          <p14:tracePt t="10917" x="5194300" y="1400175"/>
          <p14:tracePt t="10934" x="5122863" y="1414463"/>
          <p14:tracePt t="10951" x="5029200" y="1443038"/>
          <p14:tracePt t="10968" x="4951413" y="1443038"/>
          <p14:tracePt t="10983" x="4837113" y="1465263"/>
          <p14:tracePt t="11001" x="4743450" y="1465263"/>
          <p14:tracePt t="11016" x="4657725" y="1465263"/>
          <p14:tracePt t="11034" x="4579938" y="1465263"/>
          <p14:tracePt t="11050" x="4500563" y="1465263"/>
          <p14:tracePt t="11066" x="4414838" y="1465263"/>
          <p14:tracePt t="11083" x="4308475" y="1465263"/>
          <p14:tracePt t="11099" x="4171950" y="1465263"/>
          <p14:tracePt t="11118" x="4137025" y="1465263"/>
          <p14:tracePt t="11133" x="4086225" y="1443038"/>
          <p14:tracePt t="11133" x="4051300" y="1436688"/>
          <p14:tracePt t="11151" x="3965575" y="1393825"/>
          <p14:tracePt t="11167" x="3886200" y="1357313"/>
          <p14:tracePt t="11184" x="3822700" y="1322388"/>
          <p14:tracePt t="11200" x="3786188" y="1285875"/>
          <p14:tracePt t="11217" x="3751263" y="1222375"/>
          <p14:tracePt t="11233" x="3729038" y="1165225"/>
          <p14:tracePt t="11250" x="3722688" y="1093788"/>
          <p14:tracePt t="11267" x="3722688" y="1028700"/>
          <p14:tracePt t="11283" x="3722688" y="950913"/>
          <p14:tracePt t="11300" x="3743325" y="879475"/>
          <p14:tracePt t="11316" x="3779838" y="808038"/>
          <p14:tracePt t="11333" x="3808413" y="728663"/>
          <p14:tracePt t="11349" x="3857625" y="650875"/>
          <p14:tracePt t="11366" x="3914775" y="579438"/>
          <p14:tracePt t="11384" x="3971925" y="536575"/>
          <p14:tracePt t="11400" x="4057650" y="493713"/>
          <p14:tracePt t="11417" x="4157663" y="457200"/>
          <p14:tracePt t="11432" x="4265613" y="436563"/>
          <p14:tracePt t="11450" x="4379913" y="414338"/>
          <p14:tracePt t="11466" x="4500563" y="414338"/>
          <p14:tracePt t="11483" x="4622800" y="414338"/>
          <p14:tracePt t="11499" x="4729163" y="414338"/>
          <p14:tracePt t="11517" x="4808538" y="414338"/>
          <p14:tracePt t="11533" x="4872038" y="414338"/>
          <p14:tracePt t="11549" x="5008563" y="428625"/>
          <p14:tracePt t="11567" x="5094288" y="428625"/>
          <p14:tracePt t="11582" x="5200650" y="428625"/>
          <p14:tracePt t="11599" x="5300663" y="457200"/>
          <p14:tracePt t="11616" x="5394325" y="465138"/>
          <p14:tracePt t="11633" x="5457825" y="479425"/>
          <p14:tracePt t="11649" x="5500688" y="479425"/>
          <p14:tracePt t="11667" x="5522913" y="485775"/>
          <p14:tracePt t="11683" x="5551488" y="514350"/>
          <p14:tracePt t="11699" x="5600700" y="528638"/>
          <p14:tracePt t="11716" x="5657850" y="571500"/>
          <p14:tracePt t="11732" x="5729288" y="622300"/>
          <p14:tracePt t="11749" x="5829300" y="708025"/>
          <p14:tracePt t="11767" x="5865813" y="750888"/>
          <p14:tracePt t="11784" x="5915025" y="793750"/>
          <p14:tracePt t="11799" x="5922963" y="814388"/>
          <p14:tracePt t="11816" x="5922963" y="836613"/>
          <p14:tracePt t="11832" x="5922963" y="850900"/>
          <p14:tracePt t="11849" x="5922963" y="871538"/>
          <p14:tracePt t="11866" x="5922963" y="893763"/>
          <p14:tracePt t="11882" x="5915025" y="922338"/>
          <p14:tracePt t="11898" x="5894388" y="928688"/>
          <p14:tracePt t="11916" x="5843588" y="936625"/>
          <p14:tracePt t="11933" x="5822950" y="936625"/>
          <p14:tracePt t="11949" x="5786438" y="922338"/>
          <p14:tracePt t="11966" x="5657850" y="857250"/>
          <p14:tracePt t="11982" x="5551488" y="800100"/>
          <p14:tracePt t="11999" x="5429250" y="714375"/>
          <p14:tracePt t="12015" x="5294313" y="642938"/>
          <p14:tracePt t="12032" x="5143500" y="550863"/>
          <p14:tracePt t="12049" x="4972050" y="465138"/>
          <p14:tracePt t="12066" x="4786313" y="371475"/>
          <p14:tracePt t="12082" x="4714875" y="328613"/>
          <p14:tracePt t="12098" x="4700588" y="314325"/>
          <p14:tracePt t="12115" x="4694238" y="307975"/>
          <p14:tracePt t="12132" x="4686300" y="293688"/>
          <p14:tracePt t="12310" x="4694238" y="357188"/>
          <p14:tracePt t="12318" x="4722813" y="514350"/>
          <p14:tracePt t="12327" x="4722813" y="579438"/>
          <p14:tracePt t="12332" x="4729163" y="785813"/>
          <p14:tracePt t="12348" x="4729163" y="965200"/>
          <p14:tracePt t="12365" x="4729163" y="1150938"/>
          <p14:tracePt t="12365" x="4729163" y="1208088"/>
          <p14:tracePt t="12383" x="4729163" y="1328738"/>
          <p14:tracePt t="12398" x="4729163" y="1365250"/>
          <p14:tracePt t="12462" x="4751388" y="1365250"/>
          <p14:tracePt t="12471" x="4786313" y="1236663"/>
          <p14:tracePt t="12479" x="4829175" y="1108075"/>
          <p14:tracePt t="12481" x="4894263" y="865188"/>
          <p14:tracePt t="12498" x="4951413" y="614363"/>
          <p14:tracePt t="12515" x="4965700" y="407988"/>
          <p14:tracePt t="12531" x="4965700" y="250825"/>
          <p14:tracePt t="12548" x="4965700" y="214313"/>
          <p14:tracePt t="12615" x="4965700" y="236538"/>
          <p14:tracePt t="12628" x="4965700" y="328613"/>
          <p14:tracePt t="12629" x="4965700" y="436563"/>
          <p14:tracePt t="12631" x="4965700" y="622300"/>
          <p14:tracePt t="12648" x="4965700" y="800100"/>
          <p14:tracePt t="12664" x="4965700" y="850900"/>
          <p14:tracePt t="12681" x="4965700" y="857250"/>
          <p14:tracePt t="12726" x="4972050" y="865188"/>
          <p14:tracePt t="12742" x="4979988" y="857250"/>
          <p14:tracePt t="12750" x="4979988" y="822325"/>
          <p14:tracePt t="12759" x="4979988" y="765175"/>
          <p14:tracePt t="12767" x="4979988" y="642938"/>
          <p14:tracePt t="12782" x="4979988" y="508000"/>
          <p14:tracePt t="12798" x="4972050" y="336550"/>
          <p14:tracePt t="12815" x="4943475" y="285750"/>
          <p14:tracePt t="12831" x="4937125" y="265113"/>
          <p14:tracePt t="12902" x="4929188" y="322263"/>
          <p14:tracePt t="12910" x="4900613" y="428625"/>
          <p14:tracePt t="12918" x="4886325" y="500063"/>
          <p14:tracePt t="12926" x="4879975" y="571500"/>
          <p14:tracePt t="12931" x="4865688" y="685800"/>
          <p14:tracePt t="12947" x="4865688" y="736600"/>
          <p14:tracePt t="12964" x="4865688" y="765175"/>
          <p14:tracePt t="13023" x="4865688" y="685800"/>
          <p14:tracePt t="13031" x="4872038" y="628650"/>
          <p14:tracePt t="13038" x="4894263" y="500063"/>
          <p14:tracePt t="13047" x="4894263" y="393700"/>
          <p14:tracePt t="13064" x="4894263" y="285750"/>
          <p14:tracePt t="13081" x="4894263" y="242888"/>
          <p14:tracePt t="13150" x="4894263" y="271463"/>
          <p14:tracePt t="13158" x="4894263" y="365125"/>
          <p14:tracePt t="13166" x="4894263" y="471488"/>
          <p14:tracePt t="13174" x="4908550" y="608013"/>
          <p14:tracePt t="13182" x="4908550" y="828675"/>
          <p14:tracePt t="13197" x="4914900" y="1022350"/>
          <p14:tracePt t="13214" x="4951413" y="1100138"/>
          <p14:tracePt t="13231" x="4957763" y="1108075"/>
          <p14:tracePt t="13247" x="4965700" y="1108075"/>
          <p14:tracePt t="13263" x="5008563" y="1093788"/>
          <p14:tracePt t="13280" x="5014913" y="985838"/>
          <p14:tracePt t="13297" x="5014913" y="885825"/>
          <p14:tracePt t="13314" x="5014913" y="708025"/>
          <p14:tracePt t="13330" x="5014913" y="600075"/>
          <p14:tracePt t="13347" x="4986338" y="542925"/>
          <p14:tracePt t="13414" x="4986338" y="550863"/>
          <p14:tracePt t="13423" x="4986338" y="671513"/>
          <p14:tracePt t="13431" x="4986338" y="1000125"/>
          <p14:tracePt t="13447" x="4986338" y="1150938"/>
          <p14:tracePt t="13463" x="4986338" y="1208088"/>
          <p14:tracePt t="13480" x="4986338" y="1214438"/>
          <p14:tracePt t="13518" x="4986338" y="1228725"/>
          <p14:tracePt t="13519" x="4994275" y="1222375"/>
          <p14:tracePt t="13529" x="4994275" y="1114425"/>
          <p14:tracePt t="13547" x="4994275" y="957263"/>
          <p14:tracePt t="13564" x="4994275" y="785813"/>
          <p14:tracePt t="13580" x="4994275" y="628650"/>
          <p14:tracePt t="13596" x="4994275" y="579438"/>
          <p14:tracePt t="13613" x="4994275" y="571500"/>
          <p14:tracePt t="13654" x="4986338" y="571500"/>
          <p14:tracePt t="13662" x="4986338" y="636588"/>
          <p14:tracePt t="13668" x="4986338" y="793750"/>
          <p14:tracePt t="13679" x="4986338" y="965200"/>
          <p14:tracePt t="13696" x="4986338" y="1093788"/>
          <p14:tracePt t="13714" x="4986338" y="1136650"/>
          <p14:tracePt t="13774" x="4994275" y="1136650"/>
          <p14:tracePt t="13779" x="5014913" y="1085850"/>
          <p14:tracePt t="13788" x="5014913" y="1028700"/>
          <p14:tracePt t="13796" x="5037138" y="900113"/>
          <p14:tracePt t="13812" x="5037138" y="765175"/>
          <p14:tracePt t="13812" x="5037138" y="722313"/>
          <p14:tracePt t="13831" x="5037138" y="693738"/>
          <p14:tracePt t="13847" x="5029200" y="671513"/>
          <p14:tracePt t="13910" x="5029200" y="685800"/>
          <p14:tracePt t="13918" x="5029200" y="779463"/>
          <p14:tracePt t="13926" x="5029200" y="936625"/>
          <p14:tracePt t="13935" x="5029200" y="1000125"/>
          <p14:tracePt t="13946" x="5029200" y="1057275"/>
          <p14:tracePt t="13963" x="5029200" y="1065213"/>
          <p14:tracePt t="14078" x="5029200" y="1050925"/>
          <p14:tracePt t="14086" x="5022850" y="1028700"/>
          <p14:tracePt t="14095" x="5022850" y="1022350"/>
          <p14:tracePt t="14102" x="5022850" y="1000125"/>
          <p14:tracePt t="14113" x="5022850" y="985838"/>
          <p14:tracePt t="14129" x="5000625" y="965200"/>
          <p14:tracePt t="14375" x="5000625" y="985838"/>
          <p14:tracePt t="14383" x="5008563" y="1000125"/>
          <p14:tracePt t="14391" x="5008563" y="1008063"/>
          <p14:tracePt t="14398" x="5014913" y="1022350"/>
          <p14:tracePt t="14412" x="5014913" y="1028700"/>
          <p14:tracePt t="14413" x="5022850" y="1065213"/>
          <p14:tracePt t="14428" x="5022850" y="1100138"/>
          <p14:tracePt t="14445" x="5022850" y="1200150"/>
          <p14:tracePt t="14462" x="5022850" y="1279525"/>
          <p14:tracePt t="14478" x="5022850" y="1371600"/>
          <p14:tracePt t="14495" x="5043488" y="1443038"/>
          <p14:tracePt t="14511" x="5043488" y="1450975"/>
          <p14:tracePt t="14528" x="5051425" y="1479550"/>
          <p14:tracePt t="14545" x="5051425" y="1514475"/>
          <p14:tracePt t="14562" x="5065713" y="1557338"/>
          <p14:tracePt t="14578" x="5065713" y="1622425"/>
          <p14:tracePt t="14595" x="5094288" y="1693863"/>
          <p14:tracePt t="14611" x="5100638" y="1757363"/>
          <p14:tracePt t="14629" x="5122863" y="1808163"/>
          <p14:tracePt t="14646" x="5151438" y="1851025"/>
          <p14:tracePt t="14662" x="5165725" y="1928813"/>
          <p14:tracePt t="14679" x="5208588" y="1985963"/>
          <p14:tracePt t="14695" x="5237163" y="2051050"/>
          <p14:tracePt t="14713" x="5243513" y="2128838"/>
          <p14:tracePt t="14728" x="5251450" y="2179638"/>
          <p14:tracePt t="14745" x="5257800" y="2257425"/>
          <p14:tracePt t="14761" x="5272088" y="2328863"/>
          <p14:tracePt t="14778" x="5314950" y="2443163"/>
          <p14:tracePt t="14794" x="5343525" y="2557463"/>
          <p14:tracePt t="14811" x="5365750" y="2665413"/>
          <p14:tracePt t="14828" x="5365750" y="2743200"/>
          <p14:tracePt t="14844" x="5365750" y="2808288"/>
          <p14:tracePt t="14861" x="5365750" y="2900363"/>
          <p14:tracePt t="14877" x="5365750" y="2994025"/>
          <p14:tracePt t="14895" x="5343525" y="3051175"/>
          <p14:tracePt t="14911" x="5337175" y="3071813"/>
          <p14:tracePt t="14928" x="5329238" y="3108325"/>
          <p14:tracePt t="14944" x="5322888" y="3128963"/>
          <p14:tracePt t="14961" x="5308600" y="3143250"/>
          <p14:tracePt t="14978" x="5280025" y="3165475"/>
          <p14:tracePt t="14995" x="5257800" y="3171825"/>
          <p14:tracePt t="15012" x="5237163" y="3179763"/>
          <p14:tracePt t="15028" x="5200650" y="3179763"/>
          <p14:tracePt t="15045" x="5180013" y="3179763"/>
          <p14:tracePt t="15062" x="5151438" y="3186113"/>
          <p14:tracePt t="15078" x="5065713" y="3186113"/>
          <p14:tracePt t="15095" x="5000625" y="3186113"/>
          <p14:tracePt t="15111" x="4922838" y="3186113"/>
          <p14:tracePt t="15128" x="4822825" y="3186113"/>
          <p14:tracePt t="15144" x="4729163" y="3186113"/>
          <p14:tracePt t="15161" x="4651375" y="3186113"/>
          <p14:tracePt t="15177" x="4557713" y="3186113"/>
          <p14:tracePt t="15195" x="4479925" y="3186113"/>
          <p14:tracePt t="15211" x="4414838" y="3186113"/>
          <p14:tracePt t="15228" x="4351338" y="3165475"/>
          <p14:tracePt t="15243" x="4314825" y="3143250"/>
          <p14:tracePt t="15261" x="4257675" y="3114675"/>
          <p14:tracePt t="15261" x="4243388" y="3108325"/>
          <p14:tracePt t="15279" x="4179888" y="3071813"/>
          <p14:tracePt t="15294" x="4151313" y="3036888"/>
          <p14:tracePt t="15311" x="4122738" y="2971800"/>
          <p14:tracePt t="15327" x="4071938" y="2871788"/>
          <p14:tracePt t="15344" x="4022725" y="2736850"/>
          <p14:tracePt t="15360" x="4014788" y="2628900"/>
          <p14:tracePt t="15377" x="4014788" y="2471738"/>
          <p14:tracePt t="15394" x="4014788" y="2300288"/>
          <p14:tracePt t="15411" x="4014788" y="2157413"/>
          <p14:tracePt t="15427" x="4014788" y="2036763"/>
          <p14:tracePt t="15444" x="4014788" y="1928813"/>
          <p14:tracePt t="15461" x="4014788" y="1822450"/>
          <p14:tracePt t="15477" x="4014788" y="1722438"/>
          <p14:tracePt t="15477" x="4014788" y="1679575"/>
          <p14:tracePt t="15494" x="4022725" y="1614488"/>
          <p14:tracePt t="15511" x="4037013" y="1557338"/>
          <p14:tracePt t="15528" x="4051300" y="1500188"/>
          <p14:tracePt t="15544" x="4071938" y="1479550"/>
          <p14:tracePt t="15561" x="4122738" y="1393825"/>
          <p14:tracePt t="15577" x="4186238" y="1343025"/>
          <p14:tracePt t="15593" x="4257675" y="1279525"/>
          <p14:tracePt t="15610" x="4308475" y="1250950"/>
          <p14:tracePt t="15627" x="4343400" y="1222375"/>
          <p14:tracePt t="15644" x="4365625" y="1214438"/>
          <p14:tracePt t="15660" x="4400550" y="1200150"/>
          <p14:tracePt t="15677" x="4457700" y="1179513"/>
          <p14:tracePt t="15693" x="4543425" y="1179513"/>
          <p14:tracePt t="15711" x="4594225" y="1171575"/>
          <p14:tracePt t="15726" x="4651375" y="1171575"/>
          <p14:tracePt t="15743" x="4708525" y="1171575"/>
          <p14:tracePt t="15759" x="4751388" y="1171575"/>
          <p14:tracePt t="15777" x="4794250" y="1171575"/>
          <p14:tracePt t="15794" x="4814888" y="1171575"/>
          <p14:tracePt t="15810" x="4851400" y="1171575"/>
          <p14:tracePt t="15827" x="4879975" y="1193800"/>
          <p14:tracePt t="15843" x="4922838" y="1214438"/>
          <p14:tracePt t="15860" x="4986338" y="1257300"/>
          <p14:tracePt t="15876" x="5094288" y="1314450"/>
          <p14:tracePt t="15893" x="5165725" y="1350963"/>
          <p14:tracePt t="15893" x="5180013" y="1365250"/>
          <p14:tracePt t="15910" x="5229225" y="1400175"/>
          <p14:tracePt t="15927" x="5272088" y="1428750"/>
          <p14:tracePt t="15944" x="5294313" y="1450975"/>
          <p14:tracePt t="15960" x="5351463" y="1493838"/>
          <p14:tracePt t="15977" x="5400675" y="1508125"/>
          <p14:tracePt t="15993" x="5437188" y="1536700"/>
          <p14:tracePt t="16010" x="5451475" y="1550988"/>
          <p14:tracePt t="16026" x="5472113" y="1571625"/>
          <p14:tracePt t="16044" x="5500688" y="1608138"/>
          <p14:tracePt t="16059" x="5537200" y="1665288"/>
          <p14:tracePt t="16076" x="5580063" y="1722438"/>
          <p14:tracePt t="16093" x="5622925" y="1836738"/>
          <p14:tracePt t="16109" x="5643563" y="2000250"/>
          <p14:tracePt t="16126" x="5657850" y="2100263"/>
          <p14:tracePt t="16143" x="5657850" y="2171700"/>
          <p14:tracePt t="16160" x="5657850" y="2228850"/>
          <p14:tracePt t="16176" x="5657850" y="2293938"/>
          <p14:tracePt t="16193" x="5657850" y="2371725"/>
          <p14:tracePt t="16210" x="5637213" y="2471738"/>
          <p14:tracePt t="16226" x="5614988" y="2536825"/>
          <p14:tracePt t="16242" x="5572125" y="2614613"/>
          <p14:tracePt t="16259" x="5543550" y="2657475"/>
          <p14:tracePt t="16276" x="5486400" y="2708275"/>
          <p14:tracePt t="16292" x="5437188" y="2751138"/>
          <p14:tracePt t="16309" x="5365750" y="2800350"/>
          <p14:tracePt t="16326" x="5237163" y="2865438"/>
          <p14:tracePt t="16344" x="5151438" y="2908300"/>
          <p14:tracePt t="16359" x="5051425" y="2951163"/>
          <p14:tracePt t="16377" x="4994275" y="2971800"/>
          <p14:tracePt t="16392" x="4900613" y="3000375"/>
          <p14:tracePt t="16409" x="4865688" y="3000375"/>
          <p14:tracePt t="16426" x="4800600" y="3014663"/>
          <p14:tracePt t="16442" x="4708525" y="3022600"/>
          <p14:tracePt t="16460" x="4551363" y="3051175"/>
          <p14:tracePt t="16475" x="4422775" y="3057525"/>
          <p14:tracePt t="16492" x="4322763" y="3057525"/>
          <p14:tracePt t="16508" x="4229100" y="3057525"/>
          <p14:tracePt t="16508" x="4214813" y="3057525"/>
          <p14:tracePt t="16527" x="4186238" y="3057525"/>
          <p14:tracePt t="16543" x="4171950" y="3051175"/>
          <p14:tracePt t="16559" x="4129088" y="3014663"/>
          <p14:tracePt t="16576" x="4094163" y="2979738"/>
          <p14:tracePt t="16592" x="4057650" y="2943225"/>
          <p14:tracePt t="16609" x="4014788" y="2865438"/>
          <p14:tracePt t="16625" x="3929063" y="2728913"/>
          <p14:tracePt t="16642" x="3851275" y="2593975"/>
          <p14:tracePt t="16659" x="3800475" y="2493963"/>
          <p14:tracePt t="16675" x="3779838" y="2414588"/>
          <p14:tracePt t="16691" x="3743325" y="2328863"/>
          <p14:tracePt t="16708" x="3743325" y="2251075"/>
          <p14:tracePt t="16726" x="3743325" y="2157413"/>
          <p14:tracePt t="16743" x="3743325" y="2079625"/>
          <p14:tracePt t="16759" x="3743325" y="2028825"/>
          <p14:tracePt t="16775" x="3743325" y="1971675"/>
          <p14:tracePt t="16793" x="3743325" y="1936750"/>
          <p14:tracePt t="16808" x="3757613" y="1885950"/>
          <p14:tracePt t="16826" x="3779838" y="1843088"/>
          <p14:tracePt t="16842" x="3808413" y="1822450"/>
          <p14:tracePt t="16859" x="3865563" y="1765300"/>
          <p14:tracePt t="16875" x="3886200" y="1736725"/>
          <p14:tracePt t="16891" x="3929063" y="1700213"/>
          <p14:tracePt t="16909" x="3957638" y="1685925"/>
          <p14:tracePt t="16925" x="4057650" y="1614488"/>
          <p14:tracePt t="16942" x="4114800" y="1585913"/>
          <p14:tracePt t="16958" x="4165600" y="1565275"/>
          <p14:tracePt t="16976" x="4186238" y="1557338"/>
          <p14:tracePt t="16991" x="4200525" y="1550988"/>
          <p14:tracePt t="17008" x="4257675" y="1514475"/>
          <p14:tracePt t="17024" x="4314825" y="1485900"/>
          <p14:tracePt t="17041" x="4400550" y="1443038"/>
          <p14:tracePt t="17058" x="4471988" y="1408113"/>
          <p14:tracePt t="17075" x="4522788" y="1393825"/>
          <p14:tracePt t="17093" x="4537075" y="1393825"/>
          <p14:tracePt t="17126" x="4557713" y="1371600"/>
          <p14:tracePt t="17166" x="4565650" y="1371600"/>
          <p14:tracePt t="17206" x="4579938" y="1371600"/>
          <p14:tracePt t="17214" x="4594225" y="1371600"/>
          <p14:tracePt t="17223" x="4600575" y="1371600"/>
          <p14:tracePt t="17223" x="4614863" y="1371600"/>
          <p14:tracePt t="17231" x="4622800" y="1371600"/>
          <p14:tracePt t="17241" x="4629150" y="1371600"/>
          <p14:tracePt t="17318" x="4637088" y="1371600"/>
          <p14:tracePt t="17335" x="4657725" y="1371600"/>
          <p14:tracePt t="17366" x="4672013" y="1385888"/>
          <p14:tracePt t="17398" x="4679950" y="1385888"/>
          <p14:tracePt t="17406" x="4694238" y="1385888"/>
          <p14:tracePt t="17414" x="4700588" y="1393825"/>
          <p14:tracePt t="17430" x="4708525" y="1393825"/>
          <p14:tracePt t="17440" x="4729163" y="1400175"/>
          <p14:tracePt t="17446" x="4765675" y="1414463"/>
          <p14:tracePt t="17457" x="4808538" y="1436688"/>
          <p14:tracePt t="17474" x="4843463" y="1457325"/>
          <p14:tracePt t="17491" x="4865688" y="1471613"/>
          <p14:tracePt t="17507" x="4872038" y="1479550"/>
          <p14:tracePt t="17523" x="4894263" y="1493838"/>
          <p14:tracePt t="17541" x="4914900" y="1508125"/>
          <p14:tracePt t="17558" x="5014913" y="1571625"/>
          <p14:tracePt t="17575" x="5094288" y="1636713"/>
          <p14:tracePt t="17590" x="5151438" y="1685925"/>
          <p14:tracePt t="17608" x="5180013" y="1708150"/>
          <p14:tracePt t="17624" x="5222875" y="1751013"/>
          <p14:tracePt t="17641" x="5229225" y="1785938"/>
          <p14:tracePt t="17657" x="5265738" y="1822450"/>
          <p14:tracePt t="17673" x="5272088" y="1857375"/>
          <p14:tracePt t="17690" x="5300663" y="1885950"/>
          <p14:tracePt t="17707" x="5329238" y="1957388"/>
          <p14:tracePt t="17724" x="5329238" y="1971675"/>
          <p14:tracePt t="17741" x="5329238" y="2014538"/>
          <p14:tracePt t="17758" x="5343525" y="2071688"/>
          <p14:tracePt t="17774" x="5357813" y="2157413"/>
          <p14:tracePt t="17791" x="5380038" y="2257425"/>
          <p14:tracePt t="17807" x="5400675" y="2365375"/>
          <p14:tracePt t="17824" x="5408613" y="2443163"/>
          <p14:tracePt t="17840" x="5422900" y="2486025"/>
          <p14:tracePt t="17857" x="5422900" y="2528888"/>
          <p14:tracePt t="17873" x="5422900" y="2557463"/>
          <p14:tracePt t="17890" x="5422900" y="2571750"/>
          <p14:tracePt t="17906" x="5422900" y="2593975"/>
          <p14:tracePt t="17924" x="5414963" y="2628900"/>
          <p14:tracePt t="17941" x="5394325" y="2643188"/>
          <p14:tracePt t="17957" x="5351463" y="2671763"/>
          <p14:tracePt t="17974" x="5251450" y="2714625"/>
          <p14:tracePt t="17990" x="5165725" y="2728913"/>
          <p14:tracePt t="18007" x="5080000" y="2728913"/>
          <p14:tracePt t="18023" x="4943475" y="2765425"/>
          <p14:tracePt t="18040" x="4837113" y="2779713"/>
          <p14:tracePt t="18056" x="4714875" y="2794000"/>
          <p14:tracePt t="18073" x="4622800" y="2800350"/>
          <p14:tracePt t="18090" x="4529138" y="2822575"/>
          <p14:tracePt t="18106" x="4471988" y="2828925"/>
          <p14:tracePt t="18124" x="4437063" y="2828925"/>
          <p14:tracePt t="18140" x="4422775" y="2828925"/>
          <p14:tracePt t="18157" x="4414838" y="2828925"/>
          <p14:tracePt t="18173" x="4379913" y="2828925"/>
          <p14:tracePt t="18190" x="4343400" y="2828925"/>
          <p14:tracePt t="18207" x="4257675" y="2757488"/>
          <p14:tracePt t="18223" x="4179888" y="2686050"/>
          <p14:tracePt t="18240" x="4100513" y="2593975"/>
          <p14:tracePt t="18256" x="4029075" y="2471738"/>
          <p14:tracePt t="18273" x="3965575" y="2386013"/>
          <p14:tracePt t="18289" x="3929063" y="2300288"/>
          <p14:tracePt t="18306" x="3908425" y="2228850"/>
          <p14:tracePt t="18322" x="3886200" y="2136775"/>
          <p14:tracePt t="18340" x="3879850" y="2071688"/>
          <p14:tracePt t="18358" x="3851275" y="2000250"/>
          <p14:tracePt t="18373" x="3836988" y="1893888"/>
          <p14:tracePt t="18391" x="3836988" y="1822450"/>
          <p14:tracePt t="18407" x="3836988" y="1743075"/>
          <p14:tracePt t="18423" x="3836988" y="1671638"/>
          <p14:tracePt t="18439" x="3851275" y="1622425"/>
          <p14:tracePt t="18456" x="3865563" y="1565275"/>
          <p14:tracePt t="18473" x="3871913" y="1543050"/>
          <p14:tracePt t="18490" x="3914775" y="1508125"/>
          <p14:tracePt t="18506" x="3951288" y="1471613"/>
          <p14:tracePt t="18523" x="4008438" y="1428750"/>
          <p14:tracePt t="18540" x="4065588" y="1400175"/>
          <p14:tracePt t="18556" x="4165600" y="1371600"/>
          <p14:tracePt t="18573" x="4251325" y="1314450"/>
          <p14:tracePt t="18589" x="4351338" y="1271588"/>
          <p14:tracePt t="18606" x="4386263" y="1250950"/>
          <p14:tracePt t="18622" x="4408488" y="1243013"/>
          <p14:tracePt t="18639" x="4437063" y="1236663"/>
          <p14:tracePt t="18656" x="4465638" y="1236663"/>
          <p14:tracePt t="18673" x="4508500" y="1236663"/>
          <p14:tracePt t="18689" x="4537075" y="1236663"/>
          <p14:tracePt t="18707" x="4557713" y="1236663"/>
          <p14:tracePt t="18724" x="4565650" y="1236663"/>
          <p14:tracePt t="18893" x="0" y="0"/>
        </p14:tracePtLst>
        <p14:tracePtLst>
          <p14:tracePt t="61529" x="5600700" y="2436813"/>
          <p14:tracePt t="61614" x="5586413" y="2436813"/>
          <p14:tracePt t="61623" x="5580063" y="2436813"/>
          <p14:tracePt t="61631" x="5565775" y="2436813"/>
          <p14:tracePt t="61647" x="5557838" y="2443163"/>
          <p14:tracePt t="61663" x="5522913" y="2451100"/>
          <p14:tracePt t="61679" x="5500688" y="2465388"/>
          <p14:tracePt t="61679" x="5494338" y="2465388"/>
          <p14:tracePt t="61703" x="5480050" y="2479675"/>
          <p14:tracePt t="61742" x="5465763" y="2508250"/>
          <p14:tracePt t="61750" x="5437188" y="2536825"/>
          <p14:tracePt t="61758" x="5422900" y="2543175"/>
          <p14:tracePt t="61767" x="5351463" y="2571750"/>
          <p14:tracePt t="61778" x="5280025" y="2608263"/>
          <p14:tracePt t="61799" x="5257800" y="2614613"/>
          <p14:tracePt t="61815" x="5200650" y="2628900"/>
          <p14:tracePt t="61831" x="5165725" y="2657475"/>
          <p14:tracePt t="61845" x="5108575" y="2686050"/>
          <p14:tracePt t="61861" x="5080000" y="2708275"/>
          <p14:tracePt t="61877" x="5014913" y="2736850"/>
          <p14:tracePt t="61896" x="4972050" y="2751138"/>
          <p14:tracePt t="61912" x="4951413" y="2751138"/>
          <p14:tracePt t="61928" x="4937125" y="2757488"/>
          <p14:tracePt t="61945" x="4914900" y="2765425"/>
          <p14:tracePt t="61961" x="4894263" y="2779713"/>
          <p14:tracePt t="61998" x="4886325" y="2779713"/>
          <p14:tracePt t="62015" x="4872038" y="2779713"/>
          <p14:tracePt t="62047" x="4865688" y="2779713"/>
          <p14:tracePt t="62055" x="4829175" y="2779713"/>
          <p14:tracePt t="62063" x="4800600" y="2779713"/>
          <p14:tracePt t="62071" x="4779963" y="2779713"/>
          <p14:tracePt t="62079" x="4722813" y="2779713"/>
          <p14:tracePt t="62079" x="4714875" y="2779713"/>
          <p14:tracePt t="62095" x="4672013" y="2779713"/>
          <p14:tracePt t="62111" x="4651375" y="2779713"/>
          <p14:tracePt t="62128" x="4637088" y="2779713"/>
          <p14:tracePt t="62145" x="4608513" y="2779713"/>
          <p14:tracePt t="62161" x="4600575" y="2779713"/>
          <p14:tracePt t="62177" x="4579938" y="2779713"/>
          <p14:tracePt t="62194" x="4557713" y="2779713"/>
          <p14:tracePt t="62210" x="4543425" y="2779713"/>
          <p14:tracePt t="62227" x="4537075" y="2779713"/>
          <p14:tracePt t="62245" x="4529138" y="2779713"/>
          <p14:tracePt t="64159" x="4537075" y="2779713"/>
          <p14:tracePt t="64174" x="4543425" y="2779713"/>
          <p14:tracePt t="64182" x="4557713" y="2779713"/>
          <p14:tracePt t="64190" x="4572000" y="2779713"/>
          <p14:tracePt t="64214" x="4579938" y="2779713"/>
          <p14:tracePt t="64225" x="4600575" y="2779713"/>
          <p14:tracePt t="64232" x="4657725" y="2779713"/>
          <p14:tracePt t="64241" x="4737100" y="2779713"/>
          <p14:tracePt t="64258" x="4779963" y="2779713"/>
          <p14:tracePt t="64275" x="4786313" y="2779713"/>
          <p14:tracePt t="64291" x="4800600" y="2779713"/>
          <p14:tracePt t="64327" x="4814888" y="2779713"/>
          <p14:tracePt t="64335" x="4829175" y="2779713"/>
          <p14:tracePt t="64335" x="4837113" y="2779713"/>
          <p14:tracePt t="64343" x="4843463" y="2779713"/>
          <p14:tracePt t="64357" x="4872038" y="2779713"/>
          <p14:tracePt t="64374" x="4922838" y="2771775"/>
          <p14:tracePt t="64391" x="4951413" y="2771775"/>
          <p14:tracePt t="64407" x="4957763" y="2765425"/>
          <p14:tracePt t="64424" x="4979988" y="2765425"/>
          <p14:tracePt t="64441" x="5014913" y="2743200"/>
          <p14:tracePt t="64457" x="5043488" y="2736850"/>
          <p14:tracePt t="64473" x="5080000" y="2728913"/>
          <p14:tracePt t="64491" x="5114925" y="2722563"/>
          <p14:tracePt t="64507" x="5143500" y="2714625"/>
          <p14:tracePt t="64524" x="5157788" y="2708275"/>
          <p14:tracePt t="64542" x="5172075" y="2700338"/>
          <p14:tracePt t="64751" x="5180013" y="2700338"/>
          <p14:tracePt t="64799" x="5180013" y="2708275"/>
          <p14:tracePt t="64831" x="5180013" y="2714625"/>
          <p14:tracePt t="64839" x="5180013" y="2728913"/>
          <p14:tracePt t="64844" x="5172075" y="2736850"/>
          <p14:tracePt t="64857" x="5157788" y="2743200"/>
          <p14:tracePt t="64874" x="5129213" y="2743200"/>
          <p14:tracePt t="64890" x="5072063" y="2751138"/>
          <p14:tracePt t="64907" x="5014913" y="2779713"/>
          <p14:tracePt t="64924" x="4972050" y="2779713"/>
          <p14:tracePt t="64941" x="4937125" y="2779713"/>
          <p14:tracePt t="64957" x="4894263" y="2786063"/>
          <p14:tracePt t="64974" x="4857750" y="2786063"/>
          <p14:tracePt t="64989" x="4822825" y="2786063"/>
          <p14:tracePt t="65007" x="4779963" y="2800350"/>
          <p14:tracePt t="65023" x="4737100" y="2800350"/>
          <p14:tracePt t="65040" x="4694238" y="2808288"/>
          <p14:tracePt t="65057" x="4608513" y="2828925"/>
          <p14:tracePt t="65073" x="4543425" y="2828925"/>
          <p14:tracePt t="65090" x="4479925" y="2836863"/>
          <p14:tracePt t="65106" x="4437063" y="2843213"/>
          <p14:tracePt t="65124" x="4400550" y="2843213"/>
          <p14:tracePt t="65140" x="4394200" y="2843213"/>
          <p14:tracePt t="65157" x="4371975" y="2843213"/>
          <p14:tracePt t="65173" x="4337050" y="2843213"/>
          <p14:tracePt t="65189" x="4314825" y="2843213"/>
          <p14:tracePt t="65189" x="4300538" y="2843213"/>
          <p14:tracePt t="65207" x="4271963" y="2843213"/>
          <p14:tracePt t="65222" x="4237038" y="2843213"/>
          <p14:tracePt t="65240" x="4214813" y="2843213"/>
          <p14:tracePt t="65256" x="4200525" y="2843213"/>
          <p14:tracePt t="65295" x="4194175" y="2828925"/>
          <p14:tracePt t="65326" x="4194175" y="2822575"/>
          <p14:tracePt t="65335" x="4194175" y="2786063"/>
          <p14:tracePt t="65346" x="4179888" y="2757488"/>
          <p14:tracePt t="65356" x="4179888" y="2743200"/>
          <p14:tracePt t="65356" x="4179888" y="2708275"/>
          <p14:tracePt t="65373" x="4179888" y="2693988"/>
          <p14:tracePt t="65390" x="4179888" y="2665413"/>
          <p14:tracePt t="65406" x="4186238" y="2622550"/>
          <p14:tracePt t="65423" x="4214813" y="2614613"/>
          <p14:tracePt t="65440" x="4251325" y="2608263"/>
          <p14:tracePt t="65457" x="4286250" y="2593975"/>
          <p14:tracePt t="65473" x="4300538" y="2579688"/>
          <p14:tracePt t="65489" x="4337050" y="2579688"/>
          <p14:tracePt t="65506" x="4365625" y="2579688"/>
          <p14:tracePt t="65522" x="4400550" y="2571750"/>
          <p14:tracePt t="65540" x="4443413" y="2571750"/>
          <p14:tracePt t="65556" x="4465638" y="2571750"/>
          <p14:tracePt t="65572" x="4529138" y="2571750"/>
          <p14:tracePt t="65589" x="4608513" y="2571750"/>
          <p14:tracePt t="65606" x="4651375" y="2571750"/>
          <p14:tracePt t="65622" x="4714875" y="2571750"/>
          <p14:tracePt t="65640" x="4757738" y="2565400"/>
          <p14:tracePt t="65656" x="4779963" y="2551113"/>
          <p14:tracePt t="65672" x="4822825" y="2551113"/>
          <p14:tracePt t="65689" x="4872038" y="2551113"/>
          <p14:tracePt t="65706" x="4908550" y="2551113"/>
          <p14:tracePt t="65723" x="4957763" y="2551113"/>
          <p14:tracePt t="65738" x="5000625" y="2551113"/>
          <p14:tracePt t="65755" x="5043488" y="2551113"/>
          <p14:tracePt t="65772" x="5072063" y="2551113"/>
          <p14:tracePt t="65789" x="5108575" y="2551113"/>
          <p14:tracePt t="65805" x="5151438" y="2551113"/>
          <p14:tracePt t="65822" x="5194300" y="2551113"/>
          <p14:tracePt t="65839" x="5222875" y="2551113"/>
          <p14:tracePt t="65855" x="5229225" y="2551113"/>
          <p14:tracePt t="65903" x="5237163" y="2551113"/>
          <p14:tracePt t="65918" x="5243513" y="2551113"/>
          <p14:tracePt t="65927" x="5251450" y="2551113"/>
          <p14:tracePt t="65935" x="5257800" y="2551113"/>
          <p14:tracePt t="65938" x="5265738" y="2557463"/>
          <p14:tracePt t="65955" x="5272088" y="2571750"/>
          <p14:tracePt t="65972" x="5280025" y="2593975"/>
          <p14:tracePt t="65989" x="5280025" y="2614613"/>
          <p14:tracePt t="66005" x="5280025" y="2636838"/>
          <p14:tracePt t="66022" x="5280025" y="2671763"/>
          <p14:tracePt t="66039" x="5265738" y="2708275"/>
          <p14:tracePt t="66055" x="5243513" y="2722563"/>
          <p14:tracePt t="66071" x="5186363" y="2751138"/>
          <p14:tracePt t="66088" x="5108575" y="2757488"/>
          <p14:tracePt t="66105" x="5008563" y="2765425"/>
          <p14:tracePt t="66122" x="4943475" y="2765425"/>
          <p14:tracePt t="66138" x="4900613" y="2765425"/>
          <p14:tracePt t="66155" x="4843463" y="2765425"/>
          <p14:tracePt t="66172" x="4786313" y="2765425"/>
          <p14:tracePt t="66188" x="4714875" y="2765425"/>
          <p14:tracePt t="66206" x="4657725" y="2765425"/>
          <p14:tracePt t="66222" x="4600575" y="2743200"/>
          <p14:tracePt t="66222" x="4579938" y="2736850"/>
          <p14:tracePt t="66239" x="4479925" y="2679700"/>
          <p14:tracePt t="66255" x="4400550" y="2657475"/>
          <p14:tracePt t="66272" x="4357688" y="2622550"/>
          <p14:tracePt t="66289" x="4308475" y="2586038"/>
          <p14:tracePt t="66305" x="4294188" y="2551113"/>
          <p14:tracePt t="66321" x="4294188" y="2500313"/>
          <p14:tracePt t="66338" x="4294188" y="2443163"/>
          <p14:tracePt t="66355" x="4294188" y="2400300"/>
          <p14:tracePt t="66371" x="4294188" y="2351088"/>
          <p14:tracePt t="66388" x="4343400" y="2314575"/>
          <p14:tracePt t="66405" x="4365625" y="2300288"/>
          <p14:tracePt t="66421" x="4379913" y="2286000"/>
          <p14:tracePt t="66437" x="4400550" y="2286000"/>
          <p14:tracePt t="66455" x="4443413" y="2286000"/>
          <p14:tracePt t="66471" x="4537075" y="2286000"/>
          <p14:tracePt t="66488" x="4579938" y="2322513"/>
          <p14:tracePt t="66505" x="4629150" y="2365375"/>
          <p14:tracePt t="66521" x="4665663" y="2408238"/>
          <p14:tracePt t="66538" x="4694238" y="2457450"/>
          <p14:tracePt t="66554" x="4722813" y="2500313"/>
          <p14:tracePt t="66572" x="4737100" y="2514600"/>
          <p14:tracePt t="66588" x="4751388" y="2543175"/>
          <p14:tracePt t="66631" x="4757738" y="2551113"/>
          <p14:tracePt t="66646" x="4757738" y="2557463"/>
          <p14:tracePt t="66654" x="4757738" y="2565400"/>
          <p14:tracePt t="66671" x="4757738" y="2579688"/>
          <p14:tracePt t="66719" x="4757738" y="2586038"/>
          <p14:tracePt t="66735" x="4757738" y="2593975"/>
          <p14:tracePt t="66751" x="4757738" y="2600325"/>
          <p14:tracePt t="66757" x="4751388" y="2622550"/>
          <p14:tracePt t="66771" x="4743450" y="2636838"/>
          <p14:tracePt t="66787" x="4743450" y="2657475"/>
          <p14:tracePt t="66804" x="4743450" y="2665413"/>
          <p14:tracePt t="67119" x="4737100" y="2671763"/>
          <p14:tracePt t="69612" x="0" y="0"/>
        </p14:tracePtLst>
        <p14:tracePtLst>
          <p14:tracePt t="70166" x="5272088" y="5380038"/>
          <p14:tracePt t="70319" x="5257800" y="5380038"/>
          <p14:tracePt t="70327" x="5243513" y="5380038"/>
          <p14:tracePt t="70335" x="5208588" y="5380038"/>
          <p14:tracePt t="70351" x="5186363" y="5380038"/>
          <p14:tracePt t="70352" x="5165725" y="5380038"/>
          <p14:tracePt t="70365" x="5129213" y="5380038"/>
          <p14:tracePt t="70382" x="5108575" y="5380038"/>
          <p14:tracePt t="70399" x="5072063" y="5380038"/>
          <p14:tracePt t="70416" x="5029200" y="5380038"/>
          <p14:tracePt t="70432" x="4986338" y="5380038"/>
          <p14:tracePt t="70448" x="4929188" y="5380038"/>
          <p14:tracePt t="70466" x="4865688" y="5380038"/>
          <p14:tracePt t="70481" x="4843463" y="5372100"/>
          <p14:tracePt t="70499" x="4814888" y="5372100"/>
          <p14:tracePt t="70516" x="4800600" y="5372100"/>
          <p14:tracePt t="70533" x="4779963" y="5372100"/>
          <p14:tracePt t="70549" x="4765675" y="5372100"/>
          <p14:tracePt t="70566" x="4743450" y="5372100"/>
          <p14:tracePt t="70566" x="4722813" y="5372100"/>
          <p14:tracePt t="70583" x="4708525" y="5372100"/>
          <p14:tracePt t="70599" x="4665663" y="5380038"/>
          <p14:tracePt t="70616" x="4622800" y="5400675"/>
          <p14:tracePt t="70632" x="4565650" y="5422900"/>
          <p14:tracePt t="70649" x="4522788" y="5437188"/>
          <p14:tracePt t="70664" x="4471988" y="5443538"/>
          <p14:tracePt t="70682" x="4443413" y="5443538"/>
          <p14:tracePt t="70698" x="4394200" y="5472113"/>
          <p14:tracePt t="70715" x="4351338" y="5486400"/>
          <p14:tracePt t="70732" x="4286250" y="5494338"/>
          <p14:tracePt t="70749" x="4186238" y="5522913"/>
          <p14:tracePt t="70766" x="4129088" y="5543550"/>
          <p14:tracePt t="70782" x="4094163" y="5572125"/>
          <p14:tracePt t="70782" x="4086225" y="5572125"/>
          <p14:tracePt t="70800" x="4057650" y="5586413"/>
          <p14:tracePt t="70815" x="4014788" y="5608638"/>
          <p14:tracePt t="70832" x="4008438" y="5608638"/>
          <p14:tracePt t="70879" x="4000500" y="5608638"/>
          <p14:tracePt t="70887" x="3979863" y="5608638"/>
          <p14:tracePt t="70918" x="3971925" y="5608638"/>
          <p14:tracePt t="70927" x="3965575" y="5608638"/>
          <p14:tracePt t="70935" x="3943350" y="5608638"/>
          <p14:tracePt t="70959" x="3937000" y="5608638"/>
          <p14:tracePt t="70967" x="3929063" y="5608638"/>
          <p14:tracePt t="70967" x="3922713" y="5608638"/>
          <p14:tracePt t="71095" x="3914775" y="5608638"/>
          <p14:tracePt t="71135" x="3914775" y="5600700"/>
          <p14:tracePt t="71136" x="3943350" y="5600700"/>
          <p14:tracePt t="71151" x="3957638" y="5586413"/>
          <p14:tracePt t="71165" x="3971925" y="5586413"/>
          <p14:tracePt t="71167" x="4008438" y="5572125"/>
          <p14:tracePt t="71182" x="4065588" y="5565775"/>
          <p14:tracePt t="71198" x="4122738" y="5551488"/>
          <p14:tracePt t="71216" x="4237038" y="5500688"/>
          <p14:tracePt t="71231" x="4386263" y="5451475"/>
          <p14:tracePt t="71248" x="4451350" y="5429250"/>
          <p14:tracePt t="71265" x="4500563" y="5414963"/>
          <p14:tracePt t="71282" x="4522788" y="5400675"/>
          <p14:tracePt t="71298" x="4537075" y="5400675"/>
          <p14:tracePt t="71314" x="4572000" y="5394325"/>
          <p14:tracePt t="71331" x="4608513" y="5386388"/>
          <p14:tracePt t="71348" x="4637088" y="5372100"/>
          <p14:tracePt t="71364" x="4694238" y="5357813"/>
          <p14:tracePt t="71381" x="4714875" y="5357813"/>
          <p14:tracePt t="71398" x="4786313" y="5351463"/>
          <p14:tracePt t="71413" x="4857750" y="5337175"/>
          <p14:tracePt t="71431" x="4914900" y="5308600"/>
          <p14:tracePt t="71447" x="4951413" y="5308600"/>
          <p14:tracePt t="71464" x="5014913" y="5300663"/>
          <p14:tracePt t="71481" x="5057775" y="5300663"/>
          <p14:tracePt t="71497" x="5080000" y="5294313"/>
          <p14:tracePt t="71514" x="5114925" y="5294313"/>
          <p14:tracePt t="71530" x="5143500" y="5294313"/>
          <p14:tracePt t="71548" x="5180013" y="5294313"/>
          <p14:tracePt t="71564" x="5200650" y="5294313"/>
          <p14:tracePt t="71581" x="5237163" y="5272088"/>
          <p14:tracePt t="71597" x="5314950" y="5272088"/>
          <p14:tracePt t="71614" x="5400675" y="5257800"/>
          <p14:tracePt t="71631" x="5451475" y="5257800"/>
          <p14:tracePt t="71647" x="5500688" y="5243513"/>
          <p14:tracePt t="71664" x="5565775" y="5222875"/>
          <p14:tracePt t="71681" x="5608638" y="5214938"/>
          <p14:tracePt t="71697" x="5651500" y="5208588"/>
          <p14:tracePt t="71714" x="5686425" y="5200650"/>
          <p14:tracePt t="71731" x="5708650" y="5180013"/>
          <p14:tracePt t="71747" x="5751513" y="5180013"/>
          <p14:tracePt t="71764" x="5815013" y="5180013"/>
          <p14:tracePt t="71781" x="5872163" y="5180013"/>
          <p14:tracePt t="71797" x="5937250" y="5180013"/>
          <p14:tracePt t="71814" x="6080125" y="5172075"/>
          <p14:tracePt t="71831" x="6180138" y="5157788"/>
          <p14:tracePt t="71847" x="6223000" y="5151438"/>
          <p14:tracePt t="71863" x="6265863" y="5151438"/>
          <p14:tracePt t="71880" x="6300788" y="5137150"/>
          <p14:tracePt t="71896" x="6343650" y="5137150"/>
          <p14:tracePt t="71913" x="6408738" y="5137150"/>
          <p14:tracePt t="71930" x="6486525" y="5137150"/>
          <p14:tracePt t="71947" x="6543675" y="5137150"/>
          <p14:tracePt t="71963" x="6586538" y="5137150"/>
          <p14:tracePt t="71980" x="6629400" y="5137150"/>
          <p14:tracePt t="71997" x="6672263" y="5137150"/>
          <p14:tracePt t="72013" x="6708775" y="5137150"/>
          <p14:tracePt t="72013" x="6723063" y="5137150"/>
          <p14:tracePt t="72031" x="6737350" y="5137150"/>
          <p14:tracePt t="72047" x="6757988" y="5143500"/>
          <p14:tracePt t="72064" x="6786563" y="5151438"/>
          <p14:tracePt t="72079" x="6800850" y="5172075"/>
          <p14:tracePt t="72096" x="6829425" y="5194300"/>
          <p14:tracePt t="72113" x="6851650" y="5222875"/>
          <p14:tracePt t="72130" x="6865938" y="5265738"/>
          <p14:tracePt t="72147" x="6886575" y="5300663"/>
          <p14:tracePt t="72163" x="6886575" y="5343525"/>
          <p14:tracePt t="72180" x="6886575" y="5386388"/>
          <p14:tracePt t="72196" x="6886575" y="5429250"/>
          <p14:tracePt t="72214" x="6886575" y="5465763"/>
          <p14:tracePt t="72229" x="6886575" y="5508625"/>
          <p14:tracePt t="72229" x="6880225" y="5537200"/>
          <p14:tracePt t="72247" x="6865938" y="5572125"/>
          <p14:tracePt t="72263" x="6837363" y="5594350"/>
          <p14:tracePt t="72280" x="6815138" y="5622925"/>
          <p14:tracePt t="72296" x="6772275" y="5643563"/>
          <p14:tracePt t="72313" x="6729413" y="5657850"/>
          <p14:tracePt t="72330" x="6672263" y="5672138"/>
          <p14:tracePt t="72346" x="6615113" y="5700713"/>
          <p14:tracePt t="72363" x="6565900" y="5715000"/>
          <p14:tracePt t="72379" x="6515100" y="5722938"/>
          <p14:tracePt t="72397" x="6443663" y="5751513"/>
          <p14:tracePt t="72413" x="6380163" y="5751513"/>
          <p14:tracePt t="72430" x="6323013" y="5765800"/>
          <p14:tracePt t="72445" x="6251575" y="5772150"/>
          <p14:tracePt t="72462" x="6194425" y="5772150"/>
          <p14:tracePt t="72479" x="6115050" y="5772150"/>
          <p14:tracePt t="72496" x="6051550" y="5772150"/>
          <p14:tracePt t="72513" x="5994400" y="5772150"/>
          <p14:tracePt t="72529" x="5929313" y="5772150"/>
          <p14:tracePt t="72547" x="5872163" y="5772150"/>
          <p14:tracePt t="72562" x="5822950" y="5794375"/>
          <p14:tracePt t="72579" x="5794375" y="5794375"/>
          <p14:tracePt t="72596" x="5780088" y="5794375"/>
          <p14:tracePt t="72613" x="5751513" y="5794375"/>
          <p14:tracePt t="72629" x="5715000" y="5794375"/>
          <p14:tracePt t="72645" x="5694363" y="5794375"/>
          <p14:tracePt t="72645" x="5665788" y="5780088"/>
          <p14:tracePt t="72663" x="5651500" y="5772150"/>
          <p14:tracePt t="72679" x="5614988" y="5751513"/>
          <p14:tracePt t="72696" x="5580063" y="5729288"/>
          <p14:tracePt t="72713" x="5565775" y="5715000"/>
          <p14:tracePt t="72730" x="5537200" y="5686425"/>
          <p14:tracePt t="72746" x="5529263" y="5672138"/>
          <p14:tracePt t="72762" x="5522913" y="5665788"/>
          <p14:tracePt t="72778" x="5514975" y="5637213"/>
          <p14:tracePt t="72796" x="5514975" y="5614988"/>
          <p14:tracePt t="72812" x="5500688" y="5594350"/>
          <p14:tracePt t="72829" x="5500688" y="5580063"/>
          <p14:tracePt t="72846" x="5494338" y="5557838"/>
          <p14:tracePt t="72862" x="5494338" y="5529263"/>
          <p14:tracePt t="72879" x="5494338" y="5514975"/>
          <p14:tracePt t="72895" x="5494338" y="5486400"/>
          <p14:tracePt t="72912" x="5494338" y="5472113"/>
          <p14:tracePt t="72929" x="5494338" y="5457825"/>
          <p14:tracePt t="72945" x="5494338" y="5451475"/>
          <p14:tracePt t="72983" x="5494338" y="5443538"/>
          <p14:tracePt t="72985" x="5494338" y="5437188"/>
          <p14:tracePt t="73022" x="5500688" y="5429250"/>
          <p14:tracePt t="73030" x="5508625" y="5422900"/>
          <p14:tracePt t="73038" x="5514975" y="5414963"/>
          <p14:tracePt t="73046" x="5529263" y="5400675"/>
          <p14:tracePt t="73061" x="5551488" y="5394325"/>
          <p14:tracePt t="73079" x="5572125" y="5386388"/>
          <p14:tracePt t="73095" x="5600700" y="5365750"/>
          <p14:tracePt t="73112" x="5614988" y="5357813"/>
          <p14:tracePt t="73128" x="5665788" y="5337175"/>
          <p14:tracePt t="73145" x="5722938" y="5308600"/>
          <p14:tracePt t="73161" x="5765800" y="5294313"/>
          <p14:tracePt t="73178" x="5808663" y="5280025"/>
          <p14:tracePt t="73194" x="5837238" y="5265738"/>
          <p14:tracePt t="73213" x="5872163" y="5257800"/>
          <p14:tracePt t="73228" x="5880100" y="5251450"/>
          <p14:tracePt t="73245" x="5908675" y="5251450"/>
          <p14:tracePt t="73261" x="5929313" y="5237163"/>
          <p14:tracePt t="73278" x="5994400" y="5237163"/>
          <p14:tracePt t="73295" x="6072188" y="5237163"/>
          <p14:tracePt t="73311" x="6151563" y="5237163"/>
          <p14:tracePt t="73329" x="6194425" y="5237163"/>
          <p14:tracePt t="73345" x="6237288" y="5237163"/>
          <p14:tracePt t="73362" x="6272213" y="5237163"/>
          <p14:tracePt t="73378" x="6308725" y="5237163"/>
          <p14:tracePt t="73395" x="6329363" y="5237163"/>
          <p14:tracePt t="73411" x="6357938" y="5237163"/>
          <p14:tracePt t="73428" x="6394450" y="5237163"/>
          <p14:tracePt t="73444" x="6437313" y="5243513"/>
          <p14:tracePt t="73460" x="6451600" y="5251450"/>
          <p14:tracePt t="73478" x="6486525" y="5272088"/>
          <p14:tracePt t="73494" x="6515100" y="5280025"/>
          <p14:tracePt t="73511" x="6551613" y="5286375"/>
          <p14:tracePt t="73528" x="6565900" y="5294313"/>
          <p14:tracePt t="73545" x="6580188" y="5308600"/>
          <p14:tracePt t="73561" x="6594475" y="5329238"/>
          <p14:tracePt t="73578" x="6608763" y="5365750"/>
          <p14:tracePt t="73594" x="6608763" y="5400675"/>
          <p14:tracePt t="73611" x="6608763" y="5443538"/>
          <p14:tracePt t="73628" x="6608763" y="5457825"/>
          <p14:tracePt t="73645" x="6608763" y="5486400"/>
          <p14:tracePt t="73661" x="6608763" y="5522913"/>
          <p14:tracePt t="73677" x="6608763" y="5551488"/>
          <p14:tracePt t="73694" x="6586538" y="5586413"/>
          <p14:tracePt t="73711" x="6572250" y="5608638"/>
          <p14:tracePt t="73728" x="6557963" y="5614988"/>
          <p14:tracePt t="73744" x="6515100" y="5643563"/>
          <p14:tracePt t="73761" x="6508750" y="5651500"/>
          <p14:tracePt t="73777" x="6480175" y="5665788"/>
          <p14:tracePt t="73794" x="6437313" y="5680075"/>
          <p14:tracePt t="73811" x="6394450" y="5694363"/>
          <p14:tracePt t="73827" x="6357938" y="5700713"/>
          <p14:tracePt t="73844" x="6280150" y="5737225"/>
          <p14:tracePt t="73860" x="6200775" y="5743575"/>
          <p14:tracePt t="73877" x="6157913" y="5743575"/>
          <p14:tracePt t="73894" x="6080125" y="5757863"/>
          <p14:tracePt t="73911" x="6065838" y="5757863"/>
          <p14:tracePt t="73928" x="6029325" y="5772150"/>
          <p14:tracePt t="73975" x="6008688" y="5772150"/>
          <p14:tracePt t="73983" x="5986463" y="5772150"/>
          <p14:tracePt t="73985" x="5980113" y="5772150"/>
          <p14:tracePt t="73993" x="5943600" y="5772150"/>
          <p14:tracePt t="74011" x="5915025" y="5772150"/>
          <p14:tracePt t="74055" x="5900738" y="5772150"/>
          <p14:tracePt t="74063" x="5894388" y="5751513"/>
          <p14:tracePt t="74063" x="5886450" y="5737225"/>
          <p14:tracePt t="74076" x="5872163" y="5722938"/>
          <p14:tracePt t="74094" x="5857875" y="5694363"/>
          <p14:tracePt t="74094" x="5857875" y="5686425"/>
          <p14:tracePt t="74111" x="5857875" y="5643563"/>
          <p14:tracePt t="74127" x="5857875" y="5600700"/>
          <p14:tracePt t="74144" x="5894388" y="5543550"/>
          <p14:tracePt t="74160" x="5937250" y="5508625"/>
          <p14:tracePt t="74177" x="5986463" y="5486400"/>
          <p14:tracePt t="74193" x="6051550" y="5465763"/>
          <p14:tracePt t="74211" x="6129338" y="5465763"/>
          <p14:tracePt t="74227" x="6272213" y="5465763"/>
          <p14:tracePt t="74243" x="6408738" y="5465763"/>
          <p14:tracePt t="74260" x="6551613" y="5472113"/>
          <p14:tracePt t="74276" x="6623050" y="5480050"/>
          <p14:tracePt t="74294" x="6637338" y="5480050"/>
          <p14:tracePt t="74309" x="6657975" y="5480050"/>
          <p14:tracePt t="74351" x="6665913" y="5480050"/>
          <p14:tracePt t="74367" x="6672263" y="5486400"/>
          <p14:tracePt t="74399" x="6672263" y="5494338"/>
          <p14:tracePt t="74408" x="6672263" y="5508625"/>
          <p14:tracePt t="74414" x="6672263" y="5522913"/>
          <p14:tracePt t="74414" x="6672263" y="5543550"/>
          <p14:tracePt t="74431" x="6665913" y="5551488"/>
          <p14:tracePt t="74443" x="6651625" y="5565775"/>
          <p14:tracePt t="74460" x="6629400" y="5586413"/>
          <p14:tracePt t="74477" x="6572250" y="5629275"/>
          <p14:tracePt t="74493" x="6515100" y="5651500"/>
          <p14:tracePt t="74510" x="6400800" y="5715000"/>
          <p14:tracePt t="74526" x="6157913" y="5800725"/>
          <p14:tracePt t="74544" x="5965825" y="5837238"/>
          <p14:tracePt t="74559" x="5786438" y="5880100"/>
          <p14:tracePt t="74576" x="5572125" y="5900738"/>
          <p14:tracePt t="74593" x="5365750" y="5929313"/>
          <p14:tracePt t="74609" x="5172075" y="5929313"/>
          <p14:tracePt t="74627" x="5000625" y="5929313"/>
          <p14:tracePt t="74643" x="4894263" y="5929313"/>
          <p14:tracePt t="74660" x="4786313" y="5929313"/>
          <p14:tracePt t="74676" x="4679950" y="5915025"/>
          <p14:tracePt t="74692" x="4586288" y="5915025"/>
          <p14:tracePt t="74710" x="4500563" y="5915025"/>
          <p14:tracePt t="74726" x="4343400" y="5915025"/>
          <p14:tracePt t="74743" x="4271963" y="5900738"/>
          <p14:tracePt t="74759" x="4194175" y="5886450"/>
          <p14:tracePt t="74776" x="4129088" y="5886450"/>
          <p14:tracePt t="74793" x="4051300" y="5886450"/>
          <p14:tracePt t="74810" x="3986213" y="5872163"/>
          <p14:tracePt t="74826" x="3894138" y="5851525"/>
          <p14:tracePt t="74843" x="3765550" y="5815013"/>
          <p14:tracePt t="74858" x="3665538" y="5794375"/>
          <p14:tracePt t="74876" x="3622675" y="5765800"/>
          <p14:tracePt t="74892" x="3579813" y="5751513"/>
          <p14:tracePt t="74909" x="3565525" y="5737225"/>
          <p14:tracePt t="74927" x="3565525" y="5715000"/>
          <p14:tracePt t="74942" x="3565525" y="5643563"/>
          <p14:tracePt t="74959" x="3565525" y="5594350"/>
          <p14:tracePt t="74975" x="3565525" y="5514975"/>
          <p14:tracePt t="74992" x="3571875" y="5465763"/>
          <p14:tracePt t="75008" x="3594100" y="5429250"/>
          <p14:tracePt t="75026" x="3614738" y="5408613"/>
          <p14:tracePt t="75042" x="3643313" y="5394325"/>
          <p14:tracePt t="75063" x="3665538" y="5380038"/>
          <p14:tracePt t="75075" x="3714750" y="5380038"/>
          <p14:tracePt t="75092" x="3771900" y="5365750"/>
          <p14:tracePt t="75109" x="3843338" y="5357813"/>
          <p14:tracePt t="75125" x="3922713" y="5351463"/>
          <p14:tracePt t="75125" x="3957638" y="5351463"/>
          <p14:tracePt t="75144" x="4029075" y="5329238"/>
          <p14:tracePt t="75159" x="4071938" y="5329238"/>
          <p14:tracePt t="75176" x="4086225" y="5322888"/>
          <p14:tracePt t="75192" x="4108450" y="5308600"/>
          <p14:tracePt t="75210" x="4114800" y="5308600"/>
          <p14:tracePt t="75225" x="4122738" y="5308600"/>
          <p14:tracePt t="75271" x="4129088" y="5308600"/>
          <p14:tracePt t="75279" x="4151313" y="5308600"/>
          <p14:tracePt t="75283" x="4157663" y="5308600"/>
          <p14:tracePt t="75292" x="4186238" y="5308600"/>
          <p14:tracePt t="75308" x="4200525" y="5308600"/>
          <p14:tracePt t="75326" x="4237038" y="5308600"/>
          <p14:tracePt t="75342" x="4286250" y="5308600"/>
          <p14:tracePt t="75360" x="4314825" y="5308600"/>
          <p14:tracePt t="75375" x="4351338" y="5322888"/>
          <p14:tracePt t="75392" x="4365625" y="5337175"/>
          <p14:tracePt t="75408" x="4394200" y="5351463"/>
          <p14:tracePt t="75425" x="4408488" y="5365750"/>
          <p14:tracePt t="75442" x="4414838" y="5372100"/>
          <p14:tracePt t="75458" x="4414838" y="5400675"/>
          <p14:tracePt t="75475" x="4414838" y="5443538"/>
          <p14:tracePt t="75492" x="4414838" y="5486400"/>
          <p14:tracePt t="75508" x="4414838" y="5529263"/>
          <p14:tracePt t="75525" x="4379913" y="5580063"/>
          <p14:tracePt t="75541" x="4365625" y="5600700"/>
          <p14:tracePt t="75558" x="4343400" y="5629275"/>
          <p14:tracePt t="75575" x="4337050" y="5637213"/>
          <p14:tracePt t="75591" x="4308475" y="5643563"/>
          <p14:tracePt t="75608" x="4271963" y="5665788"/>
          <p14:tracePt t="75626" x="4237038" y="5680075"/>
          <p14:tracePt t="75641" x="4194175" y="5686425"/>
          <p14:tracePt t="75659" x="4179888" y="5708650"/>
          <p14:tracePt t="75675" x="4143375" y="5715000"/>
          <p14:tracePt t="75692" x="4108450" y="5722938"/>
          <p14:tracePt t="75708" x="4094163" y="5722938"/>
          <p14:tracePt t="75724" x="4071938" y="5722938"/>
          <p14:tracePt t="75742" x="4057650" y="5722938"/>
          <p14:tracePt t="75757" x="4029075" y="5722938"/>
          <p14:tracePt t="75775" x="3994150" y="5722938"/>
          <p14:tracePt t="75791" x="3986213" y="5722938"/>
          <p14:tracePt t="75808" x="3971925" y="5722938"/>
          <p14:tracePt t="75824" x="3951288" y="5722938"/>
          <p14:tracePt t="75841" x="3937000" y="5722938"/>
          <p14:tracePt t="75857" x="3922713" y="5722938"/>
          <p14:tracePt t="75874" x="3914775" y="5722938"/>
          <p14:tracePt t="75891" x="3886200" y="5715000"/>
          <p14:tracePt t="75907" x="3865563" y="5700713"/>
          <p14:tracePt t="75924" x="3857625" y="5694363"/>
          <p14:tracePt t="75940" x="3851275" y="5672138"/>
          <p14:tracePt t="75958" x="3836988" y="5651500"/>
          <p14:tracePt t="75974" x="3829050" y="5643563"/>
          <p14:tracePt t="75991" x="3829050" y="5637213"/>
          <p14:tracePt t="76007" x="3829050" y="5629275"/>
          <p14:tracePt t="76025" x="3829050" y="5622925"/>
          <p14:tracePt t="76041" x="3829050" y="5594350"/>
          <p14:tracePt t="76057" x="3829050" y="5586413"/>
          <p14:tracePt t="76102" x="3829050" y="5557838"/>
          <p14:tracePt t="76111" x="3836988" y="5551488"/>
          <p14:tracePt t="76128" x="3843338" y="5543550"/>
          <p14:tracePt t="76135" x="3857625" y="5543550"/>
          <p14:tracePt t="76142" x="3871913" y="5543550"/>
          <p14:tracePt t="76157" x="3879850" y="5543550"/>
          <p14:tracePt t="76174" x="3914775" y="5537200"/>
          <p14:tracePt t="76191" x="3937000" y="5522913"/>
          <p14:tracePt t="76207" x="3957638" y="5522913"/>
          <p14:tracePt t="76224" x="3979863" y="5514975"/>
          <p14:tracePt t="76240" x="3986213" y="5514975"/>
          <p14:tracePt t="76257" x="4022725" y="5514975"/>
          <p14:tracePt t="76273" x="4037013" y="5508625"/>
          <p14:tracePt t="76290" x="4057650" y="5508625"/>
          <p14:tracePt t="76306" x="4071938" y="5508625"/>
          <p14:tracePt t="76324" x="4100513" y="5500688"/>
          <p14:tracePt t="76340" x="4114800" y="5500688"/>
          <p14:tracePt t="76357" x="4137025" y="5500688"/>
          <p14:tracePt t="76374" x="4151313" y="5500688"/>
          <p14:tracePt t="76391" x="4179888" y="5500688"/>
          <p14:tracePt t="76408" x="4186238" y="5500688"/>
          <p14:tracePt t="76423" x="4208463" y="5500688"/>
          <p14:tracePt t="76440" x="4214813" y="5500688"/>
          <p14:tracePt t="76456" x="4229100" y="5500688"/>
          <p14:tracePt t="76473" x="4251325" y="5500688"/>
          <p14:tracePt t="76527" x="4257675" y="5500688"/>
          <p14:tracePt t="76535" x="4265613" y="5500688"/>
          <p14:tracePt t="76566" x="4279900" y="5500688"/>
          <p14:tracePt t="76599" x="4286250" y="5508625"/>
          <p14:tracePt t="76607" x="4294188" y="5514975"/>
          <p14:tracePt t="76662" x="4300538" y="5522913"/>
          <p14:tracePt t="76679" x="4314825" y="5529263"/>
          <p14:tracePt t="76695" x="4322763" y="5537200"/>
          <p14:tracePt t="76703" x="4329113" y="5543550"/>
          <p14:tracePt t="76706" x="4329113" y="5551488"/>
          <p14:tracePt t="76831" x="4329113" y="5557838"/>
          <p14:tracePt t="76862" x="4329113" y="5565775"/>
          <p14:tracePt t="76878" x="4329113" y="5594350"/>
          <p14:tracePt t="76911" x="4322763" y="5600700"/>
          <p14:tracePt t="76943" x="4314825" y="5600700"/>
          <p14:tracePt t="76951" x="4300538" y="5600700"/>
          <p14:tracePt t="76967" x="4294188" y="5608638"/>
          <p14:tracePt t="77007" x="4286250" y="5608638"/>
          <p14:tracePt t="77014" x="4279900" y="5608638"/>
          <p14:tracePt t="77047" x="4265613" y="5608638"/>
          <p14:tracePt t="77055" x="4257675" y="5614988"/>
          <p14:tracePt t="77063" x="4251325" y="5614988"/>
          <p14:tracePt t="77073" x="4237038" y="5622925"/>
          <p14:tracePt t="77090" x="4222750" y="5629275"/>
          <p14:tracePt t="77107" x="4208463" y="5637213"/>
          <p14:tracePt t="77123" x="4179888" y="5637213"/>
          <p14:tracePt t="77140" x="4165600" y="5637213"/>
          <p14:tracePt t="77156" x="4157663" y="5643563"/>
          <p14:tracePt t="77191" x="4151313" y="5643563"/>
          <p14:tracePt t="77207" x="4143375" y="5643563"/>
          <p14:tracePt t="77223" x="4137025" y="5643563"/>
          <p14:tracePt t="77239" x="4122738" y="5651500"/>
          <p14:tracePt t="77239" x="4108450" y="5651500"/>
          <p14:tracePt t="77256" x="4086225" y="5665788"/>
          <p14:tracePt t="77326" x="4071938" y="5665788"/>
          <p14:tracePt t="77343" x="4065588" y="5665788"/>
          <p14:tracePt t="77359" x="4051300" y="5672138"/>
          <p14:tracePt t="77399" x="4029075" y="5672138"/>
          <p14:tracePt t="77431" x="4022725" y="5672138"/>
          <p14:tracePt t="77470" x="4014788" y="5672138"/>
          <p14:tracePt t="77503" x="4008438" y="5672138"/>
          <p14:tracePt t="77507" x="3994150" y="5672138"/>
          <p14:tracePt t="77607" x="3986213" y="5672138"/>
          <p14:tracePt t="77656" x="3979863" y="5672138"/>
          <p14:tracePt t="77663" x="3986213" y="5672138"/>
          <p14:tracePt t="77663" x="3994150" y="5672138"/>
          <p14:tracePt t="77672" x="4037013" y="5657850"/>
          <p14:tracePt t="77692" x="4094163" y="5651500"/>
          <p14:tracePt t="77706" x="4137025" y="5629275"/>
          <p14:tracePt t="77722" x="4165600" y="5629275"/>
          <p14:tracePt t="77739" x="4208463" y="5629275"/>
          <p14:tracePt t="77755" x="4237038" y="5629275"/>
          <p14:tracePt t="77772" x="4257675" y="5629275"/>
          <p14:tracePt t="77788" x="4294188" y="5629275"/>
          <p14:tracePt t="77805" x="4314825" y="5629275"/>
          <p14:tracePt t="77821" x="4322763" y="5629275"/>
          <p14:tracePt t="77838" x="4371975" y="5629275"/>
          <p14:tracePt t="77855" x="4414838" y="5629275"/>
          <p14:tracePt t="77871" x="4479925" y="5629275"/>
          <p14:tracePt t="77888" x="4537075" y="5629275"/>
          <p14:tracePt t="77906" x="4600575" y="5629275"/>
          <p14:tracePt t="77922" x="4743450" y="5629275"/>
          <p14:tracePt t="77938" x="4951413" y="5629275"/>
          <p14:tracePt t="77955" x="5186363" y="5629275"/>
          <p14:tracePt t="77971" x="5429250" y="5629275"/>
          <p14:tracePt t="77988" x="5637213" y="5629275"/>
          <p14:tracePt t="78004" x="5822950" y="5629275"/>
          <p14:tracePt t="78021" x="5980113" y="5629275"/>
          <p14:tracePt t="78021" x="6051550" y="5614988"/>
          <p14:tracePt t="78039" x="6108700" y="5608638"/>
          <p14:tracePt t="78054" x="6300788" y="5572125"/>
          <p14:tracePt t="78072" x="6380163" y="5557838"/>
          <p14:tracePt t="78087" x="6437313" y="5557838"/>
          <p14:tracePt t="78105" x="6480175" y="5557838"/>
          <p14:tracePt t="78121" x="6523038" y="5557838"/>
          <p14:tracePt t="78138" x="6551613" y="5557838"/>
          <p14:tracePt t="78182" x="6557963" y="5557838"/>
          <p14:tracePt t="78199" x="6565900" y="5557838"/>
          <p14:tracePt t="78215" x="6580188" y="5557838"/>
          <p14:tracePt t="78231" x="6586538" y="5557838"/>
          <p14:tracePt t="78727" x="6586538" y="5551488"/>
          <p14:tracePt t="78767" x="6580188" y="5543550"/>
          <p14:tracePt t="78807" x="6565900" y="5543550"/>
          <p14:tracePt t="78975" x="6543675" y="5537200"/>
          <p14:tracePt t="79095" x="6537325" y="5529263"/>
          <p14:tracePt t="79118" x="6523038" y="5529263"/>
          <p14:tracePt t="79159" x="6515100" y="5529263"/>
          <p14:tracePt t="79167" x="6508750" y="5529263"/>
          <p14:tracePt t="79183" x="6500813" y="5529263"/>
          <p14:tracePt t="79191" x="6472238" y="5529263"/>
          <p14:tracePt t="79238" x="6465888" y="5529263"/>
          <p14:tracePt t="79246" x="6457950" y="5537200"/>
          <p14:tracePt t="79263" x="6443663" y="5537200"/>
          <p14:tracePt t="79279" x="6429375" y="5537200"/>
          <p14:tracePt t="79286" x="6423025" y="5537200"/>
          <p14:tracePt t="79288" x="6400800" y="5543550"/>
          <p14:tracePt t="79303" x="6357938" y="5565775"/>
          <p14:tracePt t="79320" x="6323013" y="5572125"/>
          <p14:tracePt t="79336" x="6280150" y="5572125"/>
          <p14:tracePt t="79352" x="6251575" y="5580063"/>
          <p14:tracePt t="79370" x="6208713" y="5580063"/>
          <p14:tracePt t="79386" x="6186488" y="5586413"/>
          <p14:tracePt t="79404" x="6151563" y="5586413"/>
          <p14:tracePt t="79419" x="6143625" y="5586413"/>
          <p14:tracePt t="79436" x="6137275" y="5586413"/>
          <p14:tracePt t="79452" x="6115050" y="5608638"/>
          <p14:tracePt t="79469" x="6108700" y="5608638"/>
          <p14:tracePt t="79485" x="6080125" y="5608638"/>
          <p14:tracePt t="79502" x="6057900" y="5608638"/>
          <p14:tracePt t="79519" x="6037263" y="5608638"/>
          <p14:tracePt t="79536" x="6022975" y="5608638"/>
          <p14:tracePt t="79553" x="6015038" y="5608638"/>
          <p14:tracePt t="79569" x="5994400" y="5608638"/>
          <p14:tracePt t="79586" x="5986463" y="5608638"/>
          <p14:tracePt t="79602" x="5980113" y="5608638"/>
          <p14:tracePt t="79619" x="5943600" y="5608638"/>
          <p14:tracePt t="79635" x="5922963" y="5614988"/>
          <p14:tracePt t="79652" x="5900738" y="5622925"/>
          <p14:tracePt t="79669" x="5872163" y="5622925"/>
          <p14:tracePt t="79685" x="5843588" y="5629275"/>
          <p14:tracePt t="79685" x="5837238" y="5629275"/>
          <p14:tracePt t="79704" x="5794375" y="5637213"/>
          <p14:tracePt t="79720" x="5786438" y="5643563"/>
          <p14:tracePt t="79759" x="5780088" y="5643563"/>
          <p14:tracePt t="79775" x="5751513" y="5651500"/>
          <p14:tracePt t="79823" x="5743575" y="5651500"/>
          <p14:tracePt t="79831" x="5737225" y="5651500"/>
          <p14:tracePt t="79839" x="5722938" y="5651500"/>
          <p14:tracePt t="80158" x="5708650" y="5651500"/>
          <p14:tracePt t="80167" x="5700713" y="5651500"/>
          <p14:tracePt t="80199" x="5680075" y="5651500"/>
          <p14:tracePt t="80230" x="5672138" y="5651500"/>
          <p14:tracePt t="80238" x="5665788" y="5651500"/>
          <p14:tracePt t="80254" x="5657850" y="5651500"/>
          <p14:tracePt t="80327" x="5643563" y="5651500"/>
          <p14:tracePt t="80343" x="5637213" y="5651500"/>
          <p14:tracePt t="80390" x="5629275" y="5651500"/>
          <p14:tracePt t="80423" x="5622925" y="5651500"/>
          <p14:tracePt t="80431" x="5608638" y="5651500"/>
          <p14:tracePt t="80435" x="5600700" y="5651500"/>
          <p14:tracePt t="80503" x="5594350" y="5651500"/>
          <p14:tracePt t="80535" x="5586413" y="5643563"/>
          <p14:tracePt t="80567" x="5580063" y="5637213"/>
          <p14:tracePt t="80583" x="5572125" y="5637213"/>
          <p14:tracePt t="80615" x="5565775" y="5629275"/>
          <p14:tracePt t="80623" x="5557838" y="5622925"/>
          <p14:tracePt t="80639" x="5557838" y="5614988"/>
          <p14:tracePt t="80646" x="5551488" y="5608638"/>
          <p14:tracePt t="80678" x="5543550" y="5600700"/>
          <p14:tracePt t="80711" x="5543550" y="5586413"/>
          <p14:tracePt t="80719" x="5543550" y="5572125"/>
          <p14:tracePt t="80727" x="5543550" y="5565775"/>
          <p14:tracePt t="80734" x="5543550" y="5537200"/>
          <p14:tracePt t="80751" x="5543550" y="5529263"/>
          <p14:tracePt t="80767" x="5551488" y="5514975"/>
          <p14:tracePt t="80784" x="5572125" y="5494338"/>
          <p14:tracePt t="80800" x="5608638" y="5480050"/>
          <p14:tracePt t="80817" x="5629275" y="5457825"/>
          <p14:tracePt t="80834" x="5643563" y="5451475"/>
          <p14:tracePt t="80879" x="5651500" y="5451475"/>
          <p14:tracePt t="80879" x="5680075" y="5443538"/>
          <p14:tracePt t="80902" x="5686425" y="5443538"/>
          <p14:tracePt t="80918" x="5694363" y="5443538"/>
          <p14:tracePt t="80918" x="5729288" y="5443538"/>
          <p14:tracePt t="80934" x="5757863" y="5443538"/>
          <p14:tracePt t="80950" x="5808663" y="5443538"/>
          <p14:tracePt t="80968" x="5837238" y="5443538"/>
          <p14:tracePt t="80983" x="5880100" y="5443538"/>
          <p14:tracePt t="81000" x="5894388" y="5443538"/>
          <p14:tracePt t="81017" x="5915025" y="5443538"/>
          <p14:tracePt t="81034" x="5957888" y="5443538"/>
          <p14:tracePt t="81050" x="6008688" y="5443538"/>
          <p14:tracePt t="81067" x="6100763" y="5443538"/>
          <p14:tracePt t="81083" x="6229350" y="5443538"/>
          <p14:tracePt t="81100" x="6300788" y="5443538"/>
          <p14:tracePt t="81116" x="6372225" y="5443538"/>
          <p14:tracePt t="81135" x="6394450" y="5443538"/>
          <p14:tracePt t="81150" x="6400800" y="5443538"/>
          <p14:tracePt t="81167" x="6408738" y="5443538"/>
          <p14:tracePt t="81184" x="6429375" y="5443538"/>
          <p14:tracePt t="81200" x="6451600" y="5437188"/>
          <p14:tracePt t="81218" x="6494463" y="5437188"/>
          <p14:tracePt t="81233" x="6572250" y="5437188"/>
          <p14:tracePt t="81250" x="6637338" y="5437188"/>
          <p14:tracePt t="81267" x="6672263" y="5437188"/>
          <p14:tracePt t="81283" x="6680200" y="5437188"/>
          <p14:tracePt t="81319" x="6694488" y="5437188"/>
          <p14:tracePt t="81334" x="6708775" y="5437188"/>
          <p14:tracePt t="81342" x="6723063" y="5437188"/>
          <p14:tracePt t="81349" x="6751638" y="5443538"/>
          <p14:tracePt t="81367" x="6757988" y="5500688"/>
          <p14:tracePt t="81383" x="6765925" y="5557838"/>
          <p14:tracePt t="81400" x="6765925" y="5600700"/>
          <p14:tracePt t="81416" x="6765925" y="5622925"/>
          <p14:tracePt t="81432" x="6765925" y="5629275"/>
          <p14:tracePt t="81511" x="6743700" y="5600700"/>
          <p14:tracePt t="81519" x="6723063" y="5557838"/>
          <p14:tracePt t="81527" x="6715125" y="5529263"/>
          <p14:tracePt t="81535" x="6694488" y="5500688"/>
          <p14:tracePt t="81543" x="6686550" y="5472113"/>
          <p14:tracePt t="81549" x="6651625" y="5357813"/>
          <p14:tracePt t="81566" x="6643688" y="5165725"/>
          <p14:tracePt t="81583" x="6643688" y="5057775"/>
          <p14:tracePt t="81599" x="6657975" y="4986338"/>
          <p14:tracePt t="81616" x="6672263" y="4937125"/>
          <p14:tracePt t="81633" x="6694488" y="4879975"/>
          <p14:tracePt t="81649" x="6700838" y="4865688"/>
          <p14:tracePt t="81666" x="6715125" y="4851400"/>
          <p14:tracePt t="81683" x="6723063" y="4822825"/>
          <p14:tracePt t="81699" x="6729413" y="4814888"/>
          <p14:tracePt t="81759" x="6743700" y="4808538"/>
          <p14:tracePt t="81831" x="6743700" y="4814888"/>
          <p14:tracePt t="81838" x="6743700" y="4829175"/>
          <p14:tracePt t="81848" x="6743700" y="4857750"/>
          <p14:tracePt t="81849" x="6743700" y="4872038"/>
          <p14:tracePt t="81865" x="6723063" y="4908550"/>
          <p14:tracePt t="81883" x="6651625" y="4972050"/>
          <p14:tracePt t="81899" x="6586538" y="5008563"/>
          <p14:tracePt t="81916" x="6543675" y="5029200"/>
          <p14:tracePt t="81932" x="6494463" y="5057775"/>
          <p14:tracePt t="81948" x="6465888" y="5057775"/>
          <p14:tracePt t="81966" x="6443663" y="5065713"/>
          <p14:tracePt t="81982" x="6400800" y="5072063"/>
          <p14:tracePt t="82000" x="6372225" y="5094288"/>
          <p14:tracePt t="82015" x="6357938" y="5094288"/>
          <p14:tracePt t="82033" x="6315075" y="5094288"/>
          <p14:tracePt t="82048" x="6280150" y="5100638"/>
          <p14:tracePt t="82065" x="6223000" y="5108575"/>
          <p14:tracePt t="82082" x="6180138" y="5108575"/>
          <p14:tracePt t="82098" x="6143625" y="5114925"/>
          <p14:tracePt t="82116" x="6115050" y="5129213"/>
          <p14:tracePt t="82132" x="6108700" y="5137150"/>
          <p14:tracePt t="82167" x="6100763" y="5137150"/>
          <p14:tracePt t="82175" x="6072188" y="5143500"/>
          <p14:tracePt t="82182" x="6057900" y="5143500"/>
          <p14:tracePt t="82198" x="6000750" y="5143500"/>
          <p14:tracePt t="82231" x="5986463" y="5143500"/>
          <p14:tracePt t="82232" x="5951538" y="5143500"/>
          <p14:tracePt t="82249" x="5908675" y="5143500"/>
          <p14:tracePt t="82265" x="5857875" y="5143500"/>
          <p14:tracePt t="82282" x="5765800" y="5143500"/>
          <p14:tracePt t="82299" x="5708650" y="5143500"/>
          <p14:tracePt t="82315" x="5665788" y="5143500"/>
          <p14:tracePt t="82332" x="5657850" y="5143500"/>
          <p14:tracePt t="82348" x="5643563" y="5143500"/>
          <p14:tracePt t="82365" x="5622925" y="5143500"/>
          <p14:tracePt t="82381" x="5580063" y="5137150"/>
          <p14:tracePt t="82398" x="5557838" y="5129213"/>
          <p14:tracePt t="82415" x="5551488" y="5122863"/>
          <p14:tracePt t="82432" x="5537200" y="5108575"/>
          <p14:tracePt t="82448" x="5522913" y="5094288"/>
          <p14:tracePt t="82465" x="5508625" y="5080000"/>
          <p14:tracePt t="82482" x="5500688" y="5065713"/>
          <p14:tracePt t="82498" x="5494338" y="5051425"/>
          <p14:tracePt t="82515" x="5472113" y="5037138"/>
          <p14:tracePt t="82531" x="5465763" y="5014913"/>
          <p14:tracePt t="82548" x="5465763" y="4972050"/>
          <p14:tracePt t="82564" x="5465763" y="4951413"/>
          <p14:tracePt t="82582" x="5465763" y="4908550"/>
          <p14:tracePt t="82582" x="5465763" y="4900613"/>
          <p14:tracePt t="82599" x="5465763" y="4865688"/>
          <p14:tracePt t="82615" x="5465763" y="4851400"/>
          <p14:tracePt t="82631" x="5465763" y="4843463"/>
          <p14:tracePt t="82648" x="5465763" y="4829175"/>
          <p14:tracePt t="82694" x="5465763" y="4822825"/>
          <p14:tracePt t="82702" x="5486400" y="4800600"/>
          <p14:tracePt t="82711" x="5514975" y="4779963"/>
          <p14:tracePt t="82731" x="5580063" y="4757738"/>
          <p14:tracePt t="82734" x="5637213" y="4729163"/>
          <p14:tracePt t="82748" x="5680075" y="4722813"/>
          <p14:tracePt t="82764" x="5729288" y="4714875"/>
          <p14:tracePt t="82782" x="5757863" y="4714875"/>
          <p14:tracePt t="82797" x="5780088" y="4714875"/>
          <p14:tracePt t="82797" x="5800725" y="4714875"/>
          <p14:tracePt t="82815" x="5829300" y="4714875"/>
          <p14:tracePt t="82831" x="5872163" y="4714875"/>
          <p14:tracePt t="82848" x="5922963" y="4714875"/>
          <p14:tracePt t="82864" x="5951538" y="4714875"/>
          <p14:tracePt t="82881" x="5994400" y="4714875"/>
          <p14:tracePt t="82898" x="6037263" y="4714875"/>
          <p14:tracePt t="82914" x="6065838" y="4714875"/>
          <p14:tracePt t="82931" x="6094413" y="4714875"/>
          <p14:tracePt t="82947" x="6137275" y="4714875"/>
          <p14:tracePt t="82964" x="6186488" y="4700588"/>
          <p14:tracePt t="82980" x="6215063" y="4700588"/>
          <p14:tracePt t="82998" x="6251575" y="4686300"/>
          <p14:tracePt t="83014" x="6272213" y="4686300"/>
          <p14:tracePt t="83032" x="6286500" y="4686300"/>
          <p14:tracePt t="83047" x="6300788" y="4679950"/>
          <p14:tracePt t="83064" x="6323013" y="4679950"/>
          <p14:tracePt t="83080" x="6329363" y="4679950"/>
          <p14:tracePt t="83097" x="6351588" y="4679950"/>
          <p14:tracePt t="83114" x="6372225" y="4679950"/>
          <p14:tracePt t="83130" x="6386513" y="4679950"/>
          <p14:tracePt t="83147" x="6408738" y="4679950"/>
          <p14:tracePt t="83163" x="6423025" y="4679950"/>
          <p14:tracePt t="83180" x="6451600" y="4679950"/>
          <p14:tracePt t="83196" x="6465888" y="4679950"/>
          <p14:tracePt t="83213" x="6508750" y="4679950"/>
          <p14:tracePt t="83231" x="6537325" y="4679950"/>
          <p14:tracePt t="83247" x="6586538" y="4679950"/>
          <p14:tracePt t="83264" x="6629400" y="4686300"/>
          <p14:tracePt t="83281" x="6651625" y="4700588"/>
          <p14:tracePt t="83297" x="6672263" y="4708525"/>
          <p14:tracePt t="83350" x="6694488" y="4708525"/>
          <p14:tracePt t="83358" x="6700838" y="4714875"/>
          <p14:tracePt t="83375" x="6708775" y="4722813"/>
          <p14:tracePt t="83391" x="6715125" y="4729163"/>
          <p14:tracePt t="83407" x="6715125" y="4737100"/>
          <p14:tracePt t="83415" x="6715125" y="4751388"/>
          <p14:tracePt t="83423" x="6715125" y="4757738"/>
          <p14:tracePt t="83431" x="6715125" y="4772025"/>
          <p14:tracePt t="83431" x="6715125" y="4794250"/>
          <p14:tracePt t="83447" x="6715125" y="4814888"/>
          <p14:tracePt t="83463" x="6715125" y="4837113"/>
          <p14:tracePt t="83481" x="6715125" y="4851400"/>
          <p14:tracePt t="83496" x="6708775" y="4886325"/>
          <p14:tracePt t="83514" x="6686550" y="4908550"/>
          <p14:tracePt t="83530" x="6680200" y="4922838"/>
          <p14:tracePt t="83546" x="6665913" y="4937125"/>
          <p14:tracePt t="83563" x="6643688" y="4957763"/>
          <p14:tracePt t="83579" x="6629400" y="4972050"/>
          <p14:tracePt t="83597" x="6600825" y="5000625"/>
          <p14:tracePt t="83613" x="6580188" y="5008563"/>
          <p14:tracePt t="83630" x="6537325" y="5037138"/>
          <p14:tracePt t="83646" x="6500813" y="5043488"/>
          <p14:tracePt t="83663" x="6451600" y="5051425"/>
          <p14:tracePt t="83679" x="6408738" y="5065713"/>
          <p14:tracePt t="83696" x="6351588" y="5080000"/>
          <p14:tracePt t="83713" x="6272213" y="5094288"/>
          <p14:tracePt t="83730" x="6215063" y="5094288"/>
          <p14:tracePt t="83747" x="6137275" y="5100638"/>
          <p14:tracePt t="83763" x="6080125" y="5114925"/>
          <p14:tracePt t="83780" x="5972175" y="5114925"/>
          <p14:tracePt t="83796" x="5886450" y="5114925"/>
          <p14:tracePt t="83813" x="5808663" y="5114925"/>
          <p14:tracePt t="83829" x="5729288" y="5114925"/>
          <p14:tracePt t="83846" x="5608638" y="5114925"/>
          <p14:tracePt t="83863" x="5543550" y="5114925"/>
          <p14:tracePt t="83880" x="5514975" y="5114925"/>
          <p14:tracePt t="83896" x="5480050" y="5114925"/>
          <p14:tracePt t="83913" x="5400675" y="5100638"/>
          <p14:tracePt t="83930" x="5365750" y="5086350"/>
          <p14:tracePt t="83946" x="5343525" y="5072063"/>
          <p14:tracePt t="83964" x="5308600" y="5051425"/>
          <p14:tracePt t="83979" x="5300663" y="5037138"/>
          <p14:tracePt t="83996" x="5272088" y="5000625"/>
          <p14:tracePt t="84012" x="5265738" y="4994275"/>
          <p14:tracePt t="84029" x="5257800" y="4972050"/>
          <p14:tracePt t="84029" x="5257800" y="4951413"/>
          <p14:tracePt t="84047" x="5257800" y="4922838"/>
          <p14:tracePt t="84063" x="5257800" y="4894263"/>
          <p14:tracePt t="84079" x="5257800" y="4879975"/>
          <p14:tracePt t="84095" x="5272088" y="4837113"/>
          <p14:tracePt t="84113" x="5286375" y="4822825"/>
          <p14:tracePt t="84129" x="5329238" y="4794250"/>
          <p14:tracePt t="84146" x="5365750" y="4757738"/>
          <p14:tracePt t="84162" x="5372100" y="4751388"/>
          <p14:tracePt t="84179" x="5408613" y="4743450"/>
          <p14:tracePt t="84196" x="5429250" y="4737100"/>
          <p14:tracePt t="84212" x="5457825" y="4714875"/>
          <p14:tracePt t="84229" x="5486400" y="4708525"/>
          <p14:tracePt t="84245" x="5500688" y="4700588"/>
          <p14:tracePt t="84245" x="5522913" y="4700588"/>
          <p14:tracePt t="84262" x="5537200" y="4694238"/>
          <p14:tracePt t="84279" x="5565775" y="4672013"/>
          <p14:tracePt t="84296" x="5580063" y="4672013"/>
          <p14:tracePt t="84312" x="5614988" y="4672013"/>
          <p14:tracePt t="84330" x="5643563" y="4672013"/>
          <p14:tracePt t="84345" x="5651500" y="4672013"/>
          <p14:tracePt t="84362" x="5686425" y="4672013"/>
          <p14:tracePt t="84379" x="5700713" y="4672013"/>
          <p14:tracePt t="84395" x="5715000" y="4672013"/>
          <p14:tracePt t="84412" x="5729288" y="4672013"/>
          <p14:tracePt t="84428" x="5757863" y="4672013"/>
          <p14:tracePt t="84446" x="5772150" y="4672013"/>
          <p14:tracePt t="84462" x="5815013" y="4672013"/>
          <p14:tracePt t="84479" x="5880100" y="4672013"/>
          <p14:tracePt t="84495" x="5908675" y="4672013"/>
          <p14:tracePt t="84512" x="5937250" y="4694238"/>
          <p14:tracePt t="84559" x="5943600" y="4700588"/>
          <p14:tracePt t="84567" x="5943600" y="4722813"/>
          <p14:tracePt t="84575" x="5943600" y="4737100"/>
          <p14:tracePt t="84589" x="5943600" y="4757738"/>
          <p14:tracePt t="84595" x="5908675" y="4800600"/>
          <p14:tracePt t="84612" x="5829300" y="4851400"/>
          <p14:tracePt t="84628" x="5729288" y="4900613"/>
          <p14:tracePt t="84645" x="5665788" y="4914900"/>
          <p14:tracePt t="84661" x="5580063" y="4951413"/>
          <p14:tracePt t="84678" x="5443538" y="5000625"/>
          <p14:tracePt t="84695" x="5329238" y="5014913"/>
          <p14:tracePt t="84712" x="5186363" y="5065713"/>
          <p14:tracePt t="84728" x="5043488" y="5080000"/>
          <p14:tracePt t="84746" x="4951413" y="5086350"/>
          <p14:tracePt t="84762" x="4894263" y="5094288"/>
          <p14:tracePt t="84779" x="4814888" y="5114925"/>
          <p14:tracePt t="84795" x="4729163" y="5137150"/>
          <p14:tracePt t="84812" x="4622800" y="5151438"/>
          <p14:tracePt t="84828" x="4522788" y="5194300"/>
          <p14:tracePt t="84845" x="4479925" y="5200650"/>
          <p14:tracePt t="84862" x="4422775" y="5229225"/>
          <p14:tracePt t="84878" x="4322763" y="5280025"/>
          <p14:tracePt t="84895" x="4208463" y="5314950"/>
          <p14:tracePt t="84911" x="4137025" y="5343525"/>
          <p14:tracePt t="84928" x="4079875" y="5386388"/>
          <p14:tracePt t="84944" x="4008438" y="5408613"/>
          <p14:tracePt t="84961" x="3943350" y="5429250"/>
          <p14:tracePt t="84977" x="3886200" y="5437188"/>
          <p14:tracePt t="84995" x="3814763" y="5457825"/>
          <p14:tracePt t="85011" x="3722688" y="5480050"/>
          <p14:tracePt t="85028" x="3614738" y="5486400"/>
          <p14:tracePt t="85045" x="3522663" y="5500688"/>
          <p14:tracePt t="85061" x="3479800" y="5500688"/>
          <p14:tracePt t="85078" x="3414713" y="5500688"/>
          <p14:tracePt t="85094" x="3371850" y="5500688"/>
          <p14:tracePt t="85111" x="3314700" y="5508625"/>
          <p14:tracePt t="85127" x="3286125" y="5508625"/>
          <p14:tracePt t="85144" x="3236913" y="5529263"/>
          <p14:tracePt t="85161" x="3194050" y="5529263"/>
          <p14:tracePt t="85177" x="3165475" y="5537200"/>
          <p14:tracePt t="85194" x="3128963" y="5543550"/>
          <p14:tracePt t="85211" x="3114675" y="5551488"/>
          <p14:tracePt t="85227" x="3108325" y="5565775"/>
          <p14:tracePt t="85244" x="3094038" y="5594350"/>
          <p14:tracePt t="85261" x="3094038" y="5622925"/>
          <p14:tracePt t="85277" x="3094038" y="5651500"/>
          <p14:tracePt t="85277" x="3094038" y="5657850"/>
          <p14:tracePt t="85295" x="3094038" y="5686425"/>
          <p14:tracePt t="85311" x="3094038" y="5700713"/>
          <p14:tracePt t="85328" x="3114675" y="5729288"/>
          <p14:tracePt t="85345" x="3186113" y="5743575"/>
          <p14:tracePt t="85361" x="3214688" y="5751513"/>
          <p14:tracePt t="85378" x="3271838" y="5786438"/>
          <p14:tracePt t="85394" x="3328988" y="5794375"/>
          <p14:tracePt t="85411" x="3371850" y="5794375"/>
          <p14:tracePt t="85427" x="3414713" y="5794375"/>
          <p14:tracePt t="85444" x="3494088" y="5794375"/>
          <p14:tracePt t="85461" x="3529013" y="5794375"/>
          <p14:tracePt t="85477" x="3571875" y="5794375"/>
          <p14:tracePt t="85494" x="3594100" y="5794375"/>
          <p14:tracePt t="85510" x="3686175" y="5794375"/>
          <p14:tracePt t="85527" x="3794125" y="5794375"/>
          <p14:tracePt t="85544" x="3900488" y="5780088"/>
          <p14:tracePt t="85561" x="3971925" y="5772150"/>
          <p14:tracePt t="85577" x="3994150" y="5772150"/>
          <p14:tracePt t="85594" x="4014788" y="5772150"/>
          <p14:tracePt t="85610" x="4022725" y="5772150"/>
          <p14:tracePt t="85627" x="4029075" y="5772150"/>
          <p14:tracePt t="85643" x="4057650" y="5765800"/>
          <p14:tracePt t="85660" x="4071938" y="5765800"/>
          <p14:tracePt t="85677" x="4094163" y="5757863"/>
          <p14:tracePt t="85718" x="4100513" y="5757863"/>
          <p14:tracePt t="85726" x="4129088" y="5737225"/>
          <p14:tracePt t="85734" x="4151313" y="5729288"/>
          <p14:tracePt t="85743" x="4229100" y="5708650"/>
          <p14:tracePt t="85759" x="4300538" y="5680075"/>
          <p14:tracePt t="85777" x="4371975" y="5637213"/>
          <p14:tracePt t="85793" x="4429125" y="5608638"/>
          <p14:tracePt t="85810" x="4486275" y="5557838"/>
          <p14:tracePt t="85827" x="4594225" y="5480050"/>
          <p14:tracePt t="85843" x="4637088" y="5408613"/>
          <p14:tracePt t="85860" x="4679950" y="5351463"/>
          <p14:tracePt t="85877" x="4700588" y="5286375"/>
          <p14:tracePt t="85894" x="4722813" y="5222875"/>
          <p14:tracePt t="85910" x="4743450" y="5151438"/>
          <p14:tracePt t="85927" x="4751388" y="5143500"/>
          <p14:tracePt t="86006" x="4743450" y="5129213"/>
          <p14:tracePt t="86015" x="4700588" y="5137150"/>
          <p14:tracePt t="86023" x="4694238" y="5143500"/>
          <p14:tracePt t="86043" x="4672013" y="5143500"/>
          <p14:tracePt t="86044" x="4637088" y="5151438"/>
          <p14:tracePt t="86060" x="4614863" y="5157788"/>
          <p14:tracePt t="86076" x="4557713" y="5180013"/>
          <p14:tracePt t="86093" x="4529138" y="5194300"/>
          <p14:tracePt t="86110" x="4494213" y="5200650"/>
          <p14:tracePt t="86126" x="4437063" y="5229225"/>
          <p14:tracePt t="86143" x="4386263" y="5243513"/>
          <p14:tracePt t="86159" x="4337050" y="5251450"/>
          <p14:tracePt t="86176" x="4265613" y="5272088"/>
          <p14:tracePt t="86193" x="4208463" y="5294313"/>
          <p14:tracePt t="86209" x="4151313" y="5308600"/>
          <p14:tracePt t="86226" x="4086225" y="5314950"/>
          <p14:tracePt t="86242" x="4043363" y="5329238"/>
          <p14:tracePt t="86260" x="3986213" y="5337175"/>
          <p14:tracePt t="86276" x="3951288" y="5337175"/>
          <p14:tracePt t="86292" x="3908425" y="5337175"/>
          <p14:tracePt t="86309" x="3857625" y="5337175"/>
          <p14:tracePt t="86325" x="3771900" y="5337175"/>
          <p14:tracePt t="86344" x="3694113" y="5337175"/>
          <p14:tracePt t="86359" x="3629025" y="5337175"/>
          <p14:tracePt t="86377" x="3565525" y="5337175"/>
          <p14:tracePt t="86393" x="3529013" y="5337175"/>
          <p14:tracePt t="86410" x="3486150" y="5337175"/>
          <p14:tracePt t="86425" x="3465513" y="5337175"/>
          <p14:tracePt t="86443" x="3422650" y="5314950"/>
          <p14:tracePt t="86459" x="3379788" y="5308600"/>
          <p14:tracePt t="86476" x="3308350" y="5294313"/>
          <p14:tracePt t="86493" x="3271838" y="5280025"/>
          <p14:tracePt t="86509" x="3251200" y="5272088"/>
          <p14:tracePt t="86526" x="3208338" y="5265738"/>
          <p14:tracePt t="86542" x="3186113" y="5251450"/>
          <p14:tracePt t="86559" x="3165475" y="5243513"/>
          <p14:tracePt t="86576" x="3128963" y="5229225"/>
          <p14:tracePt t="86593" x="3122613" y="5222875"/>
          <p14:tracePt t="86609" x="3114675" y="5214938"/>
          <p14:tracePt t="86625" x="3100388" y="5200650"/>
          <p14:tracePt t="86642" x="3086100" y="5165725"/>
          <p14:tracePt t="86658" x="3079750" y="5143500"/>
          <p14:tracePt t="86675" x="3057525" y="5108575"/>
          <p14:tracePt t="86692" x="3051175" y="5072063"/>
          <p14:tracePt t="86710" x="3051175" y="5051425"/>
          <p14:tracePt t="86725" x="3051175" y="5022850"/>
          <p14:tracePt t="86725" x="3051175" y="5014913"/>
          <p14:tracePt t="86743" x="3051175" y="4972050"/>
          <p14:tracePt t="86759" x="3051175" y="4929188"/>
          <p14:tracePt t="86775" x="3051175" y="4894263"/>
          <p14:tracePt t="86792" x="3051175" y="4851400"/>
          <p14:tracePt t="86809" x="3051175" y="4843463"/>
          <p14:tracePt t="86825" x="3051175" y="4822825"/>
          <p14:tracePt t="86842" x="3057525" y="4800600"/>
          <p14:tracePt t="86859" x="3071813" y="4786313"/>
          <p14:tracePt t="86875" x="3094038" y="4765675"/>
          <p14:tracePt t="86892" x="3108325" y="4737100"/>
          <p14:tracePt t="86908" x="3128963" y="4722813"/>
          <p14:tracePt t="86926" x="3157538" y="4700588"/>
          <p14:tracePt t="86942" x="3179763" y="4686300"/>
          <p14:tracePt t="86958" x="3200400" y="4672013"/>
          <p14:tracePt t="86975" x="3257550" y="4651375"/>
          <p14:tracePt t="86991" x="3300413" y="4651375"/>
          <p14:tracePt t="87008" x="3343275" y="4637088"/>
          <p14:tracePt t="87025" x="3394075" y="4629150"/>
          <p14:tracePt t="87042" x="3422650" y="4608513"/>
          <p14:tracePt t="87058" x="3443288" y="4608513"/>
          <p14:tracePt t="87075" x="3479800" y="4608513"/>
          <p14:tracePt t="87091" x="3514725" y="4600575"/>
          <p14:tracePt t="87108" x="3565525" y="4600575"/>
          <p14:tracePt t="87125" x="3643313" y="4600575"/>
          <p14:tracePt t="87142" x="3700463" y="4600575"/>
          <p14:tracePt t="87142" x="3736975" y="4600575"/>
          <p14:tracePt t="87159" x="3794125" y="4600575"/>
          <p14:tracePt t="87175" x="3829050" y="4594225"/>
          <p14:tracePt t="87192" x="3851275" y="4594225"/>
          <p14:tracePt t="87208" x="3886200" y="4586288"/>
          <p14:tracePt t="87225" x="3908425" y="4586288"/>
          <p14:tracePt t="87241" x="3951288" y="4586288"/>
          <p14:tracePt t="87257" x="4008438" y="4565650"/>
          <p14:tracePt t="87275" x="4051300" y="4565650"/>
          <p14:tracePt t="87291" x="4108450" y="4565650"/>
          <p14:tracePt t="87309" x="4143375" y="4565650"/>
          <p14:tracePt t="87324" x="4157663" y="4565650"/>
          <p14:tracePt t="87342" x="4186238" y="4565650"/>
          <p14:tracePt t="87358" x="4229100" y="4565650"/>
          <p14:tracePt t="87358" x="4237038" y="4565650"/>
          <p14:tracePt t="87375" x="4271963" y="4565650"/>
          <p14:tracePt t="87391" x="4300538" y="4565650"/>
          <p14:tracePt t="87408" x="4337050" y="4565650"/>
          <p14:tracePt t="87424" x="4379913" y="4565650"/>
          <p14:tracePt t="87441" x="4414838" y="4565650"/>
          <p14:tracePt t="87458" x="4443413" y="4579938"/>
          <p14:tracePt t="87474" x="4471988" y="4586288"/>
          <p14:tracePt t="87491" x="4479925" y="4586288"/>
          <p14:tracePt t="87508" x="4486275" y="4586288"/>
          <p14:tracePt t="87524" x="4514850" y="4600575"/>
          <p14:tracePt t="87541" x="4529138" y="4614863"/>
          <p14:tracePt t="87557" x="4557713" y="4637088"/>
          <p14:tracePt t="87573" x="4565650" y="4643438"/>
          <p14:tracePt t="87590" x="4565650" y="4665663"/>
          <p14:tracePt t="87608" x="4565650" y="4686300"/>
          <p14:tracePt t="87624" x="4565650" y="4708525"/>
          <p14:tracePt t="87641" x="4565650" y="4722813"/>
          <p14:tracePt t="87658" x="4565650" y="4743450"/>
          <p14:tracePt t="87675" x="4565650" y="4765675"/>
          <p14:tracePt t="87690" x="4572000" y="4794250"/>
          <p14:tracePt t="87708" x="4586288" y="4814888"/>
          <p14:tracePt t="87724" x="4594225" y="4843463"/>
          <p14:tracePt t="87740" x="4600575" y="4851400"/>
          <p14:tracePt t="87757" x="4600575" y="4872038"/>
          <p14:tracePt t="87773" x="4600575" y="4900613"/>
          <p14:tracePt t="87790" x="4600575" y="4914900"/>
          <p14:tracePt t="87808" x="4600575" y="4937125"/>
          <p14:tracePt t="87825" x="4600575" y="4957763"/>
          <p14:tracePt t="87871" x="4594225" y="4972050"/>
          <p14:tracePt t="87887" x="4586288" y="4972050"/>
          <p14:tracePt t="87889" x="4565650" y="4979988"/>
          <p14:tracePt t="87910" x="4557713" y="4986338"/>
          <p14:tracePt t="87943" x="4551363" y="4986338"/>
          <p14:tracePt t="87951" x="4543425" y="4986338"/>
          <p14:tracePt t="87966" x="4537075" y="4986338"/>
          <p14:tracePt t="87983" x="4522788" y="4986338"/>
          <p14:tracePt t="87991" x="4514850" y="4986338"/>
          <p14:tracePt t="87999" x="4486275" y="4986338"/>
          <p14:tracePt t="88007" x="4457700" y="4994275"/>
          <p14:tracePt t="88023" x="4414838" y="5014913"/>
          <p14:tracePt t="88040" x="4365625" y="5022850"/>
          <p14:tracePt t="88056" x="4329113" y="5037138"/>
          <p14:tracePt t="88073" x="4286250" y="5051425"/>
          <p14:tracePt t="88089" x="4243388" y="5057775"/>
          <p14:tracePt t="88107" x="4194175" y="5072063"/>
          <p14:tracePt t="88124" x="4151313" y="5086350"/>
          <p14:tracePt t="88140" x="4114800" y="5094288"/>
          <p14:tracePt t="88157" x="4071938" y="5100638"/>
          <p14:tracePt t="88173" x="4029075" y="5122863"/>
          <p14:tracePt t="88173" x="4000500" y="5129213"/>
          <p14:tracePt t="88191" x="3979863" y="5129213"/>
          <p14:tracePt t="88207" x="3929063" y="5129213"/>
          <p14:tracePt t="88224" x="3886200" y="5143500"/>
          <p14:tracePt t="88240" x="3829050" y="5151438"/>
          <p14:tracePt t="88256" x="3800475" y="5151438"/>
          <p14:tracePt t="88273" x="3765550" y="5180013"/>
          <p14:tracePt t="88289" x="3722688" y="5186363"/>
          <p14:tracePt t="88307" x="3657600" y="5186363"/>
          <p14:tracePt t="88322" x="3557588" y="5214938"/>
          <p14:tracePt t="88339" x="3479800" y="5214938"/>
          <p14:tracePt t="88356" x="3422650" y="5214938"/>
          <p14:tracePt t="88374" x="3379788" y="5214938"/>
          <p14:tracePt t="88390" x="3343275" y="5214938"/>
          <p14:tracePt t="88407" x="3308350" y="5214938"/>
          <p14:tracePt t="88424" x="3271838" y="5214938"/>
          <p14:tracePt t="88440" x="3257550" y="5214938"/>
          <p14:tracePt t="88456" x="3236913" y="5214938"/>
          <p14:tracePt t="88473" x="3228975" y="5214938"/>
          <p14:tracePt t="88518" x="3222625" y="5214938"/>
          <p14:tracePt t="88550" x="3214688" y="5214938"/>
          <p14:tracePt t="88556" x="3186113" y="5214938"/>
          <p14:tracePt t="88591" x="3186113" y="5208588"/>
          <p14:tracePt t="88599" x="3186113" y="5194300"/>
          <p14:tracePt t="88607" x="3179763" y="5186363"/>
          <p14:tracePt t="88615" x="3179763" y="5172075"/>
          <p14:tracePt t="88647" x="3179763" y="5143500"/>
          <p14:tracePt t="88654" x="3179763" y="5137150"/>
          <p14:tracePt t="88662" x="3179763" y="5114925"/>
          <p14:tracePt t="88672" x="3171825" y="5108575"/>
          <p14:tracePt t="88689" x="3171825" y="5072063"/>
          <p14:tracePt t="88707" x="3165475" y="5065713"/>
          <p14:tracePt t="88722" x="3165475" y="5051425"/>
          <p14:tracePt t="88739" x="3165475" y="5037138"/>
          <p14:tracePt t="88756" x="3151188" y="5022850"/>
          <p14:tracePt t="88799" x="3143250" y="5000625"/>
          <p14:tracePt t="88831" x="3143250" y="4994275"/>
          <p14:tracePt t="89007" x="3143250" y="4986338"/>
          <p14:tracePt t="89015" x="3122613" y="4957763"/>
          <p14:tracePt t="89023" x="3094038" y="4900613"/>
          <p14:tracePt t="89039" x="3086100" y="4886325"/>
          <p14:tracePt t="89044" x="3071813" y="4837113"/>
          <p14:tracePt t="89072" x="3071813" y="4829175"/>
          <p14:tracePt t="89072" x="3071813" y="4814888"/>
          <p14:tracePt t="89088" x="3071813" y="4800600"/>
          <p14:tracePt t="89144" x="3071813" y="4794250"/>
          <p14:tracePt t="89271" x="3071813" y="4800600"/>
          <p14:tracePt t="89279" x="3071813" y="4814888"/>
          <p14:tracePt t="89287" x="3071813" y="4837113"/>
          <p14:tracePt t="89295" x="3071813" y="4879975"/>
          <p14:tracePt t="89305" x="3071813" y="4922838"/>
          <p14:tracePt t="89321" x="3071813" y="4965700"/>
          <p14:tracePt t="89339" x="3071813" y="5008563"/>
          <p14:tracePt t="89355" x="3071813" y="5037138"/>
          <p14:tracePt t="89372" x="3071813" y="5065713"/>
          <p14:tracePt t="89389" x="3079750" y="5108575"/>
          <p14:tracePt t="89405" x="3079750" y="5143500"/>
          <p14:tracePt t="89422" x="3086100" y="5194300"/>
          <p14:tracePt t="89439" x="3094038" y="5222875"/>
          <p14:tracePt t="89455" x="3094038" y="5257800"/>
          <p14:tracePt t="89471" x="3100388" y="5280025"/>
          <p14:tracePt t="89488" x="3100388" y="5300663"/>
          <p14:tracePt t="89504" x="3100388" y="5314950"/>
          <p14:tracePt t="89522" x="3100388" y="5351463"/>
          <p14:tracePt t="89538" x="3108325" y="5386388"/>
          <p14:tracePt t="89555" x="3108325" y="5394325"/>
          <p14:tracePt t="89571" x="3122613" y="5422900"/>
          <p14:tracePt t="89587" x="3136900" y="5443538"/>
          <p14:tracePt t="89604" x="3151188" y="5472113"/>
          <p14:tracePt t="89621" x="3165475" y="5486400"/>
          <p14:tracePt t="89638" x="3200400" y="5508625"/>
          <p14:tracePt t="89655" x="3214688" y="5514975"/>
          <p14:tracePt t="89672" x="3243263" y="5514975"/>
          <p14:tracePt t="89688" x="3265488" y="5514975"/>
          <p14:tracePt t="89704" x="3314700" y="5514975"/>
          <p14:tracePt t="89722" x="3357563" y="5514975"/>
          <p14:tracePt t="89737" x="3400425" y="5514975"/>
          <p14:tracePt t="89755" x="3436938" y="5508625"/>
          <p14:tracePt t="89771" x="3479800" y="5500688"/>
          <p14:tracePt t="89788" x="3522663" y="5486400"/>
          <p14:tracePt t="89804" x="3579813" y="5480050"/>
          <p14:tracePt t="89821" x="3651250" y="5443538"/>
          <p14:tracePt t="89837" x="3700463" y="5437188"/>
          <p14:tracePt t="89854" x="3765550" y="5408613"/>
          <p14:tracePt t="89871" x="3800475" y="5400675"/>
          <p14:tracePt t="89887" x="3814763" y="5400675"/>
          <p14:tracePt t="89903" x="3829050" y="5400675"/>
          <p14:tracePt t="89920" x="3843338" y="5394325"/>
          <p14:tracePt t="89938" x="3865563" y="5394325"/>
          <p14:tracePt t="89954" x="3879850" y="5386388"/>
          <p14:tracePt t="89972" x="3922713" y="5386388"/>
          <p14:tracePt t="89987" x="3957638" y="5386388"/>
          <p14:tracePt t="90004" x="4000500" y="5386388"/>
          <p14:tracePt t="90020" x="4014788" y="5386388"/>
          <p14:tracePt t="90037" x="4037013" y="5386388"/>
          <p14:tracePt t="90037" x="4043363" y="5386388"/>
          <p14:tracePt t="90055" x="4071938" y="5386388"/>
          <p14:tracePt t="90070" x="4122738" y="5386388"/>
          <p14:tracePt t="90087" x="4137025" y="5386388"/>
          <p14:tracePt t="90104" x="4157663" y="5386388"/>
          <p14:tracePt t="90121" x="4179888" y="5394325"/>
          <p14:tracePt t="90137" x="4186238" y="5400675"/>
          <p14:tracePt t="90153" x="4208463" y="5414963"/>
          <p14:tracePt t="90171" x="4251325" y="5429250"/>
          <p14:tracePt t="90187" x="4257675" y="5437188"/>
          <p14:tracePt t="90204" x="4265613" y="5443538"/>
          <p14:tracePt t="90220" x="4265613" y="5451475"/>
          <p14:tracePt t="90237" x="4279900" y="5480050"/>
          <p14:tracePt t="90253" x="4279900" y="5494338"/>
          <p14:tracePt t="90253" x="4279900" y="5500688"/>
          <p14:tracePt t="90271" x="4279900" y="5514975"/>
          <p14:tracePt t="90287" x="4286250" y="5529263"/>
          <p14:tracePt t="90304" x="4286250" y="5537200"/>
          <p14:tracePt t="90320" x="4286250" y="5565775"/>
          <p14:tracePt t="90337" x="4286250" y="5600700"/>
          <p14:tracePt t="90354" x="4286250" y="5629275"/>
          <p14:tracePt t="90370" x="4286250" y="5643563"/>
          <p14:tracePt t="90386" x="4286250" y="5665788"/>
          <p14:tracePt t="90430" x="4286250" y="5672138"/>
          <p14:tracePt t="90447" x="4286250" y="5694363"/>
          <p14:tracePt t="90463" x="4271963" y="5700713"/>
          <p14:tracePt t="90479" x="4251325" y="5700713"/>
          <p14:tracePt t="90519" x="4243388" y="5700713"/>
          <p14:tracePt t="90527" x="4237038" y="5708650"/>
          <p14:tracePt t="90559" x="4229100" y="5715000"/>
          <p14:tracePt t="90591" x="4214813" y="5715000"/>
          <p14:tracePt t="90597" x="4208463" y="5715000"/>
          <p14:tracePt t="90604" x="4200525" y="5715000"/>
          <p14:tracePt t="90638" x="4194175" y="5715000"/>
          <p14:tracePt t="90646" x="4171950" y="5715000"/>
          <p14:tracePt t="90655" x="4157663" y="5715000"/>
          <p14:tracePt t="90671" x="4143375" y="5715000"/>
          <p14:tracePt t="90671" x="4137025" y="5715000"/>
          <p14:tracePt t="90687" x="4108450" y="5708650"/>
          <p14:tracePt t="90703" x="4086225" y="5708650"/>
          <p14:tracePt t="90721" x="4065588" y="5708650"/>
          <p14:tracePt t="90736" x="4043363" y="5700713"/>
          <p14:tracePt t="90791" x="4037013" y="5700713"/>
          <p14:tracePt t="90799" x="4014788" y="5700713"/>
          <p14:tracePt t="90807" x="3979863" y="5680075"/>
          <p14:tracePt t="90820" x="3965575" y="5680075"/>
          <p14:tracePt t="90836" x="3957638" y="5672138"/>
          <p14:tracePt t="90894" x="3951288" y="5665788"/>
          <p14:tracePt t="90951" x="3951288" y="5651500"/>
          <p14:tracePt t="90959" x="3951288" y="5637213"/>
          <p14:tracePt t="90967" x="3951288" y="5629275"/>
          <p14:tracePt t="90970" x="3979863" y="5580063"/>
          <p14:tracePt t="90986" x="4000500" y="5537200"/>
          <p14:tracePt t="91003" x="4029075" y="5500688"/>
          <p14:tracePt t="91019" x="4057650" y="5443538"/>
          <p14:tracePt t="91036" x="4065588" y="5414963"/>
          <p14:tracePt t="91052" x="4086225" y="5372100"/>
          <p14:tracePt t="91069" x="4108450" y="5314950"/>
          <p14:tracePt t="91086" x="4108450" y="5265738"/>
          <p14:tracePt t="91103" x="4108450" y="5229225"/>
          <p14:tracePt t="91119" x="4108450" y="5200650"/>
          <p14:tracePt t="91152" x="4108450" y="5186363"/>
          <p14:tracePt t="91152" x="4108450" y="5165725"/>
          <p14:tracePt t="91169" x="4108450" y="5157788"/>
          <p14:tracePt t="91186" x="4108450" y="5129213"/>
          <p14:tracePt t="91203" x="4108450" y="5108575"/>
          <p14:tracePt t="91219" x="4122738" y="5065713"/>
          <p14:tracePt t="91236" x="4129088" y="5043488"/>
          <p14:tracePt t="91252" x="4179888" y="4994275"/>
          <p14:tracePt t="91269" x="4194175" y="4986338"/>
          <p14:tracePt t="91285" x="4237038" y="4979988"/>
          <p14:tracePt t="91303" x="4251325" y="4979988"/>
          <p14:tracePt t="91319" x="4294188" y="4979988"/>
          <p14:tracePt t="91335" x="4329113" y="4979988"/>
          <p14:tracePt t="91352" x="4351338" y="4979988"/>
          <p14:tracePt t="91368" x="4357688" y="4979988"/>
          <p14:tracePt t="91439" x="4343400" y="4994275"/>
          <p14:tracePt t="91447" x="4308475" y="5014913"/>
          <p14:tracePt t="91450" x="4243388" y="5051425"/>
          <p14:tracePt t="91455" x="4143375" y="5065713"/>
          <p14:tracePt t="91468" x="3894138" y="5122863"/>
          <p14:tracePt t="91485" x="3571875" y="5151438"/>
          <p14:tracePt t="91502" x="2822575" y="5214938"/>
          <p14:tracePt t="91518" x="2486025" y="5214938"/>
          <p14:tracePt t="91535" x="2279650" y="5214938"/>
          <p14:tracePt t="91552" x="2265363" y="5214938"/>
          <p14:tracePt t="91607" x="2286000" y="5214938"/>
          <p14:tracePt t="91615" x="2314575" y="5208588"/>
          <p14:tracePt t="91623" x="2336800" y="5194300"/>
          <p14:tracePt t="91630" x="2365375" y="5194300"/>
          <p14:tracePt t="91635" x="2428875" y="5186363"/>
          <p14:tracePt t="91651" x="2522538" y="5157788"/>
          <p14:tracePt t="91668" x="2622550" y="5137150"/>
          <p14:tracePt t="91686" x="2814638" y="5080000"/>
          <p14:tracePt t="91702" x="2965450" y="5029200"/>
          <p14:tracePt t="91702" x="3071813" y="5008563"/>
          <p14:tracePt t="91720" x="3243263" y="4994275"/>
          <p14:tracePt t="91735" x="3408363" y="4943475"/>
          <p14:tracePt t="91752" x="3557588" y="4886325"/>
          <p14:tracePt t="91768" x="3622675" y="4872038"/>
          <p14:tracePt t="91785" x="3679825" y="4851400"/>
          <p14:tracePt t="91802" x="3708400" y="4851400"/>
          <p14:tracePt t="91818" x="3779838" y="4851400"/>
          <p14:tracePt t="91834" x="3865563" y="4851400"/>
          <p14:tracePt t="91852" x="3971925" y="4851400"/>
          <p14:tracePt t="91868" x="4051300" y="4843463"/>
          <p14:tracePt t="91885" x="4094163" y="4843463"/>
          <p14:tracePt t="91999" x="4065588" y="4843463"/>
          <p14:tracePt t="91999" x="3957638" y="4857750"/>
          <p14:tracePt t="92014" x="3900488" y="4872038"/>
          <p14:tracePt t="92022" x="3829050" y="4879975"/>
          <p14:tracePt t="92035" x="3794125" y="4879975"/>
          <p14:tracePt t="92039" x="3722688" y="4900613"/>
          <p14:tracePt t="92051" x="3686175" y="4900613"/>
          <p14:tracePt t="92135" x="3700463" y="4900613"/>
          <p14:tracePt t="92142" x="3736975" y="4900613"/>
          <p14:tracePt t="92151" x="3843338" y="4900613"/>
          <p14:tracePt t="92167" x="3922713" y="4900613"/>
          <p14:tracePt t="92184" x="3986213" y="4900613"/>
          <p14:tracePt t="92201" x="4051300" y="4900613"/>
          <p14:tracePt t="92217" x="4108450" y="4886325"/>
          <p14:tracePt t="92234" x="4179888" y="4879975"/>
          <p14:tracePt t="92250" x="4243388" y="4851400"/>
          <p14:tracePt t="92267" x="4257675" y="4843463"/>
          <p14:tracePt t="92351" x="4243388" y="4843463"/>
          <p14:tracePt t="92358" x="4208463" y="4843463"/>
          <p14:tracePt t="92366" x="4151313" y="4843463"/>
          <p14:tracePt t="92374" x="4000500" y="4843463"/>
          <p14:tracePt t="92384" x="3871913" y="4843463"/>
          <p14:tracePt t="92400" x="3743325" y="4808538"/>
          <p14:tracePt t="92418" x="3700463" y="4800600"/>
          <p14:tracePt t="92495" x="3708400" y="4800600"/>
          <p14:tracePt t="92503" x="3736975" y="4786313"/>
          <p14:tracePt t="92511" x="3765550" y="4786313"/>
          <p14:tracePt t="92519" x="3851275" y="4786313"/>
          <p14:tracePt t="92534" x="3979863" y="4786313"/>
          <p14:tracePt t="92550" x="4300538" y="4786313"/>
          <p14:tracePt t="92568" x="4579938" y="4808538"/>
          <p14:tracePt t="92584" x="4822825" y="4851400"/>
          <p14:tracePt t="92600" x="5022850" y="4914900"/>
          <p14:tracePt t="92617" x="5208588" y="5008563"/>
          <p14:tracePt t="92633" x="5308600" y="5065713"/>
          <p14:tracePt t="92650" x="5394325" y="5122863"/>
          <p14:tracePt t="92667" x="5457825" y="5186363"/>
          <p14:tracePt t="92684" x="5537200" y="5265738"/>
          <p14:tracePt t="92700" x="5622925" y="5372100"/>
          <p14:tracePt t="92718" x="5665788" y="5472113"/>
          <p14:tracePt t="92733" x="5715000" y="5529263"/>
          <p14:tracePt t="92750" x="5757863" y="5586413"/>
          <p14:tracePt t="92766" x="5794375" y="5622925"/>
          <p14:tracePt t="92783" x="5837238" y="5657850"/>
          <p14:tracePt t="92799" x="5857875" y="5665788"/>
          <p14:tracePt t="92886" x="5865813" y="5665788"/>
          <p14:tracePt t="92896" x="5886450" y="5665788"/>
          <p14:tracePt t="92902" x="5908675" y="5665788"/>
          <p14:tracePt t="92916" x="5929313" y="5665788"/>
          <p14:tracePt t="92918" x="5965825" y="5665788"/>
          <p14:tracePt t="92934" x="5986463" y="5665788"/>
          <p14:tracePt t="92950" x="6057900" y="5643563"/>
          <p14:tracePt t="92967" x="6129338" y="5622925"/>
          <p14:tracePt t="92983" x="6208713" y="5608638"/>
          <p14:tracePt t="92999" x="6323013" y="5580063"/>
          <p14:tracePt t="93016" x="6394450" y="5543550"/>
          <p14:tracePt t="93032" x="6437313" y="5522913"/>
          <p14:tracePt t="93051" x="6494463" y="5486400"/>
          <p14:tracePt t="93066" x="6529388" y="5472113"/>
          <p14:tracePt t="93083" x="6565900" y="5443538"/>
          <p14:tracePt t="93099" x="6580188" y="5437188"/>
          <p14:tracePt t="93116" x="6615113" y="5408613"/>
          <p14:tracePt t="93133" x="6637338" y="5394325"/>
          <p14:tracePt t="93149" x="6672263" y="5380038"/>
          <p14:tracePt t="93149" x="6700838" y="5357813"/>
          <p14:tracePt t="93167" x="6737350" y="5351463"/>
          <p14:tracePt t="93182" x="6794500" y="5322888"/>
          <p14:tracePt t="93199" x="6800850" y="5314950"/>
          <p14:tracePt t="93215" x="6837363" y="5300663"/>
          <p14:tracePt t="93233" x="6851650" y="5280025"/>
          <p14:tracePt t="93248" x="6858000" y="5257800"/>
          <p14:tracePt t="93267" x="6865938" y="5222875"/>
          <p14:tracePt t="93283" x="6865938" y="5200650"/>
          <p14:tracePt t="93299" x="6865938" y="5186363"/>
          <p14:tracePt t="93316" x="6858000" y="5157788"/>
          <p14:tracePt t="93332" x="6808788" y="5157788"/>
          <p14:tracePt t="93350" x="6743700" y="5157788"/>
          <p14:tracePt t="93365" x="6629400" y="5143500"/>
          <p14:tracePt t="93383" x="6515100" y="5137150"/>
          <p14:tracePt t="93398" x="6372225" y="5100638"/>
          <p14:tracePt t="93416" x="6315075" y="5100638"/>
          <p14:tracePt t="93432" x="6294438" y="5086350"/>
          <p14:tracePt t="93449" x="6272213" y="5086350"/>
          <p14:tracePt t="93524" x="6265863" y="5080000"/>
          <p14:tracePt t="93527" x="6272213" y="5065713"/>
          <p14:tracePt t="93536" x="6280150" y="5057775"/>
          <p14:tracePt t="93549" x="6351588" y="5029200"/>
          <p14:tracePt t="93566" x="6408738" y="5008563"/>
          <p14:tracePt t="93582" x="6486525" y="4994275"/>
          <p14:tracePt t="93599" x="6515100" y="4979988"/>
          <p14:tracePt t="93615" x="6543675" y="4965700"/>
          <p14:tracePt t="93632" x="6551613" y="4957763"/>
          <p14:tracePt t="93743" x="6523038" y="4951413"/>
          <p14:tracePt t="93751" x="6472238" y="4951413"/>
          <p14:tracePt t="93751" x="6443663" y="4951413"/>
          <p14:tracePt t="93765" x="6386513" y="4943475"/>
          <p14:tracePt t="93781" x="6343650" y="4943475"/>
          <p14:tracePt t="93799" x="6337300" y="4943475"/>
          <p14:tracePt t="93870" x="6329363" y="4937125"/>
          <p14:tracePt t="93878" x="6329363" y="4929188"/>
          <p14:tracePt t="93990" x="6329363" y="4922838"/>
          <p14:tracePt t="94006" x="6329363" y="4914900"/>
          <p14:tracePt t="94998" x="6329363" y="4908550"/>
          <p14:tracePt t="95006" x="6337300" y="4908550"/>
          <p14:tracePt t="95878" x="6343650" y="4886325"/>
          <p14:tracePt t="95895" x="6343650" y="4879975"/>
          <p14:tracePt t="95899" x="6343650" y="4872038"/>
          <p14:tracePt t="95912" x="6351588" y="4865688"/>
          <p14:tracePt t="95929" x="6351588" y="4857750"/>
          <p14:tracePt t="96686" x="6351588" y="4865688"/>
          <p14:tracePt t="96743" x="6343650" y="4865688"/>
          <p14:tracePt t="96751" x="6329363" y="4879975"/>
          <p14:tracePt t="96752" x="6323013" y="4886325"/>
          <p14:tracePt t="96761" x="6300788" y="4894263"/>
          <p14:tracePt t="96778" x="6280150" y="4900613"/>
          <p14:tracePt t="96795" x="6265863" y="4908550"/>
          <p14:tracePt t="96811" x="6257925" y="4908550"/>
          <p14:tracePt t="96828" x="6229350" y="4908550"/>
          <p14:tracePt t="96844" x="6186488" y="4922838"/>
          <p14:tracePt t="96860" x="6137275" y="4943475"/>
          <p14:tracePt t="96878" x="6043613" y="4965700"/>
          <p14:tracePt t="96894" x="5743575" y="5014913"/>
          <p14:tracePt t="96911" x="5537200" y="5037138"/>
          <p14:tracePt t="96927" x="5394325" y="5037138"/>
          <p14:tracePt t="96944" x="5300663" y="5037138"/>
          <p14:tracePt t="96961" x="5237163" y="5037138"/>
          <p14:tracePt t="96978" x="5214938" y="5037138"/>
          <p14:tracePt t="96994" x="5200650" y="5043488"/>
          <p14:tracePt t="97010" x="5165725" y="5043488"/>
          <p14:tracePt t="97027" x="5137150" y="5043488"/>
          <p14:tracePt t="97043" x="5094288" y="5043488"/>
          <p14:tracePt t="97061" x="5043488" y="5043488"/>
          <p14:tracePt t="97077" x="5000625" y="5043488"/>
          <p14:tracePt t="97077" x="4986338" y="5043488"/>
          <p14:tracePt t="97096" x="4922838" y="5043488"/>
          <p14:tracePt t="97111" x="4865688" y="5043488"/>
          <p14:tracePt t="97127" x="4822825" y="5043488"/>
          <p14:tracePt t="97143" x="4786313" y="5043488"/>
          <p14:tracePt t="97199" x="4779963" y="5043488"/>
          <p14:tracePt t="97215" x="4772025" y="5043488"/>
          <p14:tracePt t="97254" x="4765675" y="5043488"/>
          <p14:tracePt t="97262" x="4757738" y="5051425"/>
          <p14:tracePt t="97271" x="4751388" y="5057775"/>
          <p14:tracePt t="97276" x="4743450" y="5065713"/>
          <p14:tracePt t="97294" x="4737100" y="5080000"/>
          <p14:tracePt t="97359" x="4737100" y="5094288"/>
          <p14:tracePt t="99070" x="4729163" y="5100638"/>
          <p14:tracePt t="99102" x="4714875" y="5100638"/>
          <p14:tracePt t="99111" x="4708525" y="5100638"/>
          <p14:tracePt t="99119" x="4700588" y="5100638"/>
          <p14:tracePt t="99126" x="4686300" y="5100638"/>
          <p14:tracePt t="99141" x="4665663" y="5108575"/>
          <p14:tracePt t="99158" x="4657725" y="5114925"/>
          <p14:tracePt t="99158" x="4651375" y="5122863"/>
          <p14:tracePt t="99175" x="4637088" y="5129213"/>
          <p14:tracePt t="99271" x="4629150" y="5129213"/>
          <p14:tracePt t="99274" x="4614863" y="5137150"/>
          <p14:tracePt t="99542" x="4594225" y="5143500"/>
          <p14:tracePt t="99855" x="4586288" y="5151438"/>
          <p14:tracePt t="99886" x="4579938" y="5157788"/>
          <p14:tracePt t="99926" x="4572000" y="5172075"/>
          <p14:tracePt t="99941" x="4572000" y="5180013"/>
          <p14:tracePt t="99959" x="4565650" y="5186363"/>
          <p14:tracePt t="99967" x="4557713" y="5194300"/>
          <p14:tracePt t="100023" x="4551363" y="5200650"/>
          <p14:tracePt t="100038" x="4543425" y="5222875"/>
          <p14:tracePt t="100055" x="4537075" y="5229225"/>
          <p14:tracePt t="100070" x="4529138" y="5237163"/>
          <p14:tracePt t="100086" x="4508500" y="5243513"/>
          <p14:tracePt t="100103" x="4500563" y="5251450"/>
          <p14:tracePt t="100142" x="4479925" y="5257800"/>
          <p14:tracePt t="100150" x="4471988" y="5265738"/>
          <p14:tracePt t="100166" x="4451350" y="5272088"/>
          <p14:tracePt t="100174" x="4443413" y="5272088"/>
          <p14:tracePt t="100182" x="4437063" y="5272088"/>
          <p14:tracePt t="100190" x="4422775" y="5280025"/>
          <p14:tracePt t="100190" x="4400550" y="5286375"/>
          <p14:tracePt t="100222" x="4379913" y="5308600"/>
          <p14:tracePt t="100223" x="4351338" y="5314950"/>
          <p14:tracePt t="100239" x="4322763" y="5322888"/>
          <p14:tracePt t="100256" x="4300538" y="5322888"/>
          <p14:tracePt t="100273" x="4257675" y="5322888"/>
          <p14:tracePt t="100289" x="4229100" y="5337175"/>
          <p14:tracePt t="100305" x="4200525" y="5337175"/>
          <p14:tracePt t="100323" x="4186238" y="5337175"/>
          <p14:tracePt t="100339" x="4151313" y="5351463"/>
          <p14:tracePt t="100356" x="4094163" y="5357813"/>
          <p14:tracePt t="100372" x="4051300" y="5357813"/>
          <p14:tracePt t="100390" x="3994150" y="5365750"/>
          <p14:tracePt t="100406" x="3957638" y="5365750"/>
          <p14:tracePt t="100423" x="3929063" y="5380038"/>
          <p14:tracePt t="100439" x="3894138" y="5380038"/>
          <p14:tracePt t="100455" x="3879850" y="5380038"/>
          <p14:tracePt t="100472" x="3836988" y="5386388"/>
          <p14:tracePt t="100489" x="3814763" y="5394325"/>
          <p14:tracePt t="100506" x="3800475" y="5400675"/>
          <p14:tracePt t="100522" x="3794125" y="5400675"/>
          <p14:tracePt t="100539" x="3771900" y="5400675"/>
          <p14:tracePt t="100555" x="3757613" y="5400675"/>
          <p14:tracePt t="100572" x="3722688" y="5400675"/>
          <p14:tracePt t="100588" x="3700463" y="5386388"/>
          <p14:tracePt t="100606" x="3657600" y="5372100"/>
          <p14:tracePt t="100623" x="3643313" y="5357813"/>
          <p14:tracePt t="100639" x="3622675" y="5351463"/>
          <p14:tracePt t="100656" x="3586163" y="5337175"/>
          <p14:tracePt t="100672" x="3551238" y="5329238"/>
          <p14:tracePt t="100689" x="3508375" y="5314950"/>
          <p14:tracePt t="100705" x="3486150" y="5300663"/>
          <p14:tracePt t="100722" x="3443288" y="5294313"/>
          <p14:tracePt t="100739" x="3422650" y="5272088"/>
          <p14:tracePt t="100755" x="3379788" y="5251450"/>
          <p14:tracePt t="100772" x="3343275" y="5237163"/>
          <p14:tracePt t="100788" x="3328988" y="5222875"/>
          <p14:tracePt t="100805" x="3300413" y="5214938"/>
          <p14:tracePt t="100821" x="3265488" y="5180013"/>
          <p14:tracePt t="100839" x="3257550" y="5172075"/>
          <p14:tracePt t="100855" x="3251200" y="5151438"/>
          <p14:tracePt t="100872" x="3243263" y="5137150"/>
          <p14:tracePt t="100888" x="3236913" y="5122863"/>
          <p14:tracePt t="100906" x="3236913" y="5100638"/>
          <p14:tracePt t="100921" x="3236913" y="5072063"/>
          <p14:tracePt t="100938" x="3236913" y="5043488"/>
          <p14:tracePt t="100955" x="3236913" y="5000625"/>
          <p14:tracePt t="100971" x="3236913" y="4957763"/>
          <p14:tracePt t="100989" x="3236913" y="4908550"/>
          <p14:tracePt t="101005" x="3236913" y="4886325"/>
          <p14:tracePt t="101022" x="3236913" y="4851400"/>
          <p14:tracePt t="101038" x="3243263" y="4786313"/>
          <p14:tracePt t="101055" x="3243263" y="4729163"/>
          <p14:tracePt t="101071" x="3251200" y="4672013"/>
          <p14:tracePt t="101088" x="3271838" y="4629150"/>
          <p14:tracePt t="101104" x="3271838" y="4600575"/>
          <p14:tracePt t="101121" x="3279775" y="4572000"/>
          <p14:tracePt t="101141" x="3286125" y="4514850"/>
          <p14:tracePt t="101154" x="3294063" y="4471988"/>
          <p14:tracePt t="101172" x="3322638" y="4443413"/>
          <p14:tracePt t="101188" x="3328988" y="4414838"/>
          <p14:tracePt t="101205" x="3336925" y="4400550"/>
          <p14:tracePt t="101221" x="3357563" y="4371975"/>
          <p14:tracePt t="101238" x="3371850" y="4357688"/>
          <p14:tracePt t="101255" x="3379788" y="4329113"/>
          <p14:tracePt t="101270" x="3394075" y="4322763"/>
          <p14:tracePt t="101288" x="3408363" y="4322763"/>
          <p14:tracePt t="101304" x="3443288" y="4308475"/>
          <p14:tracePt t="101321" x="3479800" y="4308475"/>
          <p14:tracePt t="101337" x="3514725" y="4286250"/>
          <p14:tracePt t="101355" x="3557588" y="4279900"/>
          <p14:tracePt t="101371" x="3586163" y="4265613"/>
          <p14:tracePt t="101388" x="3614738" y="4265613"/>
          <p14:tracePt t="101405" x="3665538" y="4257675"/>
          <p14:tracePt t="101421" x="3729038" y="4243388"/>
          <p14:tracePt t="101438" x="3800475" y="4237038"/>
          <p14:tracePt t="101454" x="3908425" y="4237038"/>
          <p14:tracePt t="101471" x="3971925" y="4237038"/>
          <p14:tracePt t="101487" x="4014788" y="4237038"/>
          <p14:tracePt t="101504" x="4029075" y="4237038"/>
          <p14:tracePt t="101520" x="4065588" y="4243388"/>
          <p14:tracePt t="101537" x="4108450" y="4265613"/>
          <p14:tracePt t="101554" x="4165600" y="4294188"/>
          <p14:tracePt t="101571" x="4208463" y="4308475"/>
          <p14:tracePt t="101587" x="4271963" y="4351338"/>
          <p14:tracePt t="101603" x="4337050" y="4394200"/>
          <p14:tracePt t="101620" x="4400550" y="4443413"/>
          <p14:tracePt t="101637" x="4457700" y="4465638"/>
          <p14:tracePt t="101653" x="4500563" y="4500563"/>
          <p14:tracePt t="101702" x="4514850" y="4514850"/>
          <p14:tracePt t="101711" x="4551363" y="4543425"/>
          <p14:tracePt t="101720" x="4557713" y="4551363"/>
          <p14:tracePt t="101721" x="4572000" y="4572000"/>
          <p14:tracePt t="101737" x="4586288" y="4608513"/>
          <p14:tracePt t="101754" x="4600575" y="4643438"/>
          <p14:tracePt t="101770" x="4600575" y="4679950"/>
          <p14:tracePt t="101787" x="4600575" y="4708525"/>
          <p14:tracePt t="101805" x="4600575" y="4751388"/>
          <p14:tracePt t="101821" x="4600575" y="4794250"/>
          <p14:tracePt t="101837" x="4600575" y="4829175"/>
          <p14:tracePt t="101854" x="4594225" y="4872038"/>
          <p14:tracePt t="101854" x="4586288" y="4879975"/>
          <p14:tracePt t="101871" x="4572000" y="4914900"/>
          <p14:tracePt t="101886" x="4522788" y="4957763"/>
          <p14:tracePt t="101903" x="4486275" y="5014913"/>
          <p14:tracePt t="101920" x="4451350" y="5065713"/>
          <p14:tracePt t="101937" x="4400550" y="5108575"/>
          <p14:tracePt t="101954" x="4351338" y="5172075"/>
          <p14:tracePt t="101970" x="4271963" y="5237163"/>
          <p14:tracePt t="101987" x="4186238" y="5314950"/>
          <p14:tracePt t="102003" x="4122738" y="5357813"/>
          <p14:tracePt t="102020" x="4086225" y="5380038"/>
          <p14:tracePt t="102036" x="4029075" y="5400675"/>
          <p14:tracePt t="102053" x="3951288" y="5437188"/>
          <p14:tracePt t="102053" x="3894138" y="5465763"/>
          <p14:tracePt t="102071" x="3779838" y="5494338"/>
          <p14:tracePt t="102086" x="3686175" y="5514975"/>
          <p14:tracePt t="102103" x="3608388" y="5514975"/>
          <p14:tracePt t="102119" x="3508375" y="5514975"/>
          <p14:tracePt t="102136" x="3451225" y="5514975"/>
          <p14:tracePt t="102153" x="3414713" y="5514975"/>
          <p14:tracePt t="102170" x="3408363" y="5514975"/>
          <p14:tracePt t="102215" x="3394075" y="5514975"/>
          <p14:tracePt t="102262" x="3436938" y="5514975"/>
          <p14:tracePt t="102270" x="3536950" y="5514975"/>
          <p14:tracePt t="102277" x="3643313" y="5508625"/>
          <p14:tracePt t="102286" x="4043363" y="5480050"/>
          <p14:tracePt t="102303" x="4386263" y="5422900"/>
          <p14:tracePt t="102320" x="4679950" y="5408613"/>
          <p14:tracePt t="102336" x="4886325" y="5408613"/>
          <p14:tracePt t="102353" x="5080000" y="5408613"/>
          <p14:tracePt t="102369" x="5251450" y="5408613"/>
          <p14:tracePt t="102386" x="5372100" y="5408613"/>
          <p14:tracePt t="102402" x="5451475" y="5408613"/>
          <p14:tracePt t="102419" x="5522913" y="5437188"/>
          <p14:tracePt t="102436" x="5600700" y="5451475"/>
          <p14:tracePt t="102452" x="5657850" y="5457825"/>
          <p14:tracePt t="102469" x="5737225" y="5457825"/>
          <p14:tracePt t="102487" x="5808663" y="5457825"/>
          <p14:tracePt t="102504" x="5880100" y="5457825"/>
          <p14:tracePt t="102519" x="5957888" y="5457825"/>
          <p14:tracePt t="102536" x="6051550" y="5457825"/>
          <p14:tracePt t="102552" x="6143625" y="5457825"/>
          <p14:tracePt t="102568" x="6186488" y="5457825"/>
          <p14:tracePt t="102586" x="6229350" y="5437188"/>
          <p14:tracePt t="102602" x="6286500" y="5408613"/>
          <p14:tracePt t="102620" x="6386513" y="5357813"/>
          <p14:tracePt t="102636" x="6472238" y="5300663"/>
          <p14:tracePt t="102653" x="6529388" y="5265738"/>
          <p14:tracePt t="102669" x="6551613" y="5237163"/>
          <p14:tracePt t="102686" x="6557963" y="5143500"/>
          <p14:tracePt t="102704" x="6557963" y="5086350"/>
          <p14:tracePt t="102720" x="6557963" y="5043488"/>
          <p14:tracePt t="102736" x="6457950" y="5000625"/>
          <p14:tracePt t="102752" x="6343650" y="4979988"/>
          <p14:tracePt t="102769" x="6200775" y="4943475"/>
          <p14:tracePt t="102785" x="6080125" y="4943475"/>
          <p14:tracePt t="102803" x="5972175" y="4943475"/>
          <p14:tracePt t="102819" x="5915025" y="4943475"/>
          <p14:tracePt t="102836" x="5880100" y="4943475"/>
          <p14:tracePt t="102878" x="5880100" y="4951413"/>
          <p14:tracePt t="102887" x="5880100" y="4994275"/>
          <p14:tracePt t="102895" x="5880100" y="5022850"/>
          <p14:tracePt t="102903" x="5951538" y="5086350"/>
          <p14:tracePt t="102903" x="6008688" y="5108575"/>
          <p14:tracePt t="102919" x="6151563" y="5143500"/>
          <p14:tracePt t="102935" x="6243638" y="5157788"/>
          <p14:tracePt t="102952" x="6286500" y="5157788"/>
          <p14:tracePt t="102968" x="6300788" y="5157788"/>
          <p14:tracePt t="102986" x="6308725" y="5157788"/>
          <p14:tracePt t="103001" x="6337300" y="5137150"/>
          <p14:tracePt t="103018" x="6337300" y="5057775"/>
          <p14:tracePt t="103034" x="6337300" y="4994275"/>
          <p14:tracePt t="103051" x="6337300" y="4908550"/>
          <p14:tracePt t="103069" x="6286500" y="4814888"/>
          <p14:tracePt t="103085" x="6172200" y="4665663"/>
          <p14:tracePt t="103085" x="6115050" y="4565650"/>
          <p14:tracePt t="103103" x="5980113" y="4379913"/>
          <p14:tracePt t="103118" x="5894388" y="4229100"/>
          <p14:tracePt t="103135" x="5837238" y="4122738"/>
          <p14:tracePt t="103151" x="5772150" y="4022725"/>
          <p14:tracePt t="103169" x="5729288" y="3986213"/>
          <p14:tracePt t="103185" x="5680075" y="3929063"/>
          <p14:tracePt t="103202" x="5600700" y="3886200"/>
          <p14:tracePt t="103219" x="5557838" y="3857625"/>
          <p14:tracePt t="103235" x="5500688" y="3808413"/>
          <p14:tracePt t="103252" x="5414963" y="3757613"/>
          <p14:tracePt t="103268" x="5322888" y="3694113"/>
          <p14:tracePt t="103285" x="5237163" y="3614738"/>
          <p14:tracePt t="103302" x="5143500" y="3557588"/>
          <p14:tracePt t="103302" x="5114925" y="3536950"/>
          <p14:tracePt t="103319" x="5080000" y="3514725"/>
          <p14:tracePt t="103335" x="5037138" y="3465513"/>
          <p14:tracePt t="103351" x="4986338" y="3414713"/>
          <p14:tracePt t="103368" x="4972050" y="3400425"/>
          <p14:tracePt t="103384" x="4943475" y="3394075"/>
          <p14:tracePt t="103402" x="4937125" y="3386138"/>
          <p14:tracePt t="103447" x="4937125" y="3379788"/>
          <p14:tracePt t="103455" x="4929188" y="3351213"/>
          <p14:tracePt t="103463" x="4922838" y="3322638"/>
          <p14:tracePt t="103468" x="4894263" y="3286125"/>
          <p14:tracePt t="103484" x="4886325" y="3265488"/>
          <p14:tracePt t="103502" x="4879975" y="3243263"/>
          <p14:tracePt t="103517" x="4857750" y="3200400"/>
          <p14:tracePt t="103535" x="4857750" y="3157538"/>
          <p14:tracePt t="103551" x="4851400" y="3128963"/>
          <p14:tracePt t="103567" x="4851400" y="3071813"/>
          <p14:tracePt t="103585" x="4843463" y="3028950"/>
          <p14:tracePt t="103601" x="4843463" y="2971800"/>
          <p14:tracePt t="103618" x="4843463" y="2928938"/>
          <p14:tracePt t="103634" x="4843463" y="2865438"/>
          <p14:tracePt t="103651" x="4837113" y="2822575"/>
          <p14:tracePt t="103668" x="4837113" y="2794000"/>
          <p14:tracePt t="103685" x="4837113" y="2757488"/>
          <p14:tracePt t="103702" x="4837113" y="2665413"/>
          <p14:tracePt t="103718" x="4837113" y="2536825"/>
          <p14:tracePt t="103735" x="4837113" y="2486025"/>
          <p14:tracePt t="103751" x="4837113" y="2465388"/>
          <p14:tracePt t="103768" x="4837113" y="2451100"/>
          <p14:tracePt t="103784" x="4837113" y="2443163"/>
          <p14:tracePt t="103871" x="4837113" y="2451100"/>
          <p14:tracePt t="103879" x="4786313" y="2508250"/>
          <p14:tracePt t="103887" x="4779963" y="2551113"/>
          <p14:tracePt t="103894" x="4743450" y="2593975"/>
          <p14:tracePt t="103902" x="4729163" y="2628900"/>
          <p14:tracePt t="103943" x="4722813" y="2636838"/>
          <p14:tracePt t="103959" x="4714875" y="2636838"/>
          <p14:tracePt t="103967" x="4708525" y="2636838"/>
          <p14:tracePt t="103975" x="4665663" y="2628900"/>
          <p14:tracePt t="103984" x="4637088" y="2579688"/>
          <p14:tracePt t="104000" x="4594225" y="2543175"/>
          <p14:tracePt t="104017" x="4557713" y="2493963"/>
          <p14:tracePt t="104034" x="4522788" y="2408238"/>
          <p14:tracePt t="104051" x="4457700" y="2271713"/>
          <p14:tracePt t="104067" x="4386263" y="2136775"/>
          <p14:tracePt t="104084" x="4337050" y="2036763"/>
          <p14:tracePt t="104100" x="4314825" y="1936750"/>
          <p14:tracePt t="104116" x="4300538" y="1893888"/>
          <p14:tracePt t="104134" x="4294188" y="1879600"/>
          <p14:tracePt t="104150" x="4286250" y="1843088"/>
          <p14:tracePt t="104198" x="4286250" y="1822450"/>
          <p14:tracePt t="104198" x="4286250" y="1800225"/>
          <p14:tracePt t="104214" x="4286250" y="1793875"/>
          <p14:tracePt t="104226" x="4286250" y="1779588"/>
          <p14:tracePt t="104230" x="4286250" y="1757363"/>
          <p14:tracePt t="104242" x="4286250" y="1743075"/>
          <p14:tracePt t="104250" x="4286250" y="1714500"/>
          <p14:tracePt t="104267" x="4286250" y="1685925"/>
          <p14:tracePt t="104284" x="4286250" y="1651000"/>
          <p14:tracePt t="104300" x="4286250" y="1628775"/>
          <p14:tracePt t="104317" x="4300538" y="1608138"/>
          <p14:tracePt t="104333" x="4314825" y="1593850"/>
          <p14:tracePt t="104350" x="4337050" y="1565275"/>
          <p14:tracePt t="104367" x="4357688" y="1557338"/>
          <p14:tracePt t="104384" x="4386263" y="1557338"/>
          <p14:tracePt t="104401" x="4414838" y="1557338"/>
          <p14:tracePt t="104417" x="4457700" y="1557338"/>
          <p14:tracePt t="104434" x="4514850" y="1585913"/>
          <p14:tracePt t="104450" x="4579938" y="1657350"/>
          <p14:tracePt t="104467" x="4629150" y="1757363"/>
          <p14:tracePt t="104483" x="4657725" y="1871663"/>
          <p14:tracePt t="104500" x="4657725" y="1936750"/>
          <p14:tracePt t="104517" x="4672013" y="2000250"/>
          <p14:tracePt t="104533" x="4672013" y="2057400"/>
          <p14:tracePt t="104533" x="4672013" y="2093913"/>
          <p14:tracePt t="104551" x="4665663" y="2165350"/>
          <p14:tracePt t="104567" x="4651375" y="2208213"/>
          <p14:tracePt t="104583" x="4643438" y="2236788"/>
          <p14:tracePt t="104599" x="4622800" y="2265363"/>
          <p14:tracePt t="104616" x="4614863" y="2293938"/>
          <p14:tracePt t="104632" x="4614863" y="2308225"/>
          <p14:tracePt t="104649" x="4608513" y="2314575"/>
          <p14:tracePt t="104687" x="4608513" y="2322513"/>
          <p14:tracePt t="104719" x="4608513" y="2336800"/>
          <p14:tracePt t="106703" x="4608513" y="2343150"/>
          <p14:tracePt t="106711" x="4608513" y="2351088"/>
          <p14:tracePt t="106727" x="4608513" y="2357438"/>
          <p14:tracePt t="106766" x="4608513" y="2371725"/>
          <p14:tracePt t="106815" x="4608513" y="2379663"/>
          <p14:tracePt t="106847" x="4608513" y="2386013"/>
          <p14:tracePt t="106862" x="4608513" y="2393950"/>
          <p14:tracePt t="106870" x="4608513" y="2414588"/>
          <p14:tracePt t="106880" x="4608513" y="2451100"/>
          <p14:tracePt t="106896" x="4608513" y="2465388"/>
          <p14:tracePt t="106913" x="4608513" y="2493963"/>
          <p14:tracePt t="106929" x="4608513" y="2500313"/>
          <p14:tracePt t="106967" x="4608513" y="2508250"/>
          <p14:tracePt t="106975" x="4608513" y="2528888"/>
          <p14:tracePt t="106987" x="4608513" y="2536825"/>
          <p14:tracePt t="106996" x="4608513" y="2543175"/>
          <p14:tracePt t="107111" x="4622800" y="2479675"/>
          <p14:tracePt t="107118" x="4637088" y="2428875"/>
          <p14:tracePt t="107126" x="4637088" y="2386013"/>
          <p14:tracePt t="107134" x="4643438" y="2293938"/>
          <p14:tracePt t="107146" x="4643438" y="2228850"/>
          <p14:tracePt t="107162" x="4643438" y="2179638"/>
          <p14:tracePt t="107179" x="4643438" y="2143125"/>
          <p14:tracePt t="107195" x="4622800" y="2108200"/>
          <p14:tracePt t="107214" x="4614863" y="2108200"/>
          <p14:tracePt t="107229" x="4594225" y="2108200"/>
          <p14:tracePt t="107246" x="4551363" y="2108200"/>
          <p14:tracePt t="107263" x="4529138" y="2222500"/>
          <p14:tracePt t="107279" x="4522788" y="2314575"/>
          <p14:tracePt t="107295" x="4522788" y="2379663"/>
          <p14:tracePt t="107312" x="4522788" y="2414588"/>
          <p14:tracePt t="107330" x="4522788" y="2422525"/>
          <p14:tracePt t="107346" x="4565650" y="2408238"/>
          <p14:tracePt t="107363" x="4622800" y="2351088"/>
          <p14:tracePt t="107379" x="4694238" y="2271713"/>
          <p14:tracePt t="107396" x="4722813" y="2200275"/>
          <p14:tracePt t="107412" x="4751388" y="2093913"/>
          <p14:tracePt t="107428" x="4751388" y="1985963"/>
          <p14:tracePt t="107445" x="4751388" y="1914525"/>
          <p14:tracePt t="107461" x="4714875" y="1871663"/>
          <p14:tracePt t="107480" x="4700588" y="1871663"/>
          <p14:tracePt t="107495" x="4672013" y="1885950"/>
          <p14:tracePt t="107512" x="4651375" y="1928813"/>
          <p14:tracePt t="107528" x="4622800" y="1985963"/>
          <p14:tracePt t="107545" x="4614863" y="2057400"/>
          <p14:tracePt t="107561" x="4614863" y="2079625"/>
          <p14:tracePt t="107579" x="4614863" y="2093913"/>
          <p14:tracePt t="107647" x="4622800" y="2093913"/>
          <p14:tracePt t="107647" x="4643438" y="2071688"/>
          <p14:tracePt t="107663" x="4665663" y="2043113"/>
          <p14:tracePt t="107671" x="4665663" y="2014538"/>
          <p14:tracePt t="107679" x="4672013" y="1922463"/>
          <p14:tracePt t="107695" x="4672013" y="1879600"/>
          <p14:tracePt t="107712" x="4665663" y="1843088"/>
          <p14:tracePt t="107729" x="4657725" y="1836738"/>
          <p14:tracePt t="107745" x="4622800" y="1836738"/>
          <p14:tracePt t="107762" x="4608513" y="1871663"/>
          <p14:tracePt t="107779" x="4572000" y="1965325"/>
          <p14:tracePt t="107795" x="4565650" y="2043113"/>
          <p14:tracePt t="107813" x="4551363" y="2122488"/>
          <p14:tracePt t="107828" x="4551363" y="2157413"/>
          <p14:tracePt t="107845" x="4551363" y="2165350"/>
          <p14:tracePt t="107861" x="4586288" y="2165350"/>
          <p14:tracePt t="107878" x="4643438" y="2100263"/>
          <p14:tracePt t="107894" x="4694238" y="2000250"/>
          <p14:tracePt t="107912" x="4737100" y="1900238"/>
          <p14:tracePt t="107929" x="4757738" y="1808163"/>
          <p14:tracePt t="107944" x="4757738" y="1722438"/>
          <p14:tracePt t="107962" x="4757738" y="1657350"/>
          <p14:tracePt t="107978" x="4757738" y="1643063"/>
          <p14:tracePt t="108014" x="4751388" y="1636713"/>
          <p14:tracePt t="108022" x="4729163" y="1643063"/>
          <p14:tracePt t="108027" x="4686300" y="1714500"/>
          <p14:tracePt t="108045" x="4665663" y="1793875"/>
          <p14:tracePt t="108062" x="4629150" y="1908175"/>
          <p14:tracePt t="108062" x="4614863" y="1965325"/>
          <p14:tracePt t="108079" x="4614863" y="2057400"/>
          <p14:tracePt t="108095" x="4614863" y="2079625"/>
          <p14:tracePt t="108111" x="4614863" y="2093913"/>
          <p14:tracePt t="108150" x="4637088" y="2108200"/>
          <p14:tracePt t="108161" x="4708525" y="2051050"/>
          <p14:tracePt t="108166" x="4765675" y="1936750"/>
          <p14:tracePt t="108177" x="4800600" y="1871663"/>
          <p14:tracePt t="108194" x="4800600" y="1828800"/>
          <p14:tracePt t="108211" x="4800600" y="1822450"/>
          <p14:tracePt t="108227" x="4772025" y="1822450"/>
          <p14:tracePt t="108244" x="4722813" y="1851025"/>
          <p14:tracePt t="108261" x="4651375" y="1971675"/>
          <p14:tracePt t="108278" x="4629150" y="2085975"/>
          <p14:tracePt t="108278" x="4608513" y="2143125"/>
          <p14:tracePt t="108295" x="4579938" y="2286000"/>
          <p14:tracePt t="108311" x="4572000" y="2400300"/>
          <p14:tracePt t="108328" x="4572000" y="2451100"/>
          <p14:tracePt t="108344" x="4572000" y="2471738"/>
          <p14:tracePt t="108361" x="4572000" y="2486025"/>
          <p14:tracePt t="108463" x="4572000" y="2493963"/>
          <p14:tracePt t="108470" x="4572000" y="2500313"/>
          <p14:tracePt t="108470" x="4572000" y="2508250"/>
          <p14:tracePt t="108479" x="4572000" y="2528888"/>
          <p14:tracePt t="108494" x="4572000" y="2557463"/>
          <p14:tracePt t="108512" x="4572000" y="2565400"/>
          <p14:tracePt t="108559" x="4572000" y="2586038"/>
          <p14:tracePt t="108574" x="4572000" y="2600325"/>
          <p14:tracePt t="108581" x="4572000" y="2608263"/>
          <p14:tracePt t="108599" x="4572000" y="2614613"/>
          <p14:tracePt t="108631" x="4572000" y="2622550"/>
          <p14:tracePt t="108663" x="4572000" y="2651125"/>
          <p14:tracePt t="108670" x="4572000" y="2657475"/>
          <p14:tracePt t="108678" x="4572000" y="2679700"/>
          <p14:tracePt t="108694" x="4579938" y="2686050"/>
          <p14:tracePt t="108742" x="4586288" y="2686050"/>
          <p14:tracePt t="108999" x="4594225" y="2686050"/>
          <p14:tracePt t="109046" x="4600575" y="2686050"/>
          <p14:tracePt t="109087" x="4614863" y="2686050"/>
          <p14:tracePt t="109118" x="4622800" y="2686050"/>
          <p14:tracePt t="109167" x="4629150" y="2686050"/>
          <p14:tracePt t="109838" x="4637088" y="2679700"/>
          <p14:tracePt t="110710" x="4643438" y="2671763"/>
          <p14:tracePt t="110751" x="4651375" y="2671763"/>
          <p14:tracePt t="110798" x="4657725" y="2665413"/>
          <p14:tracePt t="111766" x="4665663" y="2657475"/>
          <p14:tracePt t="112303" x="4665663" y="2679700"/>
          <p14:tracePt t="112311" x="4665663" y="2693988"/>
          <p14:tracePt t="112319" x="4665663" y="2736850"/>
          <p14:tracePt t="112319" x="4665663" y="2765425"/>
          <p14:tracePt t="112338" x="4665663" y="2814638"/>
          <p14:tracePt t="112339" x="4665663" y="2936875"/>
          <p14:tracePt t="112355" x="4665663" y="3057525"/>
          <p14:tracePt t="112372" x="4665663" y="3179763"/>
          <p14:tracePt t="112388" x="4743450" y="3365500"/>
          <p14:tracePt t="112405" x="4794250" y="3514725"/>
          <p14:tracePt t="112421" x="4872038" y="3836988"/>
          <p14:tracePt t="112438" x="4957763" y="4065588"/>
          <p14:tracePt t="112455" x="5022850" y="4265613"/>
          <p14:tracePt t="112472" x="5072063" y="4414838"/>
          <p14:tracePt t="112489" x="5122863" y="4529138"/>
          <p14:tracePt t="112505" x="5129213" y="4637088"/>
          <p14:tracePt t="112522" x="5180013" y="4772025"/>
          <p14:tracePt t="112538" x="5200650" y="4865688"/>
          <p14:tracePt t="112555" x="5280025" y="4972050"/>
          <p14:tracePt t="112571" x="5357813" y="5051425"/>
          <p14:tracePt t="112588" x="5443538" y="5100638"/>
          <p14:tracePt t="112604" x="5514975" y="5165725"/>
          <p14:tracePt t="112622" x="5614988" y="5208588"/>
          <p14:tracePt t="112638" x="5843588" y="5294313"/>
          <p14:tracePt t="112655" x="5986463" y="5337175"/>
          <p14:tracePt t="112672" x="6180138" y="5337175"/>
          <p14:tracePt t="112688" x="6351588" y="5329238"/>
          <p14:tracePt t="112706" x="6500813" y="5280025"/>
          <p14:tracePt t="112721" x="6557963" y="5251450"/>
          <p14:tracePt t="112839" x="6557963" y="5257800"/>
          <p14:tracePt t="112842" x="6557963" y="5294313"/>
          <p14:tracePt t="112855" x="6557963" y="5314950"/>
          <p14:tracePt t="112856" x="6557963" y="5337175"/>
          <p14:tracePt t="112871" x="6557963" y="5343525"/>
          <p14:tracePt t="113159" x="6551613" y="5351463"/>
          <p14:tracePt t="113191" x="6543675" y="5343525"/>
          <p14:tracePt t="113198" x="6543675" y="5280025"/>
          <p14:tracePt t="113207" x="6543675" y="5222875"/>
          <p14:tracePt t="113209" x="6537325" y="5165725"/>
          <p14:tracePt t="113221" x="6537325" y="5122863"/>
          <p14:tracePt t="113237" x="6537325" y="5080000"/>
          <p14:tracePt t="113237" x="6537325" y="5065713"/>
          <p14:tracePt t="113255" x="6537325" y="5037138"/>
          <p14:tracePt t="113271" x="6537325" y="5014913"/>
          <p14:tracePt t="113287" x="6537325" y="5008563"/>
          <p14:tracePt t="113304" x="6543675" y="4994275"/>
          <p14:tracePt t="113436" x="6537325" y="4994275"/>
          <p14:tracePt t="113446" x="6523038" y="4994275"/>
          <p14:tracePt t="113454" x="6486525" y="4994275"/>
          <p14:tracePt t="113470" x="6451600" y="4994275"/>
          <p14:tracePt t="113476" x="6343650" y="4979988"/>
          <p14:tracePt t="113487" x="6237288" y="4886325"/>
          <p14:tracePt t="113503" x="6072188" y="4729163"/>
          <p14:tracePt t="113520" x="5880100" y="4529138"/>
          <p14:tracePt t="113536" x="5608638" y="4122738"/>
          <p14:tracePt t="113553" x="5337175" y="3679825"/>
          <p14:tracePt t="113570" x="5122863" y="3357563"/>
          <p14:tracePt t="113587" x="5029200" y="3114675"/>
          <p14:tracePt t="113603" x="4957763" y="2851150"/>
          <p14:tracePt t="113620" x="4900613" y="2651125"/>
          <p14:tracePt t="113637" x="4857750" y="2528888"/>
          <p14:tracePt t="113653" x="4843463" y="2514600"/>
          <p14:tracePt t="113814" x="4843463" y="2522538"/>
          <p14:tracePt t="113822" x="4843463" y="2536825"/>
          <p14:tracePt t="113830" x="4843463" y="2565400"/>
          <p14:tracePt t="113838" x="4843463" y="2608263"/>
          <p14:tracePt t="113853" x="4843463" y="2679700"/>
          <p14:tracePt t="113869" x="4843463" y="2779713"/>
          <p14:tracePt t="113869" x="4843463" y="2851150"/>
          <p14:tracePt t="113887" x="4837113" y="2994025"/>
          <p14:tracePt t="113902" x="4808538" y="3171825"/>
          <p14:tracePt t="113919" x="4786313" y="3328988"/>
          <p14:tracePt t="113936" x="4757738" y="3522663"/>
          <p14:tracePt t="113952" x="4722813" y="3700463"/>
          <p14:tracePt t="113970" x="4665663" y="3879850"/>
          <p14:tracePt t="113986" x="4608513" y="4014788"/>
          <p14:tracePt t="114003" x="4565650" y="4100513"/>
          <p14:tracePt t="114019" x="4508500" y="4200525"/>
          <p14:tracePt t="114036" x="4394200" y="4314825"/>
          <p14:tracePt t="114053" x="4257675" y="4429125"/>
          <p14:tracePt t="114069" x="4137025" y="4514850"/>
          <p14:tracePt t="114085" x="4022725" y="4565650"/>
          <p14:tracePt t="114103" x="3965575" y="4594225"/>
          <p14:tracePt t="114119" x="3922713" y="4614863"/>
          <p14:tracePt t="114135" x="3857625" y="4643438"/>
          <p14:tracePt t="114153" x="3814763" y="4657725"/>
          <p14:tracePt t="114169" x="3729038" y="4714875"/>
          <p14:tracePt t="114186" x="3671888" y="4751388"/>
          <p14:tracePt t="114203" x="3579813" y="4814888"/>
          <p14:tracePt t="114220" x="3543300" y="4865688"/>
          <p14:tracePt t="114236" x="3500438" y="4951413"/>
          <p14:tracePt t="114253" x="3479800" y="5008563"/>
          <p14:tracePt t="114269" x="3471863" y="5051425"/>
          <p14:tracePt t="114286" x="3465513" y="5108575"/>
          <p14:tracePt t="114303" x="3465513" y="5137150"/>
          <p14:tracePt t="114319" x="3465513" y="5151438"/>
          <p14:tracePt t="114470" x="3500438" y="5114925"/>
          <p14:tracePt t="114478" x="3551238" y="5037138"/>
          <p14:tracePt t="114487" x="3594100" y="4943475"/>
          <p14:tracePt t="114495" x="3643313" y="4865688"/>
          <p14:tracePt t="114503" x="3822700" y="4551363"/>
          <p14:tracePt t="114520" x="3886200" y="4357688"/>
          <p14:tracePt t="114536" x="3994150" y="4122738"/>
          <p14:tracePt t="114552" x="4171950" y="3814763"/>
          <p14:tracePt t="114568" x="4379913" y="3357563"/>
          <p14:tracePt t="114585" x="4522788" y="3100388"/>
          <p14:tracePt t="114602" x="4586288" y="2908300"/>
          <p14:tracePt t="114618" x="4651375" y="2786063"/>
          <p14:tracePt t="114635" x="4694238" y="2708275"/>
          <p14:tracePt t="114651" x="4714875" y="2657475"/>
          <p14:tracePt t="114669" x="4729163" y="2622550"/>
          <p14:tracePt t="114685" x="4729163" y="2593975"/>
          <p14:tracePt t="114685" x="4729163" y="2586038"/>
          <p14:tracePt t="114735" x="4729163" y="2579688"/>
          <p14:tracePt t="114743" x="4743450" y="2551113"/>
          <p14:tracePt t="114744" x="4743450" y="2528888"/>
          <p14:tracePt t="114752" x="4743450" y="2465388"/>
          <p14:tracePt t="114768" x="4751388" y="2400300"/>
          <p14:tracePt t="114784" x="4751388" y="2322513"/>
          <p14:tracePt t="114802" x="4751388" y="2279650"/>
          <p14:tracePt t="114819" x="4751388" y="2271713"/>
          <p14:tracePt t="114835" x="4751388" y="2265363"/>
          <p14:tracePt t="114953" x="4751388" y="2271713"/>
          <p14:tracePt t="114966" x="4751388" y="2322513"/>
          <p14:tracePt t="114975" x="4751388" y="2357438"/>
          <p14:tracePt t="114983" x="4751388" y="2428875"/>
          <p14:tracePt t="114991" x="4751388" y="2528888"/>
          <p14:tracePt t="115002" x="4743450" y="2643188"/>
          <p14:tracePt t="115018" x="4714875" y="2728913"/>
          <p14:tracePt t="115035" x="4686300" y="2794000"/>
          <p14:tracePt t="115051" x="4643438" y="2843213"/>
          <p14:tracePt t="115067" x="4608513" y="2879725"/>
          <p14:tracePt t="115084" x="4537075" y="2928938"/>
          <p14:tracePt t="115101" x="4479925" y="2957513"/>
          <p14:tracePt t="115101" x="4437063" y="2979738"/>
          <p14:tracePt t="115119" x="4371975" y="2994025"/>
          <p14:tracePt t="115134" x="4314825" y="3000375"/>
          <p14:tracePt t="115151" x="4222750" y="3000375"/>
          <p14:tracePt t="115167" x="4137025" y="3000375"/>
          <p14:tracePt t="115184" x="4043363" y="3000375"/>
          <p14:tracePt t="115202" x="3900488" y="2957513"/>
          <p14:tracePt t="115218" x="3771900" y="2922588"/>
          <p14:tracePt t="115234" x="3671888" y="2900363"/>
          <p14:tracePt t="115251" x="3586163" y="2894013"/>
          <p14:tracePt t="115268" x="3508375" y="2871788"/>
          <p14:tracePt t="115284" x="3429000" y="2871788"/>
          <p14:tracePt t="115301" x="3351213" y="2871788"/>
          <p14:tracePt t="115317" x="3228975" y="2871788"/>
          <p14:tracePt t="115335" x="3157538" y="2871788"/>
          <p14:tracePt t="115351" x="3051175" y="2914650"/>
          <p14:tracePt t="115368" x="2986088" y="2936875"/>
          <p14:tracePt t="115384" x="2943225" y="2957513"/>
          <p14:tracePt t="115401" x="2908300" y="2994025"/>
          <p14:tracePt t="115417" x="2857500" y="3036888"/>
          <p14:tracePt t="115434" x="2822575" y="3100388"/>
          <p14:tracePt t="115451" x="2779713" y="3143250"/>
          <p14:tracePt t="115468" x="2736850" y="3222625"/>
          <p14:tracePt t="115485" x="2722563" y="3279775"/>
          <p14:tracePt t="115501" x="2693988" y="3322638"/>
          <p14:tracePt t="115517" x="2671763" y="3365500"/>
          <p14:tracePt t="115534" x="2636838" y="3443288"/>
          <p14:tracePt t="115551" x="2628900" y="3486150"/>
          <p14:tracePt t="115567" x="2608263" y="3543300"/>
          <p14:tracePt t="115583" x="2600325" y="3579813"/>
          <p14:tracePt t="115600" x="2586038" y="3636963"/>
          <p14:tracePt t="115616" x="2586038" y="3708400"/>
          <p14:tracePt t="115635" x="2579688" y="3765550"/>
          <p14:tracePt t="115651" x="2557463" y="3822700"/>
          <p14:tracePt t="115668" x="2557463" y="3879850"/>
          <p14:tracePt t="115684" x="2557463" y="3965575"/>
          <p14:tracePt t="115700" x="2557463" y="4057650"/>
          <p14:tracePt t="115718" x="2557463" y="4179888"/>
          <p14:tracePt t="115734" x="2551113" y="4357688"/>
          <p14:tracePt t="115750" x="2551113" y="4465638"/>
          <p14:tracePt t="115766" x="2551113" y="4543425"/>
          <p14:tracePt t="115783" x="2551113" y="4614863"/>
          <p14:tracePt t="115800" x="2551113" y="4665663"/>
          <p14:tracePt t="115817" x="2551113" y="4729163"/>
          <p14:tracePt t="115833" x="2536825" y="4786313"/>
          <p14:tracePt t="115851" x="2508250" y="4886325"/>
          <p14:tracePt t="115867" x="2486025" y="4943475"/>
          <p14:tracePt t="115884" x="2457450" y="5000625"/>
          <p14:tracePt t="115900" x="2428875" y="5037138"/>
          <p14:tracePt t="115916" x="2400300" y="5057775"/>
          <p14:tracePt t="115934" x="2357438" y="5094288"/>
          <p14:tracePt t="115949" x="2265363" y="5143500"/>
          <p14:tracePt t="115967" x="2193925" y="5172075"/>
          <p14:tracePt t="115984" x="2128838" y="5186363"/>
          <p14:tracePt t="116000" x="2071688" y="5186363"/>
          <p14:tracePt t="116017" x="2028825" y="5186363"/>
          <p14:tracePt t="116034" x="1951038" y="5186363"/>
          <p14:tracePt t="116050" x="1851025" y="5186363"/>
          <p14:tracePt t="116066" x="1728788" y="5129213"/>
          <p14:tracePt t="116083" x="1614488" y="5072063"/>
          <p14:tracePt t="116099" x="1471613" y="4972050"/>
          <p14:tracePt t="116116" x="1414463" y="4908550"/>
          <p14:tracePt t="116132" x="1393825" y="4800600"/>
          <p14:tracePt t="116132" x="1393825" y="4714875"/>
          <p14:tracePt t="116150" x="1365250" y="4565650"/>
          <p14:tracePt t="116167" x="1365250" y="4429125"/>
          <p14:tracePt t="116183" x="1400175" y="4279900"/>
          <p14:tracePt t="116199" x="1500188" y="4143375"/>
          <p14:tracePt t="116216" x="1665288" y="3937000"/>
          <p14:tracePt t="116233" x="1828800" y="3757613"/>
          <p14:tracePt t="116249" x="1928813" y="3608388"/>
          <p14:tracePt t="116266" x="2008188" y="3529013"/>
          <p14:tracePt t="116282" x="2051050" y="3479800"/>
          <p14:tracePt t="116299" x="2151063" y="3436938"/>
          <p14:tracePt t="116316" x="2265363" y="3408363"/>
          <p14:tracePt t="116333" x="2386013" y="3394075"/>
          <p14:tracePt t="116349" x="2528888" y="3379788"/>
          <p14:tracePt t="116366" x="2779713" y="3343275"/>
          <p14:tracePt t="116383" x="2857500" y="3343275"/>
          <p14:tracePt t="116399" x="2922588" y="3343275"/>
          <p14:tracePt t="116416" x="3000375" y="3343275"/>
          <p14:tracePt t="116432" x="3036888" y="3343275"/>
          <p14:tracePt t="116450" x="3057525" y="3371850"/>
          <p14:tracePt t="116466" x="3065463" y="3408363"/>
          <p14:tracePt t="116483" x="3094038" y="3494088"/>
          <p14:tracePt t="116498" x="3108325" y="3651250"/>
          <p14:tracePt t="116516" x="3122613" y="3843338"/>
          <p14:tracePt t="116533" x="3122613" y="4014788"/>
          <p14:tracePt t="116549" x="3122613" y="4137025"/>
          <p14:tracePt t="116549" x="3114675" y="4194175"/>
          <p14:tracePt t="116567" x="3071813" y="4265613"/>
          <p14:tracePt t="116582" x="3036888" y="4337050"/>
          <p14:tracePt t="116599" x="2957513" y="4414838"/>
          <p14:tracePt t="116615" x="2871788" y="4465638"/>
          <p14:tracePt t="116632" x="2779713" y="4471988"/>
          <p14:tracePt t="116649" x="2657475" y="4471988"/>
          <p14:tracePt t="116666" x="2486025" y="4471988"/>
          <p14:tracePt t="116682" x="2393950" y="4471988"/>
          <p14:tracePt t="116699" x="2322513" y="4443413"/>
          <p14:tracePt t="116716" x="2208213" y="4343400"/>
          <p14:tracePt t="116733" x="2108200" y="4251325"/>
          <p14:tracePt t="116749" x="2028825" y="4129088"/>
          <p14:tracePt t="116765" x="1943100" y="3937000"/>
          <p14:tracePt t="116783" x="1908175" y="3771900"/>
          <p14:tracePt t="116798" x="1908175" y="3586163"/>
          <p14:tracePt t="116816" x="1908175" y="3414713"/>
          <p14:tracePt t="116832" x="1951038" y="3214688"/>
          <p14:tracePt t="116849" x="2043113" y="3014663"/>
          <p14:tracePt t="116865" x="2122488" y="2879725"/>
          <p14:tracePt t="116882" x="2200275" y="2771775"/>
          <p14:tracePt t="116898" x="2293938" y="2708275"/>
          <p14:tracePt t="116915" x="2379663" y="2657475"/>
          <p14:tracePt t="116932" x="2471738" y="2643188"/>
          <p14:tracePt t="116948" x="2593975" y="2643188"/>
          <p14:tracePt t="116965" x="2786063" y="2643188"/>
          <p14:tracePt t="116981" x="3194050" y="2643188"/>
          <p14:tracePt t="116999" x="3436938" y="2671763"/>
          <p14:tracePt t="117015" x="3608388" y="2736850"/>
          <p14:tracePt t="117032" x="3694113" y="2794000"/>
          <p14:tracePt t="117048" x="3743325" y="2851150"/>
          <p14:tracePt t="117065" x="3786188" y="2951163"/>
          <p14:tracePt t="117083" x="3786188" y="3094038"/>
          <p14:tracePt t="117098" x="3779838" y="3214688"/>
          <p14:tracePt t="117115" x="3686175" y="3386138"/>
          <p14:tracePt t="117131" x="3543300" y="3529013"/>
          <p14:tracePt t="117148" x="3322638" y="3665538"/>
          <p14:tracePt t="117164" x="3157538" y="3743325"/>
          <p14:tracePt t="117181" x="3036888" y="3794125"/>
          <p14:tracePt t="117198" x="2971800" y="3800475"/>
          <p14:tracePt t="117215" x="2914650" y="3800475"/>
          <p14:tracePt t="117232" x="2865438" y="3800475"/>
          <p14:tracePt t="117248" x="2765425" y="3736975"/>
          <p14:tracePt t="117265" x="2665413" y="3586163"/>
          <p14:tracePt t="117281" x="2557463" y="3365500"/>
          <p14:tracePt t="117298" x="2486025" y="3122613"/>
          <p14:tracePt t="117314" x="2486025" y="2943225"/>
          <p14:tracePt t="117331" x="2500313" y="2800350"/>
          <p14:tracePt t="117347" x="2579688" y="2651125"/>
          <p14:tracePt t="117365" x="2679700" y="2522538"/>
          <p14:tracePt t="117382" x="2779713" y="2479675"/>
          <p14:tracePt t="117398" x="2922588" y="2471738"/>
          <p14:tracePt t="117415" x="2957513" y="2486025"/>
          <p14:tracePt t="117431" x="3014663" y="2593975"/>
          <p14:tracePt t="117448" x="3051175" y="2786063"/>
          <p14:tracePt t="117464" x="3079750" y="3051175"/>
          <p14:tracePt t="117481" x="3079750" y="3286125"/>
          <p14:tracePt t="117497" x="2994025" y="3508375"/>
          <p14:tracePt t="117515" x="2843213" y="3665538"/>
          <p14:tracePt t="117532" x="2722563" y="3751263"/>
          <p14:tracePt t="117548" x="2622550" y="3794125"/>
          <p14:tracePt t="117565" x="2557463" y="3794125"/>
          <p14:tracePt t="117581" x="2536825" y="3794125"/>
          <p14:tracePt t="117597" x="2465388" y="3714750"/>
          <p14:tracePt t="117615" x="2451100" y="3536950"/>
          <p14:tracePt t="117631" x="2451100" y="3386138"/>
          <p14:tracePt t="117648" x="2522538" y="3251200"/>
          <p14:tracePt t="117665" x="2557463" y="3208338"/>
          <p14:tracePt t="117681" x="2571750" y="3194050"/>
          <p14:tracePt t="117742" x="2586038" y="3214688"/>
          <p14:tracePt t="117755" x="2586038" y="3322638"/>
          <p14:tracePt t="117758" x="2565400" y="3429000"/>
          <p14:tracePt t="117766" x="2543175" y="3557588"/>
          <p14:tracePt t="117781" x="2451100" y="3708400"/>
          <p14:tracePt t="117797" x="2379663" y="3829050"/>
          <p14:tracePt t="117797" x="2357438" y="3871913"/>
          <p14:tracePt t="117815" x="2343150" y="3886200"/>
          <p14:tracePt t="117831" x="2336800" y="3894138"/>
          <p14:tracePt t="117879" x="2328863" y="3900488"/>
          <p14:tracePt t="117879" x="2300288" y="3900488"/>
          <p14:tracePt t="117895" x="2286000" y="3886200"/>
          <p14:tracePt t="117910" x="2265363" y="3879850"/>
          <p14:tracePt t="117918" x="2257425" y="3871913"/>
          <p14:tracePt t="117923" x="2251075" y="3865563"/>
          <p14:tracePt t="117930" x="2243138" y="3857625"/>
          <p14:tracePt t="117990" x="2236788" y="3851275"/>
          <p14:tracePt t="118662" x="2265363" y="3851275"/>
          <p14:tracePt t="118671" x="2336800" y="3865563"/>
          <p14:tracePt t="118679" x="2393950" y="3886200"/>
          <p14:tracePt t="118687" x="2508250" y="3937000"/>
          <p14:tracePt t="118696" x="2643188" y="3994150"/>
          <p14:tracePt t="118713" x="2757488" y="4029075"/>
          <p14:tracePt t="118729" x="2851150" y="4057650"/>
          <p14:tracePt t="118747" x="3014663" y="4057650"/>
          <p14:tracePt t="118763" x="3194050" y="4057650"/>
          <p14:tracePt t="118780" x="3414713" y="4037013"/>
          <p14:tracePt t="118796" x="3614738" y="3965575"/>
          <p14:tracePt t="118812" x="3865563" y="3900488"/>
          <p14:tracePt t="118829" x="4029075" y="3808413"/>
          <p14:tracePt t="118845" x="4243388" y="3679825"/>
          <p14:tracePt t="118863" x="4371975" y="3536950"/>
          <p14:tracePt t="118879" x="4479925" y="3351213"/>
          <p14:tracePt t="118896" x="4572000" y="3186113"/>
          <p14:tracePt t="118912" x="4657725" y="3043238"/>
          <p14:tracePt t="118929" x="4765675" y="2894013"/>
          <p14:tracePt t="118946" x="4837113" y="2771775"/>
          <p14:tracePt t="118963" x="4894263" y="2651125"/>
          <p14:tracePt t="118978" x="4929188" y="2593975"/>
          <p14:tracePt t="118995" x="4957763" y="2551113"/>
          <p14:tracePt t="119012" x="4986338" y="2500313"/>
          <p14:tracePt t="119029" x="5008563" y="2457450"/>
          <p14:tracePt t="119046" x="5008563" y="2451100"/>
          <p14:tracePt t="119061" x="5022850" y="2428875"/>
          <p14:tracePt t="119079" x="5037138" y="2414588"/>
          <p14:tracePt t="119096" x="5043488" y="2408238"/>
          <p14:tracePt t="119113" x="5051425" y="2400300"/>
          <p14:tracePt t="119190" x="5029200" y="2400300"/>
          <p14:tracePt t="119198" x="4972050" y="2443163"/>
          <p14:tracePt t="119214" x="4943475" y="2471738"/>
          <p14:tracePt t="119218" x="4908550" y="2500313"/>
          <p14:tracePt t="119228" x="4786313" y="2600325"/>
          <p14:tracePt t="119246" x="4665663" y="2686050"/>
          <p14:tracePt t="119246" x="4622800" y="2708275"/>
          <p14:tracePt t="119263" x="4614863" y="2714625"/>
          <p14:tracePt t="119279" x="4608513" y="2722563"/>
          <p14:tracePt t="119366" x="4600575" y="2714625"/>
          <p14:tracePt t="119374" x="4579938" y="2671763"/>
          <p14:tracePt t="119382" x="4579938" y="2622550"/>
          <p14:tracePt t="119390" x="4579938" y="2593975"/>
          <p14:tracePt t="119398" x="4579938" y="2500313"/>
          <p14:tracePt t="119412" x="4579938" y="2457450"/>
          <p14:tracePt t="119428" x="4579938" y="2422525"/>
          <p14:tracePt t="119444" x="4572000" y="2386013"/>
          <p14:tracePt t="119462" x="4565650" y="2322513"/>
          <p14:tracePt t="119479" x="4565650" y="2279650"/>
          <p14:tracePt t="119495" x="4565650" y="2243138"/>
          <p14:tracePt t="119511" x="4565650" y="2222500"/>
          <p14:tracePt t="119528" x="4565650" y="2208213"/>
          <p14:tracePt t="119544" x="4565650" y="2165350"/>
          <p14:tracePt t="119562" x="4565650" y="2114550"/>
          <p14:tracePt t="119578" x="4565650" y="2079625"/>
          <p14:tracePt t="119595" x="4565650" y="2051050"/>
          <p14:tracePt t="119611" x="4565650" y="2043113"/>
          <p14:tracePt t="119628" x="4565650" y="2028825"/>
          <p14:tracePt t="119663" x="4565650" y="2014538"/>
          <p14:tracePt t="119663" x="4565650" y="2008188"/>
          <p14:tracePt t="119663" x="4565650" y="2000250"/>
          <p14:tracePt t="119694" x="4572000" y="1971675"/>
          <p14:tracePt t="119695" x="4579938" y="1957388"/>
          <p14:tracePt t="119711" x="4586288" y="1936750"/>
          <p14:tracePt t="119728" x="4586288" y="1922463"/>
          <p14:tracePt t="119745" x="4586288" y="1900238"/>
          <p14:tracePt t="119761" x="4594225" y="1885950"/>
          <p14:tracePt t="121127" x="4594225" y="1871663"/>
          <p14:tracePt t="121135" x="4608513" y="1865313"/>
          <p14:tracePt t="121167" x="4614863" y="1857375"/>
          <p14:tracePt t="121175" x="4622800" y="1851025"/>
          <p14:tracePt t="126518" x="4622800" y="1843088"/>
          <p14:tracePt t="127566" x="4637088" y="1857375"/>
          <p14:tracePt t="127598" x="4651375" y="1871663"/>
          <p14:tracePt t="127606" x="4651375" y="1879600"/>
          <p14:tracePt t="127614" x="4657725" y="1885950"/>
          <p14:tracePt t="127633" x="4665663" y="1893888"/>
          <p14:tracePt t="127634" x="4679950" y="1908175"/>
          <p14:tracePt t="127650" x="4679950" y="1922463"/>
          <p14:tracePt t="127666" x="4694238" y="1943100"/>
          <p14:tracePt t="127683" x="4708525" y="1979613"/>
          <p14:tracePt t="127726" x="4722813" y="2014538"/>
          <p14:tracePt t="127734" x="4722813" y="2028825"/>
          <p14:tracePt t="127742" x="4737100" y="2065338"/>
          <p14:tracePt t="127751" x="4737100" y="2100263"/>
          <p14:tracePt t="127767" x="4737100" y="2114550"/>
          <p14:tracePt t="127784" x="4737100" y="2128838"/>
          <p14:tracePt t="127800" x="4737100" y="2136775"/>
          <p14:tracePt t="127816" x="4737100" y="2143125"/>
          <p14:tracePt t="127926" x="4751388" y="2157413"/>
          <p14:tracePt t="127934" x="4794250" y="2157413"/>
          <p14:tracePt t="127943" x="4800600" y="2157413"/>
          <p14:tracePt t="127951" x="4822825" y="2157413"/>
          <p14:tracePt t="127959" x="4829175" y="2157413"/>
          <p14:tracePt t="127966" x="4837113" y="2157413"/>
          <p14:tracePt t="128087" x="4829175" y="2165350"/>
          <p14:tracePt t="128098" x="4800600" y="2171700"/>
          <p14:tracePt t="128103" x="4779963" y="2179638"/>
          <p14:tracePt t="128116" x="4772025" y="2179638"/>
          <p14:tracePt t="128199" x="4772025" y="2171700"/>
          <p14:tracePt t="128206" x="4786313" y="2171700"/>
          <p14:tracePt t="128216" x="4794250" y="2165350"/>
          <p14:tracePt t="128232" x="4843463" y="2143125"/>
          <p14:tracePt t="128233" x="4857750" y="2143125"/>
          <p14:tracePt t="128249" x="4865688" y="2143125"/>
          <p14:tracePt t="128342" x="4857750" y="2143125"/>
          <p14:tracePt t="128350" x="4822825" y="2143125"/>
          <p14:tracePt t="128358" x="4786313" y="2143125"/>
          <p14:tracePt t="128366" x="4722813" y="2151063"/>
          <p14:tracePt t="128366" x="4694238" y="2157413"/>
          <p14:tracePt t="128383" x="4657725" y="2157413"/>
          <p14:tracePt t="128399" x="4651375" y="2157413"/>
          <p14:tracePt t="128487" x="4657725" y="2157413"/>
          <p14:tracePt t="128494" x="4686300" y="2157413"/>
          <p14:tracePt t="128502" x="4751388" y="2157413"/>
          <p14:tracePt t="128518" x="4800600" y="2157413"/>
          <p14:tracePt t="128532" x="4814888" y="2157413"/>
          <p14:tracePt t="128548" x="4822825" y="2157413"/>
          <p14:tracePt t="128565" x="4829175" y="2157413"/>
          <p14:tracePt t="128678" x="4822825" y="2157413"/>
          <p14:tracePt t="128686" x="4765675" y="2171700"/>
          <p14:tracePt t="128694" x="4737100" y="2171700"/>
          <p14:tracePt t="128703" x="4672013" y="2185988"/>
          <p14:tracePt t="128716" x="4629150" y="2185988"/>
          <p14:tracePt t="128732" x="4594225" y="2185988"/>
          <p14:tracePt t="128749" x="4579938" y="2185988"/>
          <p14:tracePt t="128765" x="4565650" y="2185988"/>
          <p14:tracePt t="128782" x="4557713" y="2185988"/>
          <p14:tracePt t="128798" x="4543425" y="2185988"/>
          <p14:tracePt t="128919" x="4543425" y="2179638"/>
          <p14:tracePt t="128927" x="4557713" y="2179638"/>
          <p14:tracePt t="128929" x="4565650" y="2171700"/>
          <p14:tracePt t="128948" x="4579938" y="2171700"/>
          <p14:tracePt t="128948" x="4600575" y="2171700"/>
          <p14:tracePt t="128965" x="4637088" y="2171700"/>
          <p14:tracePt t="128981" x="4672013" y="2171700"/>
          <p14:tracePt t="128997" x="4772025" y="2171700"/>
          <p14:tracePt t="129015" x="4822825" y="2171700"/>
          <p14:tracePt t="129031" x="4857750" y="2171700"/>
          <p14:tracePt t="129049" x="4872038" y="2171700"/>
          <p14:tracePt t="129064" x="4894263" y="2171700"/>
          <p14:tracePt t="129081" x="4900613" y="2171700"/>
          <p14:tracePt t="129098" x="4929188" y="2171700"/>
          <p14:tracePt t="129134" x="4937125" y="2171700"/>
          <p14:tracePt t="129150" x="4943475" y="2171700"/>
          <p14:tracePt t="129151" x="4957763" y="2171700"/>
          <p14:tracePt t="129164" x="4972050" y="2171700"/>
          <p14:tracePt t="129181" x="4994275" y="2171700"/>
          <p14:tracePt t="129181" x="5000625" y="2171700"/>
          <p14:tracePt t="129214" x="5008563" y="2171700"/>
          <p14:tracePt t="129254" x="5014913" y="2171700"/>
          <p14:tracePt t="129286" x="5043488" y="2165350"/>
          <p14:tracePt t="129414" x="5043488" y="2193925"/>
          <p14:tracePt t="129422" x="5043488" y="2222500"/>
          <p14:tracePt t="129431" x="5043488" y="2236788"/>
          <p14:tracePt t="129448" x="5043488" y="2257425"/>
          <p14:tracePt t="129464" x="5051425" y="2271713"/>
          <p14:tracePt t="129480" x="5057775" y="2300288"/>
          <p14:tracePt t="129497" x="5065713" y="2314575"/>
          <p14:tracePt t="129513" x="5080000" y="2328863"/>
          <p14:tracePt t="129531" x="5080000" y="2336800"/>
          <p14:tracePt t="129575" x="5080000" y="2343150"/>
          <p14:tracePt t="129591" x="5080000" y="2351088"/>
          <p14:tracePt t="129607" x="5080000" y="2357438"/>
          <p14:tracePt t="129614" x="5080000" y="2386013"/>
          <p14:tracePt t="129622" x="5029200" y="2386013"/>
          <p14:tracePt t="129633" x="4922838" y="2393950"/>
          <p14:tracePt t="129646" x="4829175" y="2408238"/>
          <p14:tracePt t="129664" x="4708525" y="2408238"/>
          <p14:tracePt t="129680" x="4614863" y="2408238"/>
          <p14:tracePt t="129697" x="4537075" y="2408238"/>
          <p14:tracePt t="129715" x="4494213" y="2408238"/>
          <p14:tracePt t="129730" x="4479925" y="2408238"/>
          <p14:tracePt t="129747" x="4471988" y="2408238"/>
          <p14:tracePt t="129763" x="4451350" y="2408238"/>
          <p14:tracePt t="129780" x="4414838" y="2408238"/>
          <p14:tracePt t="129796" x="4400550" y="2393950"/>
          <p14:tracePt t="129847" x="4394200" y="2386013"/>
          <p14:tracePt t="129855" x="4386263" y="2379663"/>
          <p14:tracePt t="129857" x="4379913" y="2371725"/>
          <p14:tracePt t="129863" x="4371975" y="2351088"/>
          <p14:tracePt t="129880" x="4351338" y="2314575"/>
          <p14:tracePt t="129897" x="4343400" y="2300288"/>
          <p14:tracePt t="129913" x="4329113" y="2257425"/>
          <p14:tracePt t="129930" x="4322763" y="2236788"/>
          <p14:tracePt t="129946" x="4322763" y="2228850"/>
          <p14:tracePt t="129963" x="4322763" y="2208213"/>
          <p14:tracePt t="129979" x="4308475" y="2185988"/>
          <p14:tracePt t="130022" x="4300538" y="2157413"/>
          <p14:tracePt t="130030" x="4294188" y="2151063"/>
          <p14:tracePt t="130047" x="4294188" y="2143125"/>
          <p14:tracePt t="130047" x="4294188" y="2128838"/>
          <p14:tracePt t="130094" x="4322763" y="2108200"/>
          <p14:tracePt t="130102" x="4394200" y="2108200"/>
          <p14:tracePt t="130110" x="4414838" y="2108200"/>
          <p14:tracePt t="130115" x="4486275" y="2108200"/>
          <p14:tracePt t="130129" x="4565650" y="2108200"/>
          <p14:tracePt t="130146" x="4629150" y="2108200"/>
          <p14:tracePt t="130163" x="4637088" y="2108200"/>
          <p14:tracePt t="130179" x="4672013" y="2108200"/>
          <p14:tracePt t="130196" x="4714875" y="2108200"/>
          <p14:tracePt t="130212" x="4743450" y="2108200"/>
          <p14:tracePt t="130230" x="4765675" y="2108200"/>
          <p14:tracePt t="130245" x="4794250" y="2108200"/>
          <p14:tracePt t="130462" x="4800600" y="2108200"/>
          <p14:tracePt t="130830" x="4808538" y="2108200"/>
          <p14:tracePt t="133503" x="4822825" y="2108200"/>
          <p14:tracePt t="133518" x="4837113" y="2108200"/>
          <p14:tracePt t="133551" x="4857750" y="2114550"/>
          <p14:tracePt t="133558" x="4872038" y="2114550"/>
          <p14:tracePt t="133574" x="4886325" y="2114550"/>
          <p14:tracePt t="133575" x="4914900" y="2122488"/>
          <p14:tracePt t="133591" x="4943475" y="2151063"/>
          <p14:tracePt t="133608" x="4972050" y="2157413"/>
          <p14:tracePt t="133625" x="5008563" y="2171700"/>
          <p14:tracePt t="133642" x="5037138" y="2200275"/>
          <p14:tracePt t="133658" x="5051425" y="2208213"/>
          <p14:tracePt t="133702" x="5072063" y="2208213"/>
          <p14:tracePt t="133703" x="5080000" y="2214563"/>
          <p14:tracePt t="133726" x="5100638" y="2222500"/>
          <p14:tracePt t="133734" x="5122863" y="2236788"/>
          <p14:tracePt t="133742" x="5137150" y="2243138"/>
          <p14:tracePt t="133757" x="5151438" y="2271713"/>
          <p14:tracePt t="133774" x="5157788" y="2308225"/>
          <p14:tracePt t="133792" x="5157788" y="2322513"/>
          <p14:tracePt t="133807" x="5157788" y="2351088"/>
          <p14:tracePt t="133825" x="5157788" y="2365375"/>
          <p14:tracePt t="133840" x="5157788" y="2393950"/>
          <p14:tracePt t="133858" x="5137150" y="2428875"/>
          <p14:tracePt t="133874" x="5100638" y="2465388"/>
          <p14:tracePt t="133890" x="5065713" y="2500313"/>
          <p14:tracePt t="133908" x="5051425" y="2514600"/>
          <p14:tracePt t="133924" x="5022850" y="2536825"/>
          <p14:tracePt t="133941" x="4994275" y="2543175"/>
          <p14:tracePt t="133957" x="4937125" y="2571750"/>
          <p14:tracePt t="133957" x="4879975" y="2579688"/>
          <p14:tracePt t="133975" x="4808538" y="2579688"/>
          <p14:tracePt t="133991" x="4757738" y="2608263"/>
          <p14:tracePt t="134008" x="4722813" y="2614613"/>
          <p14:tracePt t="134024" x="4708525" y="2622550"/>
          <p14:tracePt t="134040" x="4694238" y="2622550"/>
          <p14:tracePt t="134057" x="4679950" y="2622550"/>
          <p14:tracePt t="134182" x="4679950" y="2636838"/>
          <p14:tracePt t="134190" x="4700588" y="2651125"/>
          <p14:tracePt t="134198" x="4708525" y="2657475"/>
          <p14:tracePt t="134270" x="4694238" y="2671763"/>
          <p14:tracePt t="134278" x="4679950" y="2671763"/>
          <p14:tracePt t="134286" x="4657725" y="2693988"/>
          <p14:tracePt t="134294" x="4579938" y="2700338"/>
          <p14:tracePt t="134307" x="4537075" y="2714625"/>
          <p14:tracePt t="134323" x="4529138" y="2714625"/>
          <p14:tracePt t="134407" x="4565650" y="2714625"/>
          <p14:tracePt t="134414" x="4600575" y="2714625"/>
          <p14:tracePt t="134415" x="4657725" y="2714625"/>
          <p14:tracePt t="134423" x="4679950" y="2714625"/>
          <p14:tracePt t="134439" x="4694238" y="2714625"/>
          <p14:tracePt t="134542" x="4700588" y="2722563"/>
          <p14:tracePt t="134550" x="4700588" y="2728913"/>
          <p14:tracePt t="134558" x="4694238" y="2743200"/>
          <p14:tracePt t="134574" x="4665663" y="2743200"/>
          <p14:tracePt t="134702" x="4657725" y="2743200"/>
          <p14:tracePt t="134703" x="4622800" y="2743200"/>
          <p14:tracePt t="134711" x="4608513" y="2743200"/>
          <p14:tracePt t="134723" x="4543425" y="2743200"/>
          <p14:tracePt t="134740" x="4522788" y="2743200"/>
          <p14:tracePt t="135446" x="4529138" y="2743200"/>
          <p14:tracePt t="135494" x="4543425" y="2743200"/>
          <p14:tracePt t="135525" x="4551363" y="2743200"/>
          <p14:tracePt t="135526" x="4557713" y="2743200"/>
          <p14:tracePt t="135734" x="4565650" y="2743200"/>
          <p14:tracePt t="135742" x="4572000" y="2736850"/>
          <p14:tracePt t="135748" x="4579938" y="2736850"/>
          <p14:tracePt t="135754" x="4600575" y="2728913"/>
          <p14:tracePt t="135846" x="4608513" y="2728913"/>
          <p14:tracePt t="135863" x="4614863" y="2728913"/>
          <p14:tracePt t="135878" x="4629150" y="2728913"/>
          <p14:tracePt t="135895" x="4637088" y="2728913"/>
          <p14:tracePt t="135926" x="4643438" y="2722563"/>
          <p14:tracePt t="135934" x="4651375" y="2722563"/>
          <p14:tracePt t="135974" x="4672013" y="2722563"/>
          <p14:tracePt t="135982" x="4679950" y="2722563"/>
          <p14:tracePt t="136015" x="4686300" y="2722563"/>
          <p14:tracePt t="136023" x="4694238" y="2722563"/>
          <p14:tracePt t="136039" x="4708525" y="2722563"/>
          <p14:tracePt t="136045" x="4714875" y="2722563"/>
          <p14:tracePt t="136086" x="4722813" y="2722563"/>
          <p14:tracePt t="136391" x="4737100" y="2728913"/>
          <p14:tracePt t="136399" x="4737100" y="2736850"/>
          <p14:tracePt t="137111" x="4737100" y="2743200"/>
          <p14:tracePt t="137118" x="4737100" y="2765425"/>
          <p14:tracePt t="137121" x="4737100" y="2822575"/>
          <p14:tracePt t="137136" x="4737100" y="2886075"/>
          <p14:tracePt t="137153" x="4794250" y="2971800"/>
          <p14:tracePt t="137169" x="4851400" y="3094038"/>
          <p14:tracePt t="137185" x="4894263" y="3222625"/>
          <p14:tracePt t="137203" x="4957763" y="3357563"/>
          <p14:tracePt t="137219" x="4994275" y="3551238"/>
          <p14:tracePt t="137236" x="5037138" y="3794125"/>
          <p14:tracePt t="137253" x="5086350" y="3994150"/>
          <p14:tracePt t="137269" x="5143500" y="4157663"/>
          <p14:tracePt t="137286" x="5214938" y="4365625"/>
          <p14:tracePt t="137303" x="5222875" y="4457700"/>
          <p14:tracePt t="137319" x="5265738" y="4557713"/>
          <p14:tracePt t="137335" x="5286375" y="4637088"/>
          <p14:tracePt t="137353" x="5308600" y="4679950"/>
          <p14:tracePt t="137369" x="5314950" y="4714875"/>
          <p14:tracePt t="137385" x="5322888" y="4737100"/>
          <p14:tracePt t="137402" x="5351463" y="4757738"/>
          <p14:tracePt t="137419" x="5380038" y="4772025"/>
          <p14:tracePt t="137435" x="5472113" y="4786313"/>
          <p14:tracePt t="137452" x="5557838" y="4814888"/>
          <p14:tracePt t="137468" x="5622925" y="4837113"/>
          <p14:tracePt t="137486" x="5680075" y="4872038"/>
          <p14:tracePt t="137503" x="5722938" y="4879975"/>
          <p14:tracePt t="137519" x="5780088" y="4900613"/>
          <p14:tracePt t="137536" x="5857875" y="4922838"/>
          <p14:tracePt t="137552" x="5937250" y="4937125"/>
          <p14:tracePt t="137569" x="6037263" y="4972050"/>
          <p14:tracePt t="137585" x="6094413" y="4979988"/>
          <p14:tracePt t="137602" x="6186488" y="5014913"/>
          <p14:tracePt t="137619" x="6280150" y="5022850"/>
          <p14:tracePt t="137635" x="6408738" y="5072063"/>
          <p14:tracePt t="137652" x="6500813" y="5094288"/>
          <p14:tracePt t="137668" x="6580188" y="5137150"/>
          <p14:tracePt t="137685" x="6637338" y="5180013"/>
          <p14:tracePt t="137685" x="6665913" y="5200650"/>
          <p14:tracePt t="137702" x="6694488" y="5237163"/>
          <p14:tracePt t="137719" x="6715125" y="5257800"/>
          <p14:tracePt t="137735" x="6751638" y="5300663"/>
          <p14:tracePt t="137752" x="6765925" y="5314950"/>
          <p14:tracePt t="137768" x="6765925" y="5337175"/>
          <p14:tracePt t="137806" x="6765925" y="5343525"/>
          <p14:tracePt t="137818" x="6765925" y="5351463"/>
          <p14:tracePt t="137822" x="6765925" y="5380038"/>
          <p14:tracePt t="137835" x="6765925" y="5394325"/>
          <p14:tracePt t="137852" x="6757988" y="5429250"/>
          <p14:tracePt t="137869" x="6743700" y="5443538"/>
          <p14:tracePt t="137885" x="6729413" y="5465763"/>
          <p14:tracePt t="137902" x="6700838" y="5500688"/>
          <p14:tracePt t="137918" x="6680200" y="5522913"/>
          <p14:tracePt t="137935" x="6651625" y="5551488"/>
          <p14:tracePt t="137951" x="6615113" y="5580063"/>
          <p14:tracePt t="137968" x="6565900" y="5608638"/>
          <p14:tracePt t="137985" x="6500813" y="5657850"/>
          <p14:tracePt t="138001" x="6457950" y="5694363"/>
          <p14:tracePt t="138018" x="6386513" y="5737225"/>
          <p14:tracePt t="138034" x="6323013" y="5786438"/>
          <p14:tracePt t="138052" x="6251575" y="5837238"/>
          <p14:tracePt t="138067" x="6180138" y="5865813"/>
          <p14:tracePt t="138085" x="6137275" y="5894388"/>
          <p14:tracePt t="138101" x="6080125" y="5937250"/>
          <p14:tracePt t="138118" x="5980113" y="5972175"/>
          <p14:tracePt t="138135" x="5922963" y="5980113"/>
          <p14:tracePt t="138151" x="5880100" y="5986463"/>
          <p14:tracePt t="138168" x="5843588" y="5986463"/>
          <p14:tracePt t="138184" x="5800725" y="5986463"/>
          <p14:tracePt t="138202" x="5780088" y="5986463"/>
          <p14:tracePt t="138217" x="5765800" y="5986463"/>
          <p14:tracePt t="138234" x="5751513" y="5972175"/>
          <p14:tracePt t="138251" x="5751513" y="5929313"/>
          <p14:tracePt t="138269" x="5751513" y="5886450"/>
          <p14:tracePt t="138284" x="5757863" y="5822950"/>
          <p14:tracePt t="138301" x="5808663" y="5757863"/>
          <p14:tracePt t="138301" x="5822950" y="5737225"/>
          <p14:tracePt t="138319" x="5857875" y="5722938"/>
          <p14:tracePt t="138406" x="5808663" y="5751513"/>
          <p14:tracePt t="138414" x="5780088" y="5772150"/>
          <p14:tracePt t="138422" x="5737225" y="5800725"/>
          <p14:tracePt t="138430" x="5680075" y="5829300"/>
          <p14:tracePt t="138438" x="5529263" y="5886450"/>
          <p14:tracePt t="138450" x="5314950" y="5943600"/>
          <p14:tracePt t="138467" x="5086350" y="5994400"/>
          <p14:tracePt t="138484" x="4879975" y="6008688"/>
          <p14:tracePt t="138501" x="4694238" y="6008688"/>
          <p14:tracePt t="138517" x="4400550" y="6008688"/>
          <p14:tracePt t="138535" x="4208463" y="6008688"/>
          <p14:tracePt t="138550" x="4071938" y="6008688"/>
          <p14:tracePt t="138567" x="3943350" y="6008688"/>
          <p14:tracePt t="138584" x="3808413" y="6008688"/>
          <p14:tracePt t="138601" x="3729038" y="6008688"/>
          <p14:tracePt t="138617" x="3636963" y="5986463"/>
          <p14:tracePt t="138634" x="3522663" y="5965825"/>
          <p14:tracePt t="138651" x="3451225" y="5929313"/>
          <p14:tracePt t="138667" x="3365500" y="5880100"/>
          <p14:tracePt t="138684" x="3322638" y="5829300"/>
          <p14:tracePt t="138700" x="3300413" y="5772150"/>
          <p14:tracePt t="138700" x="3300413" y="5737225"/>
          <p14:tracePt t="138718" x="3300413" y="5680075"/>
          <p14:tracePt t="138733" x="3300413" y="5522913"/>
          <p14:tracePt t="138750" x="3328988" y="5422900"/>
          <p14:tracePt t="138767" x="3386138" y="5308600"/>
          <p14:tracePt t="138784" x="3500438" y="5165725"/>
          <p14:tracePt t="138800" x="3671888" y="5037138"/>
          <p14:tracePt t="138817" x="3857625" y="4957763"/>
          <p14:tracePt t="138834" x="4051300" y="4914900"/>
          <p14:tracePt t="138850" x="4179888" y="4908550"/>
          <p14:tracePt t="138867" x="4257675" y="4908550"/>
          <p14:tracePt t="138884" x="4308475" y="4908550"/>
          <p14:tracePt t="138900" x="4386263" y="4908550"/>
          <p14:tracePt t="138916" x="4457700" y="4908550"/>
          <p14:tracePt t="138934" x="4514850" y="4908550"/>
          <p14:tracePt t="138950" x="4537075" y="4914900"/>
          <p14:tracePt t="138967" x="4543425" y="4937125"/>
          <p14:tracePt t="138983" x="4551363" y="4972050"/>
          <p14:tracePt t="139000" x="4572000" y="5014913"/>
          <p14:tracePt t="139017" x="4572000" y="5029200"/>
          <p14:tracePt t="139033" x="4572000" y="5065713"/>
          <p14:tracePt t="139051" x="4572000" y="5080000"/>
          <p14:tracePt t="139066" x="4572000" y="5086350"/>
          <p14:tracePt t="139084" x="4572000" y="5122863"/>
          <p14:tracePt t="139100" x="4557713" y="5129213"/>
          <p14:tracePt t="139116" x="4494213" y="5151438"/>
          <p14:tracePt t="139116" x="4479925" y="5165725"/>
          <p14:tracePt t="139135" x="4451350" y="5172075"/>
          <p14:tracePt t="139149" x="4351338" y="5214938"/>
          <p14:tracePt t="139167" x="4271963" y="5229225"/>
          <p14:tracePt t="139183" x="4237038" y="5229225"/>
          <p14:tracePt t="139200" x="4165600" y="5229225"/>
          <p14:tracePt t="139216" x="4094163" y="5257800"/>
          <p14:tracePt t="139233" x="4037013" y="5257800"/>
          <p14:tracePt t="139250" x="3971925" y="5272088"/>
          <p14:tracePt t="139266" x="3951288" y="5272088"/>
          <p14:tracePt t="139283" x="3908425" y="5272088"/>
          <p14:tracePt t="139299" x="3871913" y="5272088"/>
          <p14:tracePt t="139316" x="3800475" y="5272088"/>
          <p14:tracePt t="139332" x="3694113" y="5272088"/>
          <p14:tracePt t="139332" x="3608388" y="5251450"/>
          <p14:tracePt t="139351" x="3529013" y="5243513"/>
          <p14:tracePt t="139367" x="3500438" y="5243513"/>
          <p14:tracePt t="139384" x="3479800" y="5243513"/>
          <p14:tracePt t="139400" x="3451225" y="5237163"/>
          <p14:tracePt t="139417" x="3400425" y="5222875"/>
          <p14:tracePt t="139432" x="3336925" y="5186363"/>
          <p14:tracePt t="139449" x="3243263" y="5143500"/>
          <p14:tracePt t="139466" x="3186113" y="5122863"/>
          <p14:tracePt t="139482" x="3157538" y="5108575"/>
          <p14:tracePt t="139500" x="3108325" y="5086350"/>
          <p14:tracePt t="139515" x="3086100" y="5080000"/>
          <p14:tracePt t="139532" x="3051175" y="5051425"/>
          <p14:tracePt t="139549" x="3036888" y="5029200"/>
          <p14:tracePt t="139549" x="3014663" y="5014913"/>
          <p14:tracePt t="139567" x="3000375" y="4957763"/>
          <p14:tracePt t="139583" x="2965450" y="4894263"/>
          <p14:tracePt t="139599" x="2965450" y="4865688"/>
          <p14:tracePt t="139615" x="2951163" y="4814888"/>
          <p14:tracePt t="139633" x="2951163" y="4786313"/>
          <p14:tracePt t="139650" x="2951163" y="4743450"/>
          <p14:tracePt t="139665" x="2951163" y="4700588"/>
          <p14:tracePt t="139683" x="2951163" y="4651375"/>
          <p14:tracePt t="139699" x="2957513" y="4600575"/>
          <p14:tracePt t="139733" x="2994025" y="4529138"/>
          <p14:tracePt t="139733" x="3028950" y="4457700"/>
          <p14:tracePt t="139749" x="3079750" y="4408488"/>
          <p14:tracePt t="139765" x="3171825" y="4308475"/>
          <p14:tracePt t="139782" x="3236913" y="4243388"/>
          <p14:tracePt t="139799" x="3279775" y="4208463"/>
          <p14:tracePt t="139815" x="3322638" y="4186238"/>
          <p14:tracePt t="139833" x="3408363" y="4157663"/>
          <p14:tracePt t="139849" x="3522663" y="4114800"/>
          <p14:tracePt t="139866" x="3629025" y="4086225"/>
          <p14:tracePt t="139882" x="3779838" y="4051300"/>
          <p14:tracePt t="139899" x="3857625" y="4051300"/>
          <p14:tracePt t="139915" x="3922713" y="4043363"/>
          <p14:tracePt t="139932" x="3994150" y="4043363"/>
          <p14:tracePt t="139949" x="4057650" y="4043363"/>
          <p14:tracePt t="139965" x="4214813" y="4043363"/>
          <p14:tracePt t="139983" x="4357688" y="4051300"/>
          <p14:tracePt t="139998" x="4479925" y="4071938"/>
          <p14:tracePt t="140015" x="4572000" y="4114800"/>
          <p14:tracePt t="140032" x="4686300" y="4165600"/>
          <p14:tracePt t="140049" x="4729163" y="4179888"/>
          <p14:tracePt t="140065" x="4814888" y="4229100"/>
          <p14:tracePt t="140081" x="4837113" y="4243388"/>
          <p14:tracePt t="140098" x="4865688" y="4265613"/>
          <p14:tracePt t="140115" x="4872038" y="4308475"/>
          <p14:tracePt t="140132" x="4879975" y="4357688"/>
          <p14:tracePt t="140148" x="4914900" y="4451350"/>
          <p14:tracePt t="140165" x="4914900" y="4543425"/>
          <p14:tracePt t="140181" x="4914900" y="4694238"/>
          <p14:tracePt t="140199" x="4914900" y="4779963"/>
          <p14:tracePt t="140215" x="4886325" y="4914900"/>
          <p14:tracePt t="140231" x="4837113" y="5043488"/>
          <p14:tracePt t="140248" x="4814888" y="5114925"/>
          <p14:tracePt t="140264" x="4786313" y="5194300"/>
          <p14:tracePt t="140281" x="4743450" y="5265738"/>
          <p14:tracePt t="140298" x="4714875" y="5300663"/>
          <p14:tracePt t="140315" x="4657725" y="5351463"/>
          <p14:tracePt t="140332" x="4608513" y="5357813"/>
          <p14:tracePt t="140349" x="4543425" y="5386388"/>
          <p14:tracePt t="140364" x="4414838" y="5400675"/>
          <p14:tracePt t="140364" x="4308475" y="5414963"/>
          <p14:tracePt t="140382" x="4222750" y="5429250"/>
          <p14:tracePt t="140397" x="3922713" y="5465763"/>
          <p14:tracePt t="140415" x="3751263" y="5480050"/>
          <p14:tracePt t="140432" x="3594100" y="5480050"/>
          <p14:tracePt t="140448" x="3486150" y="5480050"/>
          <p14:tracePt t="140464" x="3451225" y="5480050"/>
          <p14:tracePt t="140534" x="3443288" y="5480050"/>
          <p14:tracePt t="140550" x="3443288" y="5472113"/>
          <p14:tracePt t="140558" x="3443288" y="5465763"/>
          <p14:tracePt t="140558" x="3443288" y="5457825"/>
          <p14:tracePt t="140567" x="3471863" y="5429250"/>
          <p14:tracePt t="140581" x="3636963" y="5414963"/>
          <p14:tracePt t="140598" x="3979863" y="5394325"/>
          <p14:tracePt t="140615" x="4271963" y="5351463"/>
          <p14:tracePt t="140631" x="4586288" y="5294313"/>
          <p14:tracePt t="140648" x="4865688" y="5251450"/>
          <p14:tracePt t="140664" x="5143500" y="5208588"/>
          <p14:tracePt t="140681" x="5286375" y="5186363"/>
          <p14:tracePt t="140698" x="5365750" y="5186363"/>
          <p14:tracePt t="140716" x="5429250" y="5186363"/>
          <p14:tracePt t="140731" x="5514975" y="5186363"/>
          <p14:tracePt t="140748" x="5622925" y="5186363"/>
          <p14:tracePt t="140764" x="5786438" y="5151438"/>
          <p14:tracePt t="140781" x="5943600" y="5151438"/>
          <p14:tracePt t="140781" x="6008688" y="5151438"/>
          <p14:tracePt t="140798" x="6094413" y="5151438"/>
          <p14:tracePt t="140813" x="6308725" y="5137150"/>
          <p14:tracePt t="140831" x="6400800" y="5122863"/>
          <p14:tracePt t="140847" x="6457950" y="5108575"/>
          <p14:tracePt t="140865" x="6508750" y="5086350"/>
          <p14:tracePt t="140880" x="6586538" y="5037138"/>
          <p14:tracePt t="140897" x="6651625" y="4986338"/>
          <p14:tracePt t="140913" x="6715125" y="4922838"/>
          <p14:tracePt t="140931" x="6786563" y="4851400"/>
          <p14:tracePt t="140948" x="6843713" y="4814888"/>
          <p14:tracePt t="140963" x="6858000" y="4800600"/>
          <p14:tracePt t="140981" x="6865938" y="4794250"/>
          <p14:tracePt t="140997" x="6886575" y="4772025"/>
          <p14:tracePt t="140997" x="6886575" y="4765675"/>
          <p14:tracePt t="141014" x="6894513" y="4751388"/>
          <p14:tracePt t="141030" x="6894513" y="4729163"/>
          <p14:tracePt t="141047" x="6894513" y="4700588"/>
          <p14:tracePt t="141064" x="6858000" y="4657725"/>
          <p14:tracePt t="141080" x="6772275" y="4600575"/>
          <p14:tracePt t="141097" x="6686550" y="4557713"/>
          <p14:tracePt t="141113" x="6600825" y="4514850"/>
          <p14:tracePt t="141131" x="6480175" y="4465638"/>
          <p14:tracePt t="141151" x="6451600" y="4465638"/>
          <p14:tracePt t="141163" x="6394450" y="4451350"/>
          <p14:tracePt t="141180" x="6329363" y="4451350"/>
          <p14:tracePt t="141197" x="6243638" y="4451350"/>
          <p14:tracePt t="141214" x="6137275" y="4451350"/>
          <p14:tracePt t="141230" x="6094413" y="4451350"/>
          <p14:tracePt t="141246" x="6043613" y="4451350"/>
          <p14:tracePt t="141264" x="6000750" y="4451350"/>
          <p14:tracePt t="141280" x="5972175" y="4451350"/>
          <p14:tracePt t="141297" x="5943600" y="4451350"/>
          <p14:tracePt t="141314" x="5900738" y="4465638"/>
          <p14:tracePt t="141329" x="5872163" y="4471988"/>
          <p14:tracePt t="141346" x="5843588" y="4479925"/>
          <p14:tracePt t="141363" x="5800725" y="4486275"/>
          <p14:tracePt t="141380" x="5743575" y="4514850"/>
          <p14:tracePt t="141397" x="5686425" y="4537075"/>
          <p14:tracePt t="141413" x="5586413" y="4586288"/>
          <p14:tracePt t="141430" x="5529263" y="4629150"/>
          <p14:tracePt t="141446" x="5494338" y="4651375"/>
          <p14:tracePt t="141464" x="5480050" y="4672013"/>
          <p14:tracePt t="141479" x="5457825" y="4714875"/>
          <p14:tracePt t="141497" x="5451475" y="4743450"/>
          <p14:tracePt t="141512" x="5451475" y="4779963"/>
          <p14:tracePt t="141530" x="5451475" y="4837113"/>
          <p14:tracePt t="141546" x="5451475" y="4879975"/>
          <p14:tracePt t="141562" x="5451475" y="4922838"/>
          <p14:tracePt t="141580" x="5451475" y="4957763"/>
          <p14:tracePt t="141596" x="5443538" y="4965700"/>
          <p14:tracePt t="141613" x="5443538" y="4972050"/>
          <p14:tracePt t="141629" x="5443538" y="4994275"/>
          <p14:tracePt t="141677" x="5443538" y="5000625"/>
          <p14:tracePt t="141726" x="5443538" y="5008563"/>
          <p14:tracePt t="141734" x="5443538" y="5022850"/>
          <p14:tracePt t="141742" x="5443538" y="5029200"/>
          <p14:tracePt t="141750" x="5457825" y="5029200"/>
          <p14:tracePt t="141763" x="5500688" y="5037138"/>
          <p14:tracePt t="141779" x="5529263" y="5051425"/>
          <p14:tracePt t="141796" x="5572125" y="5051425"/>
          <p14:tracePt t="141812" x="5594350" y="5057775"/>
          <p14:tracePt t="141830" x="5629275" y="5057775"/>
          <p14:tracePt t="141846" x="5722938" y="5080000"/>
          <p14:tracePt t="141864" x="5794375" y="5094288"/>
          <p14:tracePt t="141879" x="5900738" y="5094288"/>
          <p14:tracePt t="141895" x="6015038" y="5100638"/>
          <p14:tracePt t="141912" x="6094413" y="5137150"/>
          <p14:tracePt t="141929" x="6151563" y="5172075"/>
          <p14:tracePt t="141946" x="6200775" y="5208588"/>
          <p14:tracePt t="141962" x="6229350" y="5237163"/>
          <p14:tracePt t="141979" x="6265863" y="5251450"/>
          <p14:tracePt t="141995" x="6272213" y="5251450"/>
          <p14:tracePt t="142012" x="6280150" y="5251450"/>
          <p14:tracePt t="142029" x="6300788" y="5251450"/>
          <p14:tracePt t="142045" x="6357938" y="5251450"/>
          <p14:tracePt t="142063" x="6429375" y="5251450"/>
          <p14:tracePt t="142078" x="6480175" y="5251450"/>
          <p14:tracePt t="142095" x="6551613" y="5229225"/>
          <p14:tracePt t="142112" x="6586538" y="5214938"/>
          <p14:tracePt t="142129" x="6615113" y="5208588"/>
          <p14:tracePt t="142145" x="6637338" y="5200650"/>
          <p14:tracePt t="142162" x="6665913" y="5200650"/>
          <p14:tracePt t="142178" x="6715125" y="5172075"/>
          <p14:tracePt t="142195" x="6757988" y="5157788"/>
          <p14:tracePt t="142212" x="6794500" y="5129213"/>
          <p14:tracePt t="142229" x="6843713" y="5100638"/>
          <p14:tracePt t="142229" x="6858000" y="5080000"/>
          <p14:tracePt t="142247" x="6894513" y="5057775"/>
          <p14:tracePt t="142263" x="6929438" y="5029200"/>
          <p14:tracePt t="142279" x="6958013" y="5000625"/>
          <p14:tracePt t="142295" x="6994525" y="4979988"/>
          <p14:tracePt t="142312" x="7015163" y="4943475"/>
          <p14:tracePt t="142328" x="7015163" y="4900613"/>
          <p14:tracePt t="142346" x="7029450" y="4843463"/>
          <p14:tracePt t="142361" x="7029450" y="4800600"/>
          <p14:tracePt t="142379" x="7029450" y="4737100"/>
          <p14:tracePt t="142396" x="7029450" y="4714875"/>
          <p14:tracePt t="142411" x="7029450" y="4679950"/>
          <p14:tracePt t="142429" x="7008813" y="4637088"/>
          <p14:tracePt t="142444" x="6965950" y="4579938"/>
          <p14:tracePt t="142444" x="6958013" y="4572000"/>
          <p14:tracePt t="142462" x="6923088" y="4529138"/>
          <p14:tracePt t="142478" x="6858000" y="4465638"/>
          <p14:tracePt t="142495" x="6765925" y="4422775"/>
          <p14:tracePt t="142511" x="6657975" y="4365625"/>
          <p14:tracePt t="142528" x="6572250" y="4322763"/>
          <p14:tracePt t="142545" x="6508750" y="4300538"/>
          <p14:tracePt t="142561" x="6472238" y="4286250"/>
          <p14:tracePt t="142579" x="6429375" y="4271963"/>
          <p14:tracePt t="142595" x="6400800" y="4265613"/>
          <p14:tracePt t="142612" x="6357938" y="4257675"/>
          <p14:tracePt t="142628" x="6315075" y="4257675"/>
          <p14:tracePt t="142644" x="6251575" y="4237038"/>
          <p14:tracePt t="142661" x="6151563" y="4237038"/>
          <p14:tracePt t="142678" x="6108700" y="4237038"/>
          <p14:tracePt t="142695" x="6094413" y="4237038"/>
          <p14:tracePt t="142712" x="6086475" y="4237038"/>
          <p14:tracePt t="142729" x="6065838" y="4237038"/>
          <p14:tracePt t="142744" x="6057900" y="4243388"/>
          <p14:tracePt t="142761" x="6022975" y="4251325"/>
          <p14:tracePt t="142777" x="5986463" y="4279900"/>
          <p14:tracePt t="142795" x="5915025" y="4322763"/>
          <p14:tracePt t="142811" x="5857875" y="4351338"/>
          <p14:tracePt t="142829" x="5786438" y="4379913"/>
          <p14:tracePt t="142845" x="5729288" y="4400550"/>
          <p14:tracePt t="142861" x="5672138" y="4422775"/>
          <p14:tracePt t="142879" x="5643563" y="4429125"/>
          <p14:tracePt t="142894" x="5629275" y="4437063"/>
          <p14:tracePt t="142911" x="5565775" y="4443413"/>
          <p14:tracePt t="142927" x="5522913" y="4471988"/>
          <p14:tracePt t="142944" x="5465763" y="4494213"/>
          <p14:tracePt t="142960" x="5408613" y="4522788"/>
          <p14:tracePt t="142978" x="5357813" y="4537075"/>
          <p14:tracePt t="142994" x="5314950" y="4557713"/>
          <p14:tracePt t="143011" x="5280025" y="4579938"/>
          <p14:tracePt t="143028" x="5265738" y="4614863"/>
          <p14:tracePt t="143044" x="5229225" y="4665663"/>
          <p14:tracePt t="143061" x="5200650" y="4708525"/>
          <p14:tracePt t="143077" x="5180013" y="4794250"/>
          <p14:tracePt t="143094" x="5172075" y="4872038"/>
          <p14:tracePt t="143111" x="5172075" y="4937125"/>
          <p14:tracePt t="143127" x="5172075" y="5029200"/>
          <p14:tracePt t="143143" x="5172075" y="5094288"/>
          <p14:tracePt t="143161" x="5186363" y="5137150"/>
          <p14:tracePt t="143177" x="5214938" y="5208588"/>
          <p14:tracePt t="143194" x="5251450" y="5265738"/>
          <p14:tracePt t="143211" x="5280025" y="5300663"/>
          <p14:tracePt t="143227" x="5314950" y="5357813"/>
          <p14:tracePt t="143244" x="5365750" y="5408613"/>
          <p14:tracePt t="143260" x="5394325" y="5422900"/>
          <p14:tracePt t="143277" x="5437188" y="5443538"/>
          <p14:tracePt t="143293" x="5472113" y="5465763"/>
          <p14:tracePt t="143311" x="5529263" y="5500688"/>
          <p14:tracePt t="143326" x="5557838" y="5514975"/>
          <p14:tracePt t="143344" x="5594350" y="5514975"/>
          <p14:tracePt t="143361" x="5651500" y="5514975"/>
          <p14:tracePt t="143377" x="5757863" y="5514975"/>
          <p14:tracePt t="143394" x="5894388" y="5514975"/>
          <p14:tracePt t="143410" x="6000750" y="5514975"/>
          <p14:tracePt t="143428" x="6080125" y="5514975"/>
          <p14:tracePt t="143443" x="6115050" y="5514975"/>
          <p14:tracePt t="143460" x="6143625" y="5514975"/>
          <p14:tracePt t="143477" x="6180138" y="5514975"/>
          <p14:tracePt t="143493" x="6251575" y="5486400"/>
          <p14:tracePt t="143512" x="6343650" y="5480050"/>
          <p14:tracePt t="143527" x="6423025" y="5451475"/>
          <p14:tracePt t="143544" x="6494463" y="5429250"/>
          <p14:tracePt t="143560" x="6523038" y="5422900"/>
          <p14:tracePt t="143577" x="6586538" y="5386388"/>
          <p14:tracePt t="143594" x="6643688" y="5372100"/>
          <p14:tracePt t="143610" x="6737350" y="5329238"/>
          <p14:tracePt t="143626" x="6823075" y="5286375"/>
          <p14:tracePt t="143643" x="6894513" y="5237163"/>
          <p14:tracePt t="143659" x="6980238" y="5180013"/>
          <p14:tracePt t="143677" x="7023100" y="5143500"/>
          <p14:tracePt t="143694" x="7072313" y="5094288"/>
          <p14:tracePt t="143694" x="7100888" y="5065713"/>
          <p14:tracePt t="143711" x="7129463" y="5014913"/>
          <p14:tracePt t="143727" x="7151688" y="4986338"/>
          <p14:tracePt t="143743" x="7158038" y="4951413"/>
          <p14:tracePt t="143761" x="7158038" y="4908550"/>
          <p14:tracePt t="143776" x="7158038" y="4851400"/>
          <p14:tracePt t="143793" x="7158038" y="4800600"/>
          <p14:tracePt t="143809" x="7143750" y="4743450"/>
          <p14:tracePt t="143826" x="7080250" y="4657725"/>
          <p14:tracePt t="143843" x="6965950" y="4529138"/>
          <p14:tracePt t="143860" x="6815138" y="4414838"/>
          <p14:tracePt t="143877" x="6694488" y="4343400"/>
          <p14:tracePt t="143893" x="6600825" y="4271963"/>
          <p14:tracePt t="143893" x="6557963" y="4243388"/>
          <p14:tracePt t="143911" x="6486525" y="4194175"/>
          <p14:tracePt t="143926" x="6457950" y="4171950"/>
          <p14:tracePt t="143943" x="6400800" y="4165600"/>
          <p14:tracePt t="143960" x="6357938" y="4157663"/>
          <p14:tracePt t="143977" x="6315075" y="4137025"/>
          <p14:tracePt t="143993" x="6257925" y="4137025"/>
          <p14:tracePt t="144009" x="6180138" y="4129088"/>
          <p14:tracePt t="144026" x="6137275" y="4129088"/>
          <p14:tracePt t="144043" x="6086475" y="4129088"/>
          <p14:tracePt t="144060" x="6043613" y="4129088"/>
          <p14:tracePt t="144076" x="5994400" y="4129088"/>
          <p14:tracePt t="144092" x="5951538" y="4129088"/>
          <p14:tracePt t="144109" x="5886450" y="4143375"/>
          <p14:tracePt t="144127" x="5822950" y="4157663"/>
          <p14:tracePt t="144143" x="5757863" y="4186238"/>
          <p14:tracePt t="144160" x="5700713" y="4214813"/>
          <p14:tracePt t="144176" x="5622925" y="4271963"/>
          <p14:tracePt t="144192" x="5557838" y="4314825"/>
          <p14:tracePt t="144209" x="5500688" y="4343400"/>
          <p14:tracePt t="144226" x="5494338" y="4351338"/>
          <p14:tracePt t="144262" x="5486400" y="4351338"/>
          <p14:tracePt t="144275" x="5480050" y="4357688"/>
          <p14:tracePt t="144276" x="5472113" y="4365625"/>
          <p14:tracePt t="144293" x="5437188" y="4386263"/>
          <p14:tracePt t="144309" x="5400675" y="4422775"/>
          <p14:tracePt t="144326" x="5337175" y="4471988"/>
          <p14:tracePt t="144343" x="5286375" y="4529138"/>
          <p14:tracePt t="144359" x="5251450" y="4586288"/>
          <p14:tracePt t="144375" x="5229225" y="4614863"/>
          <p14:tracePt t="144393" x="5222875" y="4651375"/>
          <p14:tracePt t="144409" x="5222875" y="4665663"/>
          <p14:tracePt t="144426" x="5222875" y="4694238"/>
          <p14:tracePt t="144442" x="5237163" y="4743450"/>
          <p14:tracePt t="144459" x="5280025" y="4794250"/>
          <p14:tracePt t="144475" x="5314950" y="4814888"/>
          <p14:tracePt t="144493" x="5357813" y="4851400"/>
          <p14:tracePt t="144509" x="5386388" y="4865688"/>
          <p14:tracePt t="144525" x="5394325" y="4872038"/>
          <p14:tracePt t="144566" x="5408613" y="4886325"/>
          <p14:tracePt t="144569" x="5414963" y="4886325"/>
          <p14:tracePt t="144575" x="5437188" y="4894263"/>
          <p14:tracePt t="144591" x="5451475" y="4894263"/>
          <p14:tracePt t="144608" x="5465763" y="4900613"/>
          <p14:tracePt t="144807" x="5486400" y="4865688"/>
          <p14:tracePt t="144815" x="5486400" y="4743450"/>
          <p14:tracePt t="144822" x="5486400" y="4657725"/>
          <p14:tracePt t="144829" x="5486400" y="4437063"/>
          <p14:tracePt t="144841" x="5486400" y="4229100"/>
          <p14:tracePt t="144858" x="5486400" y="4022725"/>
          <p14:tracePt t="144875" x="5486400" y="3836988"/>
          <p14:tracePt t="144891" x="5422900" y="3636963"/>
          <p14:tracePt t="144909" x="5357813" y="3486150"/>
          <p14:tracePt t="144925" x="5280025" y="3300413"/>
          <p14:tracePt t="144925" x="5243513" y="3243263"/>
          <p14:tracePt t="144943" x="5222875" y="3143250"/>
          <p14:tracePt t="144958" x="5137150" y="3008313"/>
          <p14:tracePt t="144975" x="5108575" y="2908300"/>
          <p14:tracePt t="144991" x="5043488" y="2779713"/>
          <p14:tracePt t="145008" x="4957763" y="2657475"/>
          <p14:tracePt t="145024" x="4908550" y="2608263"/>
          <p14:tracePt t="145041" x="4851400" y="2508250"/>
          <p14:tracePt t="145059" x="4794250" y="2400300"/>
          <p14:tracePt t="145074" x="4737100" y="2265363"/>
          <p14:tracePt t="145091" x="4657725" y="2128838"/>
          <p14:tracePt t="145107" x="4608513" y="2028825"/>
          <p14:tracePt t="145125" x="4586288" y="1979613"/>
          <p14:tracePt t="145141" x="4586288" y="1943100"/>
          <p14:tracePt t="145158" x="4572000" y="1914525"/>
          <p14:tracePt t="145175" x="4572000" y="1908175"/>
          <p14:tracePt t="145191" x="4565650" y="1900238"/>
          <p14:tracePt t="145263" x="4565650" y="1965325"/>
          <p14:tracePt t="145270" x="4565650" y="2100263"/>
          <p14:tracePt t="145274" x="4565650" y="2236788"/>
          <p14:tracePt t="145278" x="4565650" y="2371725"/>
          <p14:tracePt t="145291" x="4565650" y="2665413"/>
          <p14:tracePt t="145307" x="4537075" y="2922588"/>
          <p14:tracePt t="145324" x="4479925" y="3251200"/>
          <p14:tracePt t="145340" x="4437063" y="3529013"/>
          <p14:tracePt t="145340" x="4422775" y="3636963"/>
          <p14:tracePt t="145359" x="4422775" y="3757613"/>
          <p14:tracePt t="145374" x="4422775" y="3794125"/>
          <p14:tracePt t="145438" x="4422775" y="3800475"/>
          <p14:tracePt t="145446" x="4465638" y="3800475"/>
          <p14:tracePt t="145454" x="4500563" y="3765550"/>
          <p14:tracePt t="145459" x="4543425" y="3536950"/>
          <p14:tracePt t="145474" x="4565650" y="3271838"/>
          <p14:tracePt t="145491" x="4608513" y="3043238"/>
          <p14:tracePt t="145508" x="4665663" y="2836863"/>
          <p14:tracePt t="145524" x="4729163" y="2600325"/>
          <p14:tracePt t="145541" x="4757738" y="2428875"/>
          <p14:tracePt t="145557" x="4757738" y="2371725"/>
          <p14:tracePt t="145630" x="4743450" y="2479675"/>
          <p14:tracePt t="145639" x="4743450" y="2565400"/>
          <p14:tracePt t="145645" x="4714875" y="2808288"/>
          <p14:tracePt t="145658" x="4714875" y="3114675"/>
          <p14:tracePt t="145674" x="4672013" y="3408363"/>
          <p14:tracePt t="145691" x="4657725" y="3600450"/>
          <p14:tracePt t="145707" x="4657725" y="3694113"/>
          <p14:tracePt t="145724" x="4672013" y="3729038"/>
          <p14:tracePt t="145740" x="4679950" y="3736975"/>
          <p14:tracePt t="145757" x="4765675" y="3736975"/>
          <p14:tracePt t="145773" x="4965700" y="3594100"/>
          <p14:tracePt t="145791" x="5072063" y="3371850"/>
          <p14:tracePt t="145807" x="5180013" y="3171825"/>
          <p14:tracePt t="145824" x="5229225" y="3008313"/>
          <p14:tracePt t="145840" x="5243513" y="2894013"/>
          <p14:tracePt t="145856" x="5243513" y="2828925"/>
          <p14:tracePt t="145874" x="5243513" y="2794000"/>
          <p14:tracePt t="145918" x="5222875" y="2794000"/>
          <p14:tracePt t="145926" x="5214938" y="2794000"/>
          <p14:tracePt t="145934" x="5194300" y="2794000"/>
          <p14:tracePt t="145940" x="5151438" y="2843213"/>
          <p14:tracePt t="145957" x="5151438" y="3036888"/>
          <p14:tracePt t="145974" x="5151438" y="3343275"/>
          <p14:tracePt t="145974" x="5151438" y="3508375"/>
          <p14:tracePt t="145991" x="5151438" y="3814763"/>
          <p14:tracePt t="146007" x="5151438" y="4157663"/>
          <p14:tracePt t="146024" x="5200650" y="4386263"/>
          <p14:tracePt t="146040" x="5322888" y="4572000"/>
          <p14:tracePt t="146057" x="5472113" y="4651375"/>
          <p14:tracePt t="146072" x="5629275" y="4651375"/>
          <p14:tracePt t="146090" x="5815013" y="4557713"/>
          <p14:tracePt t="146106" x="5908675" y="4329113"/>
          <p14:tracePt t="146123" x="5980113" y="4051300"/>
          <p14:tracePt t="146140" x="5980113" y="3808413"/>
          <p14:tracePt t="146156" x="5957888" y="3651250"/>
          <p14:tracePt t="146174" x="5843588" y="3457575"/>
          <p14:tracePt t="146189" x="5757863" y="3351213"/>
          <p14:tracePt t="146208" x="5751513" y="3351213"/>
          <p14:tracePt t="146263" x="5743575" y="3357563"/>
          <p14:tracePt t="146278" x="5729288" y="3629025"/>
          <p14:tracePt t="146280" x="5729288" y="3751263"/>
          <p14:tracePt t="146290" x="5751513" y="4043363"/>
          <p14:tracePt t="146306" x="5815013" y="4294188"/>
          <p14:tracePt t="146324" x="5908675" y="4457700"/>
          <p14:tracePt t="146339" x="6022975" y="4572000"/>
          <p14:tracePt t="146372" x="6065838" y="4579938"/>
          <p14:tracePt t="146373" x="6143625" y="4579938"/>
          <p14:tracePt t="146373" x="6157913" y="4579938"/>
          <p14:tracePt t="146391" x="6215063" y="4557713"/>
          <p14:tracePt t="146406" x="6280150" y="4394200"/>
          <p14:tracePt t="146424" x="6300788" y="4286250"/>
          <p14:tracePt t="146440" x="6300788" y="4157663"/>
          <p14:tracePt t="146456" x="6257925" y="4014788"/>
          <p14:tracePt t="146473" x="6143625" y="3871913"/>
          <p14:tracePt t="146489" x="6015038" y="3700463"/>
          <p14:tracePt t="146506" x="5851525" y="3486150"/>
          <p14:tracePt t="146522" x="5700713" y="3343275"/>
          <p14:tracePt t="146539" x="5622925" y="3286125"/>
          <p14:tracePt t="146555" x="5594350" y="3286125"/>
          <p14:tracePt t="146573" x="5580063" y="3286125"/>
          <p14:tracePt t="146589" x="5537200" y="3322638"/>
          <p14:tracePt t="146606" x="5514975" y="3536950"/>
          <p14:tracePt t="146606" x="5514975" y="3694113"/>
          <p14:tracePt t="146623" x="5514975" y="4000500"/>
          <p14:tracePt t="146639" x="5514975" y="4271963"/>
          <p14:tracePt t="146656" x="5514975" y="4443413"/>
          <p14:tracePt t="146672" x="5514975" y="4500563"/>
          <p14:tracePt t="146689" x="5508625" y="4522788"/>
          <p14:tracePt t="146706" x="5500688" y="4537075"/>
          <p14:tracePt t="146750" x="5472113" y="4537075"/>
          <p14:tracePt t="146758" x="5380038" y="4422775"/>
          <p14:tracePt t="146759" x="5294313" y="4257675"/>
          <p14:tracePt t="146772" x="5072063" y="3994150"/>
          <p14:tracePt t="146789" x="4900613" y="3829050"/>
          <p14:tracePt t="146789" x="4872038" y="3814763"/>
          <p14:tracePt t="146806" x="4843463" y="3800475"/>
          <p14:tracePt t="146846" x="4822825" y="3800475"/>
          <p14:tracePt t="146854" x="4808538" y="3836988"/>
          <p14:tracePt t="146862" x="4737100" y="4037013"/>
          <p14:tracePt t="146872" x="4651375" y="4314825"/>
          <p14:tracePt t="146889" x="4508500" y="4600575"/>
          <p14:tracePt t="146905" x="4286250" y="4886325"/>
          <p14:tracePt t="146921" x="4071938" y="5129213"/>
          <p14:tracePt t="146938" x="3937000" y="5214938"/>
          <p14:tracePt t="146955" x="3900488" y="5229225"/>
          <p14:tracePt t="146972" x="3857625" y="5229225"/>
          <p14:tracePt t="146989" x="3729038" y="5151438"/>
          <p14:tracePt t="147005" x="3422650" y="4843463"/>
          <p14:tracePt t="147022" x="3200400" y="4729163"/>
          <p14:tracePt t="147038" x="3051175" y="4686300"/>
          <p14:tracePt t="147056" x="3022600" y="4686300"/>
          <p14:tracePt t="147072" x="3014663" y="4686300"/>
          <p14:tracePt t="147088" x="3008313" y="4737100"/>
          <p14:tracePt t="147105" x="3008313" y="4872038"/>
          <p14:tracePt t="147121" x="3008313" y="5029200"/>
          <p14:tracePt t="147138" x="2986088" y="5186363"/>
          <p14:tracePt t="147155" x="2965450" y="5243513"/>
          <p14:tracePt t="147172" x="2965450" y="5251450"/>
          <p14:tracePt t="147214" x="2965450" y="5257800"/>
          <p14:tracePt t="147224" x="2979738" y="5257800"/>
          <p14:tracePt t="147230" x="3014663" y="5257800"/>
          <p14:tracePt t="147230" x="3043238" y="5237163"/>
          <p14:tracePt t="147238" x="3136900" y="5172075"/>
          <p14:tracePt t="147255" x="3271838" y="5108575"/>
          <p14:tracePt t="147272" x="3486150" y="5043488"/>
          <p14:tracePt t="147288" x="3729038" y="4957763"/>
          <p14:tracePt t="147304" x="4051300" y="4814888"/>
          <p14:tracePt t="147322" x="4237038" y="4737100"/>
          <p14:tracePt t="147338" x="4322763" y="4679950"/>
          <p14:tracePt t="147355" x="4329113" y="4672013"/>
          <p14:tracePt t="147398" x="4337050" y="4665663"/>
          <p14:tracePt t="147411" x="4386263" y="4665663"/>
          <p14:tracePt t="147414" x="4422775" y="4665663"/>
          <p14:tracePt t="147422" x="4586288" y="4743450"/>
          <p14:tracePt t="147422" x="4657725" y="4794250"/>
          <p14:tracePt t="147438" x="4914900" y="4951413"/>
          <p14:tracePt t="147454" x="5151438" y="5086350"/>
          <p14:tracePt t="147471" x="5386388" y="5229225"/>
          <p14:tracePt t="147488" x="5643563" y="5351463"/>
          <p14:tracePt t="147505" x="5872163" y="5408613"/>
          <p14:tracePt t="147521" x="6037263" y="5486400"/>
          <p14:tracePt t="147538" x="6115050" y="5529263"/>
          <p14:tracePt t="147554" x="6122988" y="5557838"/>
          <p14:tracePt t="147570" x="6122988" y="5629275"/>
          <p14:tracePt t="147588" x="6143625" y="5672138"/>
          <p14:tracePt t="147605" x="6157913" y="5680075"/>
          <p14:tracePt t="147621" x="6257925" y="5680075"/>
          <p14:tracePt t="147637" x="6594475" y="5437188"/>
          <p14:tracePt t="147655" x="6751638" y="5294313"/>
          <p14:tracePt t="147670" x="6843713" y="5086350"/>
          <p14:tracePt t="147687" x="6858000" y="4865688"/>
          <p14:tracePt t="147705" x="6837363" y="4657725"/>
          <p14:tracePt t="147722" x="6694488" y="4400550"/>
          <p14:tracePt t="147737" x="6508750" y="4051300"/>
          <p14:tracePt t="147754" x="6172200" y="3636963"/>
          <p14:tracePt t="147771" x="5865813" y="3314700"/>
          <p14:tracePt t="147787" x="5508625" y="3086100"/>
          <p14:tracePt t="147804" x="5308600" y="2979738"/>
          <p14:tracePt t="147821" x="5214938" y="2922588"/>
          <p14:tracePt t="147838" x="5186363" y="2914650"/>
          <p14:tracePt t="147886" x="5172075" y="2914650"/>
          <p14:tracePt t="147894" x="5151438" y="3000375"/>
          <p14:tracePt t="147902" x="5122863" y="3108325"/>
          <p14:tracePt t="147905" x="5122863" y="3314700"/>
          <p14:tracePt t="147920" x="5122863" y="3536950"/>
          <p14:tracePt t="147937" x="5186363" y="3779838"/>
          <p14:tracePt t="147954" x="5280025" y="4000500"/>
          <p14:tracePt t="147970" x="5357813" y="4165600"/>
          <p14:tracePt t="147988" x="5443538" y="4286250"/>
          <p14:tracePt t="148004" x="5500688" y="4351338"/>
          <p14:tracePt t="148021" x="5522913" y="4357688"/>
          <p14:tracePt t="148037" x="5580063" y="4357688"/>
          <p14:tracePt t="148054" x="5608638" y="4357688"/>
          <p14:tracePt t="148070" x="5614988" y="4357688"/>
          <p14:tracePt t="148830" x="5622925" y="4357688"/>
          <p14:tracePt t="148838" x="5622925" y="4329113"/>
          <p14:tracePt t="148838" x="5614988" y="4314825"/>
          <p14:tracePt t="148852" x="5594350" y="4265613"/>
          <p14:tracePt t="148869" x="5557838" y="4208463"/>
          <p14:tracePt t="148885" x="5494338" y="4114800"/>
          <p14:tracePt t="148902" x="5457825" y="4043363"/>
          <p14:tracePt t="148919" x="5422900" y="3943350"/>
          <p14:tracePt t="148935" x="5414963" y="3879850"/>
          <p14:tracePt t="148953" x="5365750" y="3765550"/>
          <p14:tracePt t="148969" x="5337175" y="3671888"/>
          <p14:tracePt t="148986" x="5294313" y="3594100"/>
          <p14:tracePt t="149002" x="5265738" y="3536950"/>
          <p14:tracePt t="149019" x="5229225" y="3422650"/>
          <p14:tracePt t="149035" x="5172075" y="3300413"/>
          <p14:tracePt t="149052" x="5108575" y="3165475"/>
          <p14:tracePt t="149069" x="5072063" y="3071813"/>
          <p14:tracePt t="149085" x="5008563" y="2908300"/>
          <p14:tracePt t="149102" x="4951413" y="2794000"/>
          <p14:tracePt t="149119" x="4908550" y="2708275"/>
          <p14:tracePt t="149136" x="4886325" y="2671763"/>
          <p14:tracePt t="149152" x="4851400" y="2622550"/>
          <p14:tracePt t="149169" x="4808538" y="2571750"/>
          <p14:tracePt t="149185" x="4800600" y="2565400"/>
          <p14:tracePt t="149286" x="4779963" y="2586038"/>
          <p14:tracePt t="149294" x="4779963" y="2708275"/>
          <p14:tracePt t="149302" x="4779963" y="2736850"/>
          <p14:tracePt t="149310" x="4779963" y="2822575"/>
          <p14:tracePt t="149319" x="4779963" y="2943225"/>
          <p14:tracePt t="149335" x="4779963" y="3100388"/>
          <p14:tracePt t="149352" x="4779963" y="3294063"/>
          <p14:tracePt t="149368" x="4779963" y="3500438"/>
          <p14:tracePt t="149385" x="4779963" y="3651250"/>
          <p14:tracePt t="149402" x="4794250" y="3765550"/>
          <p14:tracePt t="149419" x="4843463" y="3851275"/>
          <p14:tracePt t="149435" x="4879975" y="3908425"/>
          <p14:tracePt t="149451" x="4894263" y="3937000"/>
          <p14:tracePt t="149468" x="4908550" y="3951288"/>
          <p14:tracePt t="149484" x="4965700" y="3994150"/>
          <p14:tracePt t="149484" x="4979988" y="4022725"/>
          <p14:tracePt t="149502" x="5065713" y="4079875"/>
          <p14:tracePt t="149519" x="5172075" y="4151313"/>
          <p14:tracePt t="149535" x="5257800" y="4200525"/>
          <p14:tracePt t="149551" x="5337175" y="4237038"/>
          <p14:tracePt t="149568" x="5394325" y="4265613"/>
          <p14:tracePt t="149585" x="5451475" y="4300538"/>
          <p14:tracePt t="149601" x="5522913" y="4343400"/>
          <p14:tracePt t="149619" x="5594350" y="4408488"/>
          <p14:tracePt t="149634" x="5637213" y="4443413"/>
          <p14:tracePt t="149651" x="5672138" y="4494213"/>
          <p14:tracePt t="149667" x="5686425" y="4522788"/>
          <p14:tracePt t="149684" x="5700713" y="4565650"/>
          <p14:tracePt t="149684" x="5722938" y="4594225"/>
          <p14:tracePt t="149702" x="5729288" y="4622800"/>
          <p14:tracePt t="149717" x="5772150" y="4757738"/>
          <p14:tracePt t="149735" x="5808663" y="4843463"/>
          <p14:tracePt t="149752" x="5851525" y="4929188"/>
          <p14:tracePt t="149769" x="5894388" y="4986338"/>
          <p14:tracePt t="149784" x="5908675" y="5000625"/>
          <p14:tracePt t="149802" x="5922963" y="5014913"/>
          <p14:tracePt t="149818" x="5929313" y="5022850"/>
          <p14:tracePt t="149862" x="5937250" y="5022850"/>
          <p14:tracePt t="149878" x="5951538" y="5022850"/>
          <p14:tracePt t="149886" x="5957888" y="5022850"/>
          <p14:tracePt t="149900" x="5965825" y="5022850"/>
          <p14:tracePt t="149902" x="6000750" y="5022850"/>
          <p14:tracePt t="149918" x="6043613" y="5022850"/>
          <p14:tracePt t="149934" x="6086475" y="5022850"/>
          <p14:tracePt t="149952" x="6100763" y="5022850"/>
          <p14:tracePt t="150103" x="6094413" y="5022850"/>
          <p14:tracePt t="150110" x="6086475" y="5008563"/>
          <p14:tracePt t="150118" x="6043613" y="4957763"/>
          <p14:tracePt t="150118" x="6022975" y="4929188"/>
          <p14:tracePt t="150134" x="5980113" y="4829175"/>
          <p14:tracePt t="150150" x="5900738" y="4629150"/>
          <p14:tracePt t="150167" x="5822950" y="4429125"/>
          <p14:tracePt t="150184" x="5700713" y="4243388"/>
          <p14:tracePt t="150200" x="5622925" y="4122738"/>
          <p14:tracePt t="150217" x="5537200" y="3986213"/>
          <p14:tracePt t="150234" x="5465763" y="3829050"/>
          <p14:tracePt t="150251" x="5372100" y="3679825"/>
          <p14:tracePt t="150267" x="5257800" y="3522663"/>
          <p14:tracePt t="150284" x="5157788" y="3400425"/>
          <p14:tracePt t="150300" x="5072063" y="3294063"/>
          <p14:tracePt t="150317" x="5022850" y="3222625"/>
          <p14:tracePt t="150333" x="4986338" y="3094038"/>
          <p14:tracePt t="150351" x="4965700" y="2986088"/>
          <p14:tracePt t="150367" x="4894263" y="2886075"/>
          <p14:tracePt t="150383" x="4851400" y="2822575"/>
          <p14:tracePt t="150401" x="4829175" y="2800350"/>
          <p14:tracePt t="150446" x="4829175" y="2786063"/>
          <p14:tracePt t="150454" x="4822825" y="2779713"/>
          <p14:tracePt t="150582" x="4814888" y="2786063"/>
          <p14:tracePt t="150590" x="4786313" y="2851150"/>
          <p14:tracePt t="150598" x="4786313" y="2894013"/>
          <p14:tracePt t="150606" x="4786313" y="3043238"/>
          <p14:tracePt t="150616" x="4786313" y="3179763"/>
          <p14:tracePt t="150633" x="4879975" y="3443288"/>
          <p14:tracePt t="150650" x="5008563" y="3714750"/>
          <p14:tracePt t="150666" x="5186363" y="4022725"/>
          <p14:tracePt t="150682" x="5414963" y="4329113"/>
          <p14:tracePt t="150700" x="5622925" y="4643438"/>
          <p14:tracePt t="150700" x="5722938" y="4786313"/>
          <p14:tracePt t="150719" x="5837238" y="4900613"/>
          <p14:tracePt t="150734" x="6043613" y="5108575"/>
          <p14:tracePt t="150750" x="6265863" y="5280025"/>
          <p14:tracePt t="150767" x="6329363" y="5337175"/>
          <p14:tracePt t="150783" x="6372225" y="5365750"/>
          <p14:tracePt t="150801" x="6400800" y="5372100"/>
          <p14:tracePt t="150816" x="6423025" y="5372100"/>
          <p14:tracePt t="150833" x="6451600" y="5372100"/>
          <p14:tracePt t="150850" x="6457950" y="5372100"/>
          <p14:tracePt t="150866" x="6465888" y="5372100"/>
          <p14:tracePt t="150974" x="6465888" y="5351463"/>
          <p14:tracePt t="150982" x="6357938" y="5200650"/>
          <p14:tracePt t="150984" x="6151563" y="4937125"/>
          <p14:tracePt t="150999" x="5957888" y="4629150"/>
          <p14:tracePt t="151016" x="5737225" y="4329113"/>
          <p14:tracePt t="151033" x="5565775" y="4094163"/>
          <p14:tracePt t="151050" x="5408613" y="3900488"/>
          <p14:tracePt t="151067" x="5237163" y="3694113"/>
          <p14:tracePt t="151083" x="5108575" y="3551238"/>
          <p14:tracePt t="151100" x="5037138" y="3414713"/>
          <p14:tracePt t="151116" x="4957763" y="3279775"/>
          <p14:tracePt t="151132" x="4929188" y="3208338"/>
          <p14:tracePt t="151238" x="4929188" y="3243263"/>
          <p14:tracePt t="151242" x="4929188" y="3365500"/>
          <p14:tracePt t="151249" x="4922838" y="3536950"/>
          <p14:tracePt t="151265" x="4851400" y="3751263"/>
          <p14:tracePt t="151282" x="4751388" y="4014788"/>
          <p14:tracePt t="151299" x="4637088" y="4337050"/>
          <p14:tracePt t="151316" x="4537075" y="4651375"/>
          <p14:tracePt t="151332" x="4422775" y="4922838"/>
          <p14:tracePt t="151348" x="4271963" y="5143500"/>
          <p14:tracePt t="151348" x="4208463" y="5222875"/>
          <p14:tracePt t="151366" x="4086225" y="5394325"/>
          <p14:tracePt t="151382" x="4037013" y="5465763"/>
          <p14:tracePt t="151399" x="4022725" y="5486400"/>
          <p14:tracePt t="151415" x="4014788" y="5500688"/>
          <p14:tracePt t="151566" x="4008438" y="5494338"/>
          <p14:tracePt t="151574" x="4008438" y="5443538"/>
          <p14:tracePt t="151576" x="4022725" y="5365750"/>
          <p14:tracePt t="151582" x="4065588" y="5172075"/>
          <p14:tracePt t="151598" x="4086225" y="4994275"/>
          <p14:tracePt t="151616" x="4157663" y="4729163"/>
          <p14:tracePt t="151632" x="4257675" y="4451350"/>
          <p14:tracePt t="151649" x="4351338" y="4229100"/>
          <p14:tracePt t="151665" x="4429125" y="4065588"/>
          <p14:tracePt t="151682" x="4465638" y="3914775"/>
          <p14:tracePt t="151699" x="4500563" y="3800475"/>
          <p14:tracePt t="151715" x="4537075" y="3686175"/>
          <p14:tracePt t="151732" x="4565650" y="3579813"/>
          <p14:tracePt t="151748" x="4586288" y="3494088"/>
          <p14:tracePt t="151765" x="4629150" y="3408363"/>
          <p14:tracePt t="151781" x="4637088" y="3351213"/>
          <p14:tracePt t="151798" x="4651375" y="3322638"/>
          <p14:tracePt t="151815" x="4651375" y="3279775"/>
          <p14:tracePt t="151831" x="4657725" y="3236913"/>
          <p14:tracePt t="151849" x="4679950" y="3151188"/>
          <p14:tracePt t="151864" x="4679950" y="3100388"/>
          <p14:tracePt t="151881" x="4686300" y="3051175"/>
          <p14:tracePt t="151898" x="4700588" y="3000375"/>
          <p14:tracePt t="151915" x="4700588" y="2951163"/>
          <p14:tracePt t="151931" x="4700588" y="2928938"/>
          <p14:tracePt t="151948" x="4700588" y="2914650"/>
          <p14:tracePt t="151964" x="4700588" y="2900363"/>
          <p14:tracePt t="151981" x="4700588" y="2879725"/>
          <p14:tracePt t="151998" x="4700588" y="2843213"/>
          <p14:tracePt t="152015" x="4708525" y="2822575"/>
          <p14:tracePt t="152032" x="4708525" y="2814638"/>
          <p14:tracePt t="152048" x="4708525" y="2808288"/>
          <p14:tracePt t="152065" x="4714875" y="2794000"/>
          <p14:tracePt t="152542" x="4722813" y="2794000"/>
          <p14:tracePt t="152670" x="4729163" y="2794000"/>
          <p14:tracePt t="152943" x="4737100" y="2814638"/>
          <p14:tracePt t="152948" x="4743450" y="2857500"/>
          <p14:tracePt t="152963" x="4743450" y="2894013"/>
          <p14:tracePt t="152963" x="4743450" y="2951163"/>
          <p14:tracePt t="152980" x="4772025" y="3057525"/>
          <p14:tracePt t="152997" x="4779963" y="3200400"/>
          <p14:tracePt t="153013" x="4837113" y="3500438"/>
          <p14:tracePt t="153030" x="4857750" y="3671888"/>
          <p14:tracePt t="153047" x="4900613" y="3886200"/>
          <p14:tracePt t="153064" x="4937125" y="4051300"/>
          <p14:tracePt t="153079" x="5008563" y="4265613"/>
          <p14:tracePt t="153096" x="5114925" y="4465638"/>
          <p14:tracePt t="153112" x="5251450" y="4657725"/>
          <p14:tracePt t="153129" x="5394325" y="4814888"/>
          <p14:tracePt t="153146" x="5565775" y="4900613"/>
          <p14:tracePt t="153163" x="5629275" y="4943475"/>
          <p14:tracePt t="153180" x="5680075" y="4965700"/>
          <p14:tracePt t="153196" x="5737225" y="4979988"/>
          <p14:tracePt t="153213" x="5815013" y="5000625"/>
          <p14:tracePt t="153229" x="5937250" y="5065713"/>
          <p14:tracePt t="153246" x="5980113" y="5094288"/>
          <p14:tracePt t="153263" x="5986463" y="5100638"/>
          <p14:tracePt t="153280" x="5986463" y="5114925"/>
          <p14:tracePt t="153846" x="5986463" y="5022850"/>
          <p14:tracePt t="153854" x="5957888" y="4814888"/>
          <p14:tracePt t="153870" x="5872163" y="4579938"/>
          <p14:tracePt t="153878" x="5786438" y="4265613"/>
          <p14:tracePt t="153895" x="5700713" y="3937000"/>
          <p14:tracePt t="153912" x="5586413" y="3594100"/>
          <p14:tracePt t="153928" x="5500688" y="3300413"/>
          <p14:tracePt t="153945" x="5457825" y="3057525"/>
          <p14:tracePt t="153961" x="5443538" y="2928938"/>
          <p14:tracePt t="153978" x="5422900" y="2814638"/>
          <p14:tracePt t="153996" x="5394325" y="2765425"/>
          <p14:tracePt t="154012" x="5386388" y="2743200"/>
          <p14:tracePt t="154054" x="5386388" y="2728913"/>
          <p14:tracePt t="154059" x="5372100" y="2700338"/>
          <p14:tracePt t="154063" x="5329238" y="2665413"/>
          <p14:tracePt t="154078" x="5257800" y="2579688"/>
          <p14:tracePt t="154095" x="5180013" y="2486025"/>
          <p14:tracePt t="154111" x="5086350" y="2414588"/>
          <p14:tracePt t="154128" x="4979988" y="2357438"/>
          <p14:tracePt t="154144" x="4894263" y="2300288"/>
          <p14:tracePt t="154161" x="4851400" y="2286000"/>
          <p14:tracePt t="154179" x="4822825" y="2257425"/>
          <p14:tracePt t="154195" x="4808538" y="2251075"/>
          <p14:tracePt t="154212" x="4800600" y="2251075"/>
          <p14:tracePt t="154228" x="4786313" y="2243138"/>
          <p14:tracePt t="154414" x="4786313" y="2265363"/>
          <p14:tracePt t="154422" x="4786313" y="2314575"/>
          <p14:tracePt t="154422" x="4786313" y="2343150"/>
          <p14:tracePt t="154439" x="4794250" y="2379663"/>
          <p14:tracePt t="154447" x="4814888" y="2436813"/>
          <p14:tracePt t="154454" x="4814888" y="2528888"/>
          <p14:tracePt t="154462" x="4851400" y="2657475"/>
          <p14:tracePt t="154462" x="4851400" y="2693988"/>
          <p14:tracePt t="154478" x="4857750" y="2779713"/>
          <p14:tracePt t="154494" x="4872038" y="2865438"/>
          <p14:tracePt t="154511" x="4894263" y="3028950"/>
          <p14:tracePt t="154527" x="4908550" y="3186113"/>
          <p14:tracePt t="154544" x="4908550" y="3357563"/>
          <p14:tracePt t="154561" x="4908550" y="3536950"/>
          <p14:tracePt t="154578" x="4908550" y="3686175"/>
          <p14:tracePt t="154594" x="4929188" y="3794125"/>
          <p14:tracePt t="154611" x="4972050" y="3900488"/>
          <p14:tracePt t="154628" x="5043488" y="4008438"/>
          <p14:tracePt t="154644" x="5143500" y="4114800"/>
          <p14:tracePt t="154661" x="5251450" y="4222750"/>
          <p14:tracePt t="154678" x="5386388" y="4365625"/>
          <p14:tracePt t="154695" x="5472113" y="4379913"/>
          <p14:tracePt t="154712" x="5514975" y="4400550"/>
          <p14:tracePt t="154728" x="5557838" y="4400550"/>
          <p14:tracePt t="154744" x="5614988" y="4408488"/>
          <p14:tracePt t="154760" x="5694363" y="4408488"/>
          <p14:tracePt t="154777" x="5843588" y="4408488"/>
          <p14:tracePt t="154793" x="6022975" y="4394200"/>
          <p14:tracePt t="154811" x="6137275" y="4357688"/>
          <p14:tracePt t="154827" x="6151563" y="4343400"/>
          <p14:tracePt t="154918" x="6151563" y="4351338"/>
          <p14:tracePt t="154926" x="6151563" y="4400550"/>
          <p14:tracePt t="154934" x="6143625" y="4514850"/>
          <p14:tracePt t="154949" x="6143625" y="4614863"/>
          <p14:tracePt t="154960" x="6143625" y="4772025"/>
          <p14:tracePt t="154977" x="6143625" y="4851400"/>
          <p14:tracePt t="154994" x="6143625" y="4879975"/>
          <p14:tracePt t="155086" x="6143625" y="4822825"/>
          <p14:tracePt t="155094" x="6108700" y="4743450"/>
          <p14:tracePt t="155097" x="6057900" y="4594225"/>
          <p14:tracePt t="155110" x="5965825" y="4408488"/>
          <p14:tracePt t="155127" x="5843588" y="4237038"/>
          <p14:tracePt t="155143" x="5751513" y="4071938"/>
          <p14:tracePt t="155159" x="5637213" y="3879850"/>
          <p14:tracePt t="155177" x="5529263" y="3714750"/>
          <p14:tracePt t="155193" x="5408613" y="3522663"/>
          <p14:tracePt t="155210" x="5308600" y="3414713"/>
          <p14:tracePt t="155226" x="5243513" y="3343275"/>
          <p14:tracePt t="155244" x="5194300" y="3279775"/>
          <p14:tracePt t="155259" x="5165725" y="3243263"/>
          <p14:tracePt t="155276" x="5143500" y="3200400"/>
          <p14:tracePt t="155294" x="5100638" y="3151188"/>
          <p14:tracePt t="155309" x="5037138" y="3065463"/>
          <p14:tracePt t="155327" x="4986338" y="2994025"/>
          <p14:tracePt t="155343" x="4937125" y="2928938"/>
          <p14:tracePt t="155360" x="4908550" y="2865438"/>
          <p14:tracePt t="155376" x="4879975" y="2814638"/>
          <p14:tracePt t="155393" x="4865688" y="2765425"/>
          <p14:tracePt t="155409" x="4837113" y="2714625"/>
          <p14:tracePt t="155426" x="4829175" y="2679700"/>
          <p14:tracePt t="155443" x="4822825" y="2636838"/>
          <p14:tracePt t="155459" x="4814888" y="2593975"/>
          <p14:tracePt t="155476" x="4814888" y="2565400"/>
          <p14:tracePt t="155493" x="4814888" y="2551113"/>
          <p14:tracePt t="155598" x="4814888" y="2565400"/>
          <p14:tracePt t="155606" x="4814888" y="2600325"/>
          <p14:tracePt t="155614" x="4814888" y="2628900"/>
          <p14:tracePt t="155620" x="4814888" y="2657475"/>
          <p14:tracePt t="155626" x="4814888" y="2736850"/>
          <p14:tracePt t="155643" x="4814888" y="2814638"/>
          <p14:tracePt t="155660" x="4814888" y="2951163"/>
          <p14:tracePt t="155676" x="4814888" y="3086100"/>
          <p14:tracePt t="155693" x="4814888" y="3208338"/>
          <p14:tracePt t="155709" x="4814888" y="3422650"/>
          <p14:tracePt t="155726" x="4814888" y="3529013"/>
          <p14:tracePt t="155743" x="4814888" y="3629025"/>
          <p14:tracePt t="155759" x="4829175" y="3757613"/>
          <p14:tracePt t="155776" x="4865688" y="3814763"/>
          <p14:tracePt t="155792" x="4951413" y="3922713"/>
          <p14:tracePt t="155809" x="5008563" y="3957638"/>
          <p14:tracePt t="155826" x="5029200" y="3979863"/>
          <p14:tracePt t="155843" x="5086350" y="3994150"/>
          <p14:tracePt t="155858" x="5122863" y="4008438"/>
          <p14:tracePt t="155875" x="5200650" y="4022725"/>
          <p14:tracePt t="155893" x="5300663" y="4022725"/>
          <p14:tracePt t="155909" x="5480050" y="4022725"/>
          <p14:tracePt t="155909" x="5565775" y="4022725"/>
          <p14:tracePt t="155927" x="5737225" y="4022725"/>
          <p14:tracePt t="155942" x="5880100" y="4022725"/>
          <p14:tracePt t="155959" x="5900738" y="4022725"/>
          <p14:tracePt t="155975" x="5922963" y="4022725"/>
          <p14:tracePt t="156038" x="5929313" y="4029075"/>
          <p14:tracePt t="156046" x="5937250" y="4051300"/>
          <p14:tracePt t="156054" x="5937250" y="4100513"/>
          <p14:tracePt t="156061" x="5951538" y="4214813"/>
          <p14:tracePt t="156075" x="5972175" y="4343400"/>
          <p14:tracePt t="156092" x="5972175" y="4494213"/>
          <p14:tracePt t="156109" x="5972175" y="4622800"/>
          <p14:tracePt t="156125" x="5972175" y="4794250"/>
          <p14:tracePt t="156142" x="5972175" y="4872038"/>
          <p14:tracePt t="156158" x="5972175" y="4886325"/>
          <p14:tracePt t="156175" x="5972175" y="4900613"/>
          <p14:tracePt t="156694" x="5980113" y="4908550"/>
          <p14:tracePt t="156966" x="5986463" y="4908550"/>
          <p14:tracePt t="156975" x="6015038" y="4908550"/>
          <p14:tracePt t="156983" x="6080125" y="4908550"/>
          <p14:tracePt t="156991" x="6157913" y="4908550"/>
          <p14:tracePt t="157008" x="6280150" y="4908550"/>
          <p14:tracePt t="157025" x="6437313" y="4908550"/>
          <p14:tracePt t="157040" x="6580188" y="4908550"/>
          <p14:tracePt t="157057" x="6629400" y="4908550"/>
          <p14:tracePt t="157074" x="6657975" y="4908550"/>
          <p14:tracePt t="157090" x="6665913" y="4894263"/>
          <p14:tracePt t="157166" x="6665913" y="4900613"/>
          <p14:tracePt t="157173" x="6665913" y="4914900"/>
          <p14:tracePt t="157181" x="6665913" y="4957763"/>
          <p14:tracePt t="157190" x="6665913" y="4986338"/>
          <p14:tracePt t="157207" x="6637338" y="5051425"/>
          <p14:tracePt t="157224" x="6586538" y="5122863"/>
          <p14:tracePt t="157240" x="6494463" y="5200650"/>
          <p14:tracePt t="157257" x="6423025" y="5265738"/>
          <p14:tracePt t="157273" x="6351588" y="5314950"/>
          <p14:tracePt t="157290" x="6294438" y="5322888"/>
          <p14:tracePt t="157307" x="6237288" y="5329238"/>
          <p14:tracePt t="157324" x="6165850" y="5329238"/>
          <p14:tracePt t="157340" x="6086475" y="5329238"/>
          <p14:tracePt t="157357" x="5943600" y="5329238"/>
          <p14:tracePt t="157374" x="5708650" y="5286375"/>
          <p14:tracePt t="157390" x="5551488" y="5280025"/>
          <p14:tracePt t="157407" x="5437188" y="5229225"/>
          <p14:tracePt t="157423" x="5337175" y="5200650"/>
          <p14:tracePt t="157441" x="5300663" y="5165725"/>
          <p14:tracePt t="157457" x="5251450" y="5114925"/>
          <p14:tracePt t="157474" x="5200650" y="5029200"/>
          <p14:tracePt t="157490" x="5137150" y="4965700"/>
          <p14:tracePt t="157506" x="5080000" y="4914900"/>
          <p14:tracePt t="157523" x="5037138" y="4857750"/>
          <p14:tracePt t="157540" x="5029200" y="4779963"/>
          <p14:tracePt t="157557" x="5029200" y="4686300"/>
          <p14:tracePt t="157573" x="5043488" y="4543425"/>
          <p14:tracePt t="157590" x="5165725" y="4443413"/>
          <p14:tracePt t="157606" x="5280025" y="4394200"/>
          <p14:tracePt t="157623" x="5365750" y="4371975"/>
          <p14:tracePt t="157640" x="5472113" y="4343400"/>
          <p14:tracePt t="157657" x="5580063" y="4343400"/>
          <p14:tracePt t="157673" x="5715000" y="4343400"/>
          <p14:tracePt t="157689" x="5843588" y="4343400"/>
          <p14:tracePt t="157707" x="5972175" y="4379913"/>
          <p14:tracePt t="157723" x="6108700" y="4414838"/>
          <p14:tracePt t="157740" x="6215063" y="4437063"/>
          <p14:tracePt t="157756" x="6272213" y="4465638"/>
          <p14:tracePt t="157774" x="6323013" y="4494213"/>
          <p14:tracePt t="157790" x="6372225" y="4537075"/>
          <p14:tracePt t="157807" x="6408738" y="4572000"/>
          <p14:tracePt t="157823" x="6480175" y="4622800"/>
          <p14:tracePt t="157840" x="6515100" y="4657725"/>
          <p14:tracePt t="157856" x="6551613" y="4672013"/>
          <p14:tracePt t="157873" x="6565900" y="4686300"/>
          <p14:tracePt t="157918" x="6594475" y="4694238"/>
          <p14:tracePt t="158055" x="6580188" y="4694238"/>
          <p14:tracePt t="158055" x="6529388" y="4679950"/>
          <p14:tracePt t="158070" x="6465888" y="4643438"/>
          <p14:tracePt t="158078" x="6372225" y="4586288"/>
          <p14:tracePt t="158086" x="6265863" y="4522788"/>
          <p14:tracePt t="158105" x="6008688" y="4337050"/>
          <p14:tracePt t="158106" x="5708650" y="4108450"/>
          <p14:tracePt t="158122" x="5422900" y="3857625"/>
          <p14:tracePt t="158140" x="5151438" y="3551238"/>
          <p14:tracePt t="158156" x="4994275" y="3314700"/>
          <p14:tracePt t="158172" x="4894263" y="3143250"/>
          <p14:tracePt t="158189" x="4829175" y="2994025"/>
          <p14:tracePt t="158189" x="4808538" y="2951163"/>
          <p14:tracePt t="158206" x="4772025" y="2865438"/>
          <p14:tracePt t="158222" x="4765675" y="2800350"/>
          <p14:tracePt t="158239" x="4757738" y="2771775"/>
          <p14:tracePt t="158256" x="4737100" y="2708275"/>
          <p14:tracePt t="158271" x="4729163" y="2651125"/>
          <p14:tracePt t="158289" x="4714875" y="2622550"/>
          <p14:tracePt t="158305" x="4708525" y="2608263"/>
          <p14:tracePt t="158322" x="4708525" y="2571750"/>
          <p14:tracePt t="158339" x="4694238" y="2557463"/>
          <p14:tracePt t="158382" x="4686300" y="2536825"/>
          <p14:tracePt t="158398" x="4686300" y="2528888"/>
          <p14:tracePt t="158407" x="4686300" y="2522538"/>
          <p14:tracePt t="158422" x="4679950" y="2493963"/>
          <p14:tracePt t="158454" x="4679950" y="2486025"/>
          <p14:tracePt t="158726" x="4679950" y="2479675"/>
          <p14:tracePt t="158990" x="4708525" y="2479675"/>
          <p14:tracePt t="158998" x="4722813" y="2479675"/>
          <p14:tracePt t="159006" x="4737100" y="2479675"/>
          <p14:tracePt t="159015" x="4757738" y="2479675"/>
          <p14:tracePt t="159022" x="4779963" y="2493963"/>
          <p14:tracePt t="159022" x="4786313" y="2493963"/>
          <p14:tracePt t="159039" x="4800600" y="2508250"/>
          <p14:tracePt t="159054" x="4822825" y="2514600"/>
          <p14:tracePt t="159071" x="4857750" y="2551113"/>
          <p14:tracePt t="159088" x="4900613" y="2586038"/>
          <p14:tracePt t="159104" x="4929188" y="2622550"/>
          <p14:tracePt t="159121" x="5000625" y="2700338"/>
          <p14:tracePt t="159138" x="5065713" y="2757488"/>
          <p14:tracePt t="159154" x="5137150" y="2828925"/>
          <p14:tracePt t="159171" x="5200650" y="2894013"/>
          <p14:tracePt t="159187" x="5280025" y="2971800"/>
          <p14:tracePt t="159204" x="5365750" y="3051175"/>
          <p14:tracePt t="159222" x="5443538" y="3128963"/>
          <p14:tracePt t="159237" x="5551488" y="3214688"/>
          <p14:tracePt t="159255" x="5600700" y="3257550"/>
          <p14:tracePt t="159270" x="5637213" y="3300413"/>
          <p14:tracePt t="159288" x="5665788" y="3343275"/>
          <p14:tracePt t="159304" x="5694363" y="3379788"/>
          <p14:tracePt t="159321" x="5729288" y="3429000"/>
          <p14:tracePt t="159337" x="5751513" y="3465513"/>
          <p14:tracePt t="159353" x="5780088" y="3508375"/>
          <p14:tracePt t="159371" x="5794375" y="3543300"/>
          <p14:tracePt t="159387" x="5808663" y="3579813"/>
          <p14:tracePt t="159405" x="5837238" y="3614738"/>
          <p14:tracePt t="159420" x="5865813" y="3665538"/>
          <p14:tracePt t="159437" x="5894388" y="3736975"/>
          <p14:tracePt t="159454" x="5937250" y="3808413"/>
          <p14:tracePt t="159470" x="5972175" y="3894138"/>
          <p14:tracePt t="159487" x="6008688" y="4008438"/>
          <p14:tracePt t="159504" x="6029325" y="4037013"/>
          <p14:tracePt t="159520" x="6037263" y="4086225"/>
          <p14:tracePt t="159537" x="6065838" y="4143375"/>
          <p14:tracePt t="159554" x="6072188" y="4179888"/>
          <p14:tracePt t="159570" x="6086475" y="4214813"/>
          <p14:tracePt t="159587" x="6108700" y="4257675"/>
          <p14:tracePt t="159603" x="6115050" y="4271963"/>
          <p14:tracePt t="159621" x="6122988" y="4294188"/>
          <p14:tracePt t="159637" x="6129338" y="4329113"/>
          <p14:tracePt t="159653" x="6143625" y="4351338"/>
          <p14:tracePt t="159670" x="6157913" y="4379913"/>
          <p14:tracePt t="159718" x="6157913" y="4386263"/>
          <p14:tracePt t="159734" x="6165850" y="4400550"/>
          <p14:tracePt t="159782" x="6165850" y="4408488"/>
          <p14:tracePt t="159790" x="6172200" y="4414838"/>
          <p14:tracePt t="159798" x="6180138" y="4429125"/>
          <p14:tracePt t="159804" x="6194425" y="4451350"/>
          <p14:tracePt t="159820" x="6200775" y="4471988"/>
          <p14:tracePt t="159836" x="6215063" y="4508500"/>
          <p14:tracePt t="159836" x="6229350" y="4529138"/>
          <p14:tracePt t="159855" x="6243638" y="4551363"/>
          <p14:tracePt t="159870" x="6251575" y="4586288"/>
          <p14:tracePt t="159887" x="6265863" y="4608513"/>
          <p14:tracePt t="159903" x="6272213" y="4629150"/>
          <p14:tracePt t="159942" x="6272213" y="4637088"/>
          <p14:tracePt t="159950" x="6286500" y="4651375"/>
          <p14:tracePt t="159953" x="6294438" y="4714875"/>
          <p14:tracePt t="159969" x="6315075" y="4772025"/>
          <p14:tracePt t="159986" x="6329363" y="4808538"/>
          <p14:tracePt t="160003" x="6343650" y="4851400"/>
          <p14:tracePt t="160019" x="6351588" y="4857750"/>
          <p14:tracePt t="160055" x="6351588" y="4872038"/>
          <p14:tracePt t="160055" x="6365875" y="4894263"/>
          <p14:tracePt t="160071" x="6365875" y="4922838"/>
          <p14:tracePt t="160087" x="6372225" y="4965700"/>
          <p14:tracePt t="160103" x="6380163" y="4994275"/>
          <p14:tracePt t="160119" x="6394450" y="5043488"/>
          <p14:tracePt t="160136" x="6408738" y="5065713"/>
          <p14:tracePt t="160153" x="6415088" y="5100638"/>
          <p14:tracePt t="160169" x="6423025" y="5122863"/>
          <p14:tracePt t="160187" x="6423025" y="5137150"/>
          <p14:tracePt t="160203" x="6451600" y="5180013"/>
          <p14:tracePt t="160246" x="6451600" y="5186363"/>
          <p14:tracePt t="160454" x="6451600" y="5194300"/>
          <p14:tracePt t="160473" x="6429375" y="5194300"/>
          <p14:tracePt t="160473" x="6415088" y="5214938"/>
          <p14:tracePt t="160485" x="6365875" y="5222875"/>
          <p14:tracePt t="160502" x="6323013" y="5243513"/>
          <p14:tracePt t="160519" x="6286500" y="5243513"/>
          <p14:tracePt t="160535" x="6229350" y="5272088"/>
          <p14:tracePt t="160553" x="6186488" y="5280025"/>
          <p14:tracePt t="160569" x="6108700" y="5308600"/>
          <p14:tracePt t="160586" x="6051550" y="5308600"/>
          <p14:tracePt t="160602" x="5994400" y="5322888"/>
          <p14:tracePt t="160619" x="5929313" y="5329238"/>
          <p14:tracePt t="160635" x="5886450" y="5329238"/>
          <p14:tracePt t="160652" x="5837238" y="5337175"/>
          <p14:tracePt t="160669" x="5772150" y="5337175"/>
          <p14:tracePt t="160685" x="5665788" y="5357813"/>
          <p14:tracePt t="160703" x="5608638" y="5357813"/>
          <p14:tracePt t="160718" x="5557838" y="5357813"/>
          <p14:tracePt t="160736" x="5494338" y="5357813"/>
          <p14:tracePt t="160752" x="5437188" y="5337175"/>
          <p14:tracePt t="160769" x="5386388" y="5308600"/>
          <p14:tracePt t="160785" x="5329238" y="5286375"/>
          <p14:tracePt t="160802" x="5308600" y="5272088"/>
          <p14:tracePt t="160818" x="5257800" y="5243513"/>
          <p14:tracePt t="160835" x="5237163" y="5214938"/>
          <p14:tracePt t="160852" x="5186363" y="5129213"/>
          <p14:tracePt t="160869" x="5151438" y="5057775"/>
          <p14:tracePt t="160886" x="5129213" y="4957763"/>
          <p14:tracePt t="160902" x="5122863" y="4800600"/>
          <p14:tracePt t="160919" x="5122863" y="4708525"/>
          <p14:tracePt t="160935" x="5122863" y="4651375"/>
          <p14:tracePt t="160951" x="5143500" y="4586288"/>
          <p14:tracePt t="160968" x="5165725" y="4514850"/>
          <p14:tracePt t="160985" x="5172075" y="4471988"/>
          <p14:tracePt t="161001" x="5172075" y="4443413"/>
          <p14:tracePt t="161018" x="5180013" y="4408488"/>
          <p14:tracePt t="161036" x="5194300" y="4394200"/>
          <p14:tracePt t="161052" x="5208588" y="4379913"/>
          <p14:tracePt t="161069" x="5243513" y="4351338"/>
          <p14:tracePt t="161085" x="5294313" y="4322763"/>
          <p14:tracePt t="161102" x="5365750" y="4294188"/>
          <p14:tracePt t="161118" x="5457825" y="4271963"/>
          <p14:tracePt t="161134" x="5572125" y="4251325"/>
          <p14:tracePt t="161155" x="5680075" y="4237038"/>
          <p14:tracePt t="161167" x="5751513" y="4229100"/>
          <p14:tracePt t="161185" x="5780088" y="4222750"/>
          <p14:tracePt t="161201" x="5794375" y="4222750"/>
          <p14:tracePt t="161219" x="5829300" y="4222750"/>
          <p14:tracePt t="161235" x="5857875" y="4222750"/>
          <p14:tracePt t="161252" x="5900738" y="4222750"/>
          <p14:tracePt t="161268" x="5915025" y="4222750"/>
          <p14:tracePt t="161285" x="5957888" y="4222750"/>
          <p14:tracePt t="161285" x="5994400" y="4222750"/>
          <p14:tracePt t="161302" x="6015038" y="4222750"/>
          <p14:tracePt t="161317" x="6086475" y="4222750"/>
          <p14:tracePt t="161335" x="6115050" y="4222750"/>
          <p14:tracePt t="161351" x="6157913" y="4222750"/>
          <p14:tracePt t="161368" x="6200775" y="4222750"/>
          <p14:tracePt t="161385" x="6272213" y="4243388"/>
          <p14:tracePt t="161401" x="6365875" y="4265613"/>
          <p14:tracePt t="161418" x="6480175" y="4322763"/>
          <p14:tracePt t="161434" x="6572250" y="4365625"/>
          <p14:tracePt t="161450" x="6643688" y="4408488"/>
          <p14:tracePt t="161467" x="6680200" y="4437063"/>
          <p14:tracePt t="161485" x="6737350" y="4486275"/>
          <p14:tracePt t="161500" x="6757988" y="4508500"/>
          <p14:tracePt t="161500" x="6765925" y="4514850"/>
          <p14:tracePt t="161518" x="6800850" y="4551363"/>
          <p14:tracePt t="161534" x="6829425" y="4572000"/>
          <p14:tracePt t="161551" x="6865938" y="4622800"/>
          <p14:tracePt t="161568" x="6880225" y="4665663"/>
          <p14:tracePt t="161585" x="6900863" y="4694238"/>
          <p14:tracePt t="161600" x="6923088" y="4729163"/>
          <p14:tracePt t="161617" x="6923088" y="4737100"/>
          <p14:tracePt t="161634" x="6929438" y="4751388"/>
          <p14:tracePt t="161650" x="6943725" y="4786313"/>
          <p14:tracePt t="161668" x="6943725" y="4814888"/>
          <p14:tracePt t="161684" x="6943725" y="4865688"/>
          <p14:tracePt t="161701" x="6943725" y="4929188"/>
          <p14:tracePt t="161701" x="6943725" y="4937125"/>
          <p14:tracePt t="161719" x="6943725" y="4979988"/>
          <p14:tracePt t="161735" x="6937375" y="5014913"/>
          <p14:tracePt t="161751" x="6886575" y="5051425"/>
          <p14:tracePt t="161767" x="6851650" y="5086350"/>
          <p14:tracePt t="161784" x="6815138" y="5122863"/>
          <p14:tracePt t="161800" x="6757988" y="5157788"/>
          <p14:tracePt t="161816" x="6715125" y="5186363"/>
          <p14:tracePt t="161834" x="6680200" y="5214938"/>
          <p14:tracePt t="161851" x="6637338" y="5229225"/>
          <p14:tracePt t="161867" x="6586538" y="5251450"/>
          <p14:tracePt t="161884" x="6529388" y="5265738"/>
          <p14:tracePt t="161900" x="6451600" y="5300663"/>
          <p14:tracePt t="161917" x="6329363" y="5308600"/>
          <p14:tracePt t="161933" x="6237288" y="5322888"/>
          <p14:tracePt t="161951" x="6172200" y="5322888"/>
          <p14:tracePt t="161968" x="6108700" y="5322888"/>
          <p14:tracePt t="161983" x="6051550" y="5322888"/>
          <p14:tracePt t="162000" x="6000750" y="5322888"/>
          <p14:tracePt t="162017" x="5943600" y="5322888"/>
          <p14:tracePt t="162034" x="5900738" y="5322888"/>
          <p14:tracePt t="162049" x="5857875" y="5322888"/>
          <p14:tracePt t="162067" x="5808663" y="5322888"/>
          <p14:tracePt t="162083" x="5765800" y="5300663"/>
          <p14:tracePt t="162100" x="5715000" y="5280025"/>
          <p14:tracePt t="162117" x="5651500" y="5251450"/>
          <p14:tracePt t="162133" x="5565775" y="5180013"/>
          <p14:tracePt t="162151" x="5514975" y="5143500"/>
          <p14:tracePt t="162167" x="5465763" y="5072063"/>
          <p14:tracePt t="162184" x="5414963" y="5014913"/>
          <p14:tracePt t="162200" x="5386388" y="4943475"/>
          <p14:tracePt t="162218" x="5386388" y="4914900"/>
          <p14:tracePt t="162233" x="5380038" y="4879975"/>
          <p14:tracePt t="162249" x="5380038" y="4837113"/>
          <p14:tracePt t="162267" x="5380038" y="4794250"/>
          <p14:tracePt t="162283" x="5408613" y="4743450"/>
          <p14:tracePt t="162300" x="5480050" y="4714875"/>
          <p14:tracePt t="162316" x="5522913" y="4694238"/>
          <p14:tracePt t="162334" x="5572125" y="4679950"/>
          <p14:tracePt t="162349" x="5651500" y="4643438"/>
          <p14:tracePt t="162367" x="5722938" y="4643438"/>
          <p14:tracePt t="162383" x="5815013" y="4637088"/>
          <p14:tracePt t="162399" x="5894388" y="4637088"/>
          <p14:tracePt t="162416" x="5980113" y="4637088"/>
          <p14:tracePt t="162432" x="6057900" y="4637088"/>
          <p14:tracePt t="162449" x="6122988" y="4637088"/>
          <p14:tracePt t="162466" x="6180138" y="4637088"/>
          <p14:tracePt t="162483" x="6223000" y="4637088"/>
          <p14:tracePt t="162500" x="6272213" y="4643438"/>
          <p14:tracePt t="162516" x="6343650" y="4665663"/>
          <p14:tracePt t="162532" x="6386513" y="4700588"/>
          <p14:tracePt t="162549" x="6465888" y="4757738"/>
          <p14:tracePt t="162566" x="6486525" y="4786313"/>
          <p14:tracePt t="162583" x="6515100" y="4814888"/>
          <p14:tracePt t="162599" x="6543675" y="4872038"/>
          <p14:tracePt t="162616" x="6565900" y="4929188"/>
          <p14:tracePt t="162633" x="6580188" y="4986338"/>
          <p14:tracePt t="162649" x="6580188" y="5022850"/>
          <p14:tracePt t="162666" x="6580188" y="5065713"/>
          <p14:tracePt t="162682" x="6580188" y="5129213"/>
          <p14:tracePt t="162699" x="6580188" y="5151438"/>
          <p14:tracePt t="162716" x="6572250" y="5186363"/>
          <p14:tracePt t="162732" x="6537325" y="5243513"/>
          <p14:tracePt t="162749" x="6529388" y="5251450"/>
          <p14:tracePt t="162765" x="6494463" y="5272088"/>
          <p14:tracePt t="162782" x="6457950" y="5272088"/>
          <p14:tracePt t="162799" x="6400800" y="5286375"/>
          <p14:tracePt t="162816" x="6329363" y="5286375"/>
          <p14:tracePt t="162832" x="6251575" y="5286375"/>
          <p14:tracePt t="162849" x="6172200" y="5286375"/>
          <p14:tracePt t="162865" x="6122988" y="5286375"/>
          <p14:tracePt t="162882" x="6100763" y="5286375"/>
          <p14:tracePt t="162898" x="6094413" y="5286375"/>
          <p14:tracePt t="162916" x="6086475" y="5286375"/>
          <p14:tracePt t="162932" x="6072188" y="5286375"/>
          <p14:tracePt t="162949" x="6051550" y="5286375"/>
          <p14:tracePt t="162949" x="6043613" y="5286375"/>
          <p14:tracePt t="162966" x="6022975" y="5286375"/>
          <p14:tracePt t="162982" x="6000750" y="5272088"/>
          <p14:tracePt t="163000" x="5951538" y="5257800"/>
          <p14:tracePt t="163016" x="5894388" y="5214938"/>
          <p14:tracePt t="163033" x="5808663" y="5151438"/>
          <p14:tracePt t="163049" x="5729288" y="5086350"/>
          <p14:tracePt t="163065" x="5657850" y="5037138"/>
          <p14:tracePt t="163082" x="5643563" y="5000625"/>
          <p14:tracePt t="163099" x="5608638" y="4908550"/>
          <p14:tracePt t="163115" x="5586413" y="4814888"/>
          <p14:tracePt t="163132" x="5580063" y="4722813"/>
          <p14:tracePt t="163150" x="5565775" y="4643438"/>
          <p14:tracePt t="163165" x="5557838" y="4508500"/>
          <p14:tracePt t="163182" x="5557838" y="4443413"/>
          <p14:tracePt t="163198" x="5600700" y="4371975"/>
          <p14:tracePt t="163231" x="5643563" y="4314825"/>
          <p14:tracePt t="163232" x="5686425" y="4286250"/>
          <p14:tracePt t="163248" x="5765800" y="4208463"/>
          <p14:tracePt t="163265" x="5808663" y="4194175"/>
          <p14:tracePt t="163281" x="5865813" y="4151313"/>
          <p14:tracePt t="163298" x="5900738" y="4137025"/>
          <p14:tracePt t="163315" x="5986463" y="4137025"/>
          <p14:tracePt t="163332" x="6057900" y="4137025"/>
          <p14:tracePt t="163348" x="6157913" y="4137025"/>
          <p14:tracePt t="163365" x="6251575" y="4137025"/>
          <p14:tracePt t="163381" x="6415088" y="4171950"/>
          <p14:tracePt t="163398" x="6500813" y="4214813"/>
          <p14:tracePt t="163414" x="6600825" y="4243388"/>
          <p14:tracePt t="163431" x="6700838" y="4294188"/>
          <p14:tracePt t="163448" x="6794500" y="4343400"/>
          <p14:tracePt t="163465" x="6851650" y="4394200"/>
          <p14:tracePt t="163482" x="6886575" y="4443413"/>
          <p14:tracePt t="163498" x="6908800" y="4486275"/>
          <p14:tracePt t="163514" x="6908800" y="4557713"/>
          <p14:tracePt t="163531" x="6908800" y="4608513"/>
          <p14:tracePt t="163548" x="6908800" y="4679950"/>
          <p14:tracePt t="163564" x="6908800" y="4743450"/>
          <p14:tracePt t="163581" x="6858000" y="4814888"/>
          <p14:tracePt t="163599" x="6837363" y="4829175"/>
          <p14:tracePt t="163615" x="6823075" y="4843463"/>
          <p14:tracePt t="163632" x="6800850" y="4851400"/>
          <p14:tracePt t="163648" x="6780213" y="4865688"/>
          <p14:tracePt t="163665" x="6765925" y="4872038"/>
          <p14:tracePt t="163681" x="6751638" y="4886325"/>
          <p14:tracePt t="163726" x="6751638" y="4900613"/>
          <p14:tracePt t="163734" x="6751638" y="4929188"/>
          <p14:tracePt t="163737" x="6751638" y="4937125"/>
          <p14:tracePt t="163747" x="6751638" y="4972050"/>
          <p14:tracePt t="163764" x="6772275" y="5022850"/>
          <p14:tracePt t="163764" x="6772275" y="5029200"/>
          <p14:tracePt t="163783" x="6780213" y="5065713"/>
          <p14:tracePt t="163798" x="6786563" y="5151438"/>
          <p14:tracePt t="163815" x="6786563" y="5180013"/>
          <p14:tracePt t="163831" x="6786563" y="5200650"/>
          <p14:tracePt t="163848" x="6786563" y="5237163"/>
          <p14:tracePt t="163864" x="6786563" y="5280025"/>
          <p14:tracePt t="163880" x="6765925" y="5308600"/>
          <p14:tracePt t="163897" x="6765925" y="5322888"/>
          <p14:tracePt t="163914" x="6765925" y="5329238"/>
          <p14:tracePt t="163931" x="6765925" y="5351463"/>
          <p14:tracePt t="163948" x="6765925" y="5365750"/>
          <p14:tracePt t="163965" x="6765925" y="5400675"/>
          <p14:tracePt t="163980" x="6765925" y="5429250"/>
          <p14:tracePt t="163997" x="6765925" y="5494338"/>
          <p14:tracePt t="164014" x="6765925" y="5565775"/>
          <p14:tracePt t="164031" x="6780213" y="5629275"/>
          <p14:tracePt t="164047" x="6829425" y="5751513"/>
          <p14:tracePt t="164064" x="6894513" y="5915025"/>
          <p14:tracePt t="164080" x="6951663" y="6051550"/>
          <p14:tracePt t="164097" x="6958013" y="6080125"/>
          <p14:tracePt t="164114" x="6958013" y="6108700"/>
          <p14:tracePt t="164130" x="6958013" y="6129338"/>
          <p14:tracePt t="164147" x="6958013" y="6143625"/>
          <p14:tracePt t="164163" x="6958013" y="6180138"/>
          <p14:tracePt t="164180" x="6937375" y="6194425"/>
          <p14:tracePt t="164197" x="6900863" y="6229350"/>
          <p14:tracePt t="164213" x="6800850" y="6265863"/>
          <p14:tracePt t="164231" x="6729413" y="6280150"/>
          <p14:tracePt t="164247" x="6672263" y="6286500"/>
          <p14:tracePt t="164263" x="6615113" y="6308725"/>
          <p14:tracePt t="164280" x="6557963" y="6308725"/>
          <p14:tracePt t="164297" x="6480175" y="6315075"/>
          <p14:tracePt t="164313" x="6423025" y="6323013"/>
          <p14:tracePt t="164331" x="6380163" y="6323013"/>
          <p14:tracePt t="164347" x="6294438" y="6323013"/>
          <p14:tracePt t="164363" x="6186488" y="6323013"/>
          <p14:tracePt t="164380" x="6080125" y="6323013"/>
          <p14:tracePt t="164396" x="6000750" y="6323013"/>
          <p14:tracePt t="164396" x="5972175" y="6323013"/>
          <p14:tracePt t="164414" x="5965825" y="6323013"/>
          <p14:tracePt t="164429" x="5951538" y="6323013"/>
          <p14:tracePt t="164470" x="5943600" y="6323013"/>
          <p14:tracePt t="164477" x="5922963" y="6323013"/>
          <p14:tracePt t="164480" x="5865813" y="6308725"/>
          <p14:tracePt t="164496" x="5829300" y="6286500"/>
          <p14:tracePt t="164514" x="5786438" y="6257925"/>
          <p14:tracePt t="164530" x="5757863" y="6243638"/>
          <p14:tracePt t="164546" x="5715000" y="6215063"/>
          <p14:tracePt t="164563" x="5665788" y="6165850"/>
          <p14:tracePt t="164580" x="5608638" y="6115050"/>
          <p14:tracePt t="164597" x="5565775" y="6072188"/>
          <p14:tracePt t="164613" x="5500688" y="6008688"/>
          <p14:tracePt t="164613" x="5472113" y="5986463"/>
          <p14:tracePt t="164630" x="5443538" y="5943600"/>
          <p14:tracePt t="164646" x="5394325" y="5872163"/>
          <p14:tracePt t="164663" x="5357813" y="5822950"/>
          <p14:tracePt t="164679" x="5300663" y="5708650"/>
          <p14:tracePt t="164696" x="5280025" y="5643563"/>
          <p14:tracePt t="164714" x="5257800" y="5557838"/>
          <p14:tracePt t="164729" x="5257800" y="5472113"/>
          <p14:tracePt t="164746" x="5257800" y="5380038"/>
          <p14:tracePt t="164762" x="5257800" y="5322888"/>
          <p14:tracePt t="164780" x="5265738" y="5308600"/>
          <p14:tracePt t="164796" x="5286375" y="5265738"/>
          <p14:tracePt t="164813" x="5300663" y="5229225"/>
          <p14:tracePt t="164829" x="5322888" y="5186363"/>
          <p14:tracePt t="164846" x="5357813" y="5151438"/>
          <p14:tracePt t="164863" x="5400675" y="5137150"/>
          <p14:tracePt t="164879" x="5494338" y="5100638"/>
          <p14:tracePt t="164895" x="5594350" y="5080000"/>
          <p14:tracePt t="164913" x="5657850" y="5080000"/>
          <p14:tracePt t="164930" x="5737225" y="5080000"/>
          <p14:tracePt t="164946" x="5786438" y="5080000"/>
          <p14:tracePt t="164962" x="5843588" y="5080000"/>
          <p14:tracePt t="164979" x="5886450" y="5080000"/>
          <p14:tracePt t="164996" x="5972175" y="5108575"/>
          <p14:tracePt t="165012" x="6080125" y="5137150"/>
          <p14:tracePt t="165028" x="6251575" y="5172075"/>
          <p14:tracePt t="165047" x="6329363" y="5186363"/>
          <p14:tracePt t="165062" x="6386513" y="5194300"/>
          <p14:tracePt t="165079" x="6429375" y="5194300"/>
          <p14:tracePt t="165095" x="6486525" y="5214938"/>
          <p14:tracePt t="165113" x="6500813" y="5222875"/>
          <p14:tracePt t="165128" x="6529388" y="5222875"/>
          <p14:tracePt t="165146" x="6565900" y="5222875"/>
          <p14:tracePt t="165162" x="6608763" y="5229225"/>
          <p14:tracePt t="165179" x="6672263" y="5237163"/>
          <p14:tracePt t="165196" x="6743700" y="5265738"/>
          <p14:tracePt t="165212" x="6772275" y="5272088"/>
          <p14:tracePt t="165229" x="6815138" y="5300663"/>
          <p14:tracePt t="165245" x="6829425" y="5314950"/>
          <p14:tracePt t="165262" x="6851650" y="5343525"/>
          <p14:tracePt t="165278" x="6880225" y="5386388"/>
          <p14:tracePt t="165296" x="6923088" y="5457825"/>
          <p14:tracePt t="165312" x="6943725" y="5494338"/>
          <p14:tracePt t="165329" x="6986588" y="5572125"/>
          <p14:tracePt t="165346" x="7008813" y="5629275"/>
          <p14:tracePt t="165362" x="7008813" y="5643563"/>
          <p14:tracePt t="165379" x="7015163" y="5680075"/>
          <p14:tracePt t="165395" x="7029450" y="5694363"/>
          <p14:tracePt t="165412" x="7029450" y="5700713"/>
          <p14:tracePt t="165429" x="7029450" y="5708650"/>
          <p14:tracePt t="165445" x="7029450" y="5715000"/>
          <p14:tracePt t="165461" x="7029450" y="5737225"/>
          <p14:tracePt t="165479" x="7029450" y="5751513"/>
          <p14:tracePt t="165495" x="7015163" y="5772150"/>
          <p14:tracePt t="165511" x="6972300" y="5786438"/>
          <p14:tracePt t="165528" x="6923088" y="5800725"/>
          <p14:tracePt t="165545" x="6858000" y="5800725"/>
          <p14:tracePt t="165562" x="6780213" y="5800725"/>
          <p14:tracePt t="165578" x="6637338" y="5800725"/>
          <p14:tracePt t="165595" x="6529388" y="5800725"/>
          <p14:tracePt t="165611" x="6429375" y="5800725"/>
          <p14:tracePt t="165628" x="6351588" y="5808663"/>
          <p14:tracePt t="165644" x="6265863" y="5822950"/>
          <p14:tracePt t="165662" x="6172200" y="5843588"/>
          <p14:tracePt t="165679" x="6115050" y="5857875"/>
          <p14:tracePt t="165695" x="6057900" y="5886450"/>
          <p14:tracePt t="165712" x="6029325" y="5894388"/>
          <p14:tracePt t="165728" x="6015038" y="5900738"/>
          <p14:tracePt t="165745" x="5980113" y="5908675"/>
          <p14:tracePt t="165761" x="5951538" y="5908675"/>
          <p14:tracePt t="165778" x="5908675" y="5908675"/>
          <p14:tracePt t="165794" x="5872163" y="5908675"/>
          <p14:tracePt t="165811" x="5829300" y="5908675"/>
          <p14:tracePt t="165828" x="5815013" y="5929313"/>
          <p14:tracePt t="165845" x="5808663" y="5937250"/>
          <p14:tracePt t="166006" x="5822950" y="5922963"/>
          <p14:tracePt t="166014" x="5857875" y="5872163"/>
          <p14:tracePt t="166022" x="5908675" y="5794375"/>
          <p14:tracePt t="166045" x="5994400" y="5637213"/>
          <p14:tracePt t="166046" x="6037263" y="5429250"/>
          <p14:tracePt t="166061" x="6080125" y="5151438"/>
          <p14:tracePt t="166061" x="6080125" y="5029200"/>
          <p14:tracePt t="166078" x="6057900" y="4800600"/>
          <p14:tracePt t="166094" x="6029325" y="4557713"/>
          <p14:tracePt t="166111" x="5965825" y="4365625"/>
          <p14:tracePt t="166128" x="5894388" y="4151313"/>
          <p14:tracePt t="166144" x="5808663" y="3979863"/>
          <p14:tracePt t="166161" x="5700713" y="3808413"/>
          <p14:tracePt t="166177" x="5580063" y="3636963"/>
          <p14:tracePt t="166195" x="5500688" y="3529013"/>
          <p14:tracePt t="166211" x="5443538" y="3429000"/>
          <p14:tracePt t="166228" x="5400675" y="3343275"/>
          <p14:tracePt t="166244" x="5343525" y="3236913"/>
          <p14:tracePt t="166261" x="5322888" y="3157538"/>
          <p14:tracePt t="166277" x="5265738" y="3008313"/>
          <p14:tracePt t="166295" x="5214938" y="2943225"/>
          <p14:tracePt t="166310" x="5157788" y="2886075"/>
          <p14:tracePt t="166327" x="5122863" y="2851150"/>
          <p14:tracePt t="166344" x="5108575" y="2814638"/>
          <p14:tracePt t="166361" x="5086350" y="2779713"/>
          <p14:tracePt t="166377" x="5065713" y="2757488"/>
          <p14:tracePt t="166394" x="5057775" y="2743200"/>
          <p14:tracePt t="166411" x="5051425" y="2728913"/>
          <p14:tracePt t="166427" x="5051425" y="2700338"/>
          <p14:tracePt t="166444" x="5043488" y="2671763"/>
          <p14:tracePt t="166460" x="5037138" y="2665413"/>
          <p14:tracePt t="166477" x="5029200" y="2651125"/>
          <p14:tracePt t="166494" x="5022850" y="2636838"/>
          <p14:tracePt t="167846" x="5022850" y="2657475"/>
          <p14:tracePt t="167852" x="5022850" y="2736850"/>
          <p14:tracePt t="167859" x="5022850" y="2894013"/>
          <p14:tracePt t="167875" x="5022850" y="3028950"/>
          <p14:tracePt t="167892" x="5022850" y="3171825"/>
          <p14:tracePt t="167908" x="5022850" y="3322638"/>
          <p14:tracePt t="167925" x="5022850" y="3551238"/>
          <p14:tracePt t="167941" x="5122863" y="3886200"/>
          <p14:tracePt t="167958" x="5214938" y="4086225"/>
          <p14:tracePt t="167974" x="5322888" y="4243388"/>
          <p14:tracePt t="167991" x="5408613" y="4365625"/>
          <p14:tracePt t="168008" x="5486400" y="4457700"/>
          <p14:tracePt t="168025" x="5537200" y="4529138"/>
          <p14:tracePt t="168042" x="5551488" y="4543425"/>
          <p14:tracePt t="168058" x="5572125" y="4557713"/>
          <p14:tracePt t="168075" x="5586413" y="4557713"/>
          <p14:tracePt t="168091" x="5608638" y="4557713"/>
          <p14:tracePt t="168108" x="5629275" y="4565650"/>
          <p14:tracePt t="168125" x="5694363" y="4565650"/>
          <p14:tracePt t="168141" x="5800725" y="4565650"/>
          <p14:tracePt t="168158" x="5900738" y="4565650"/>
          <p14:tracePt t="168174" x="6008688" y="4565650"/>
          <p14:tracePt t="168192" x="6108700" y="4565650"/>
          <p14:tracePt t="168208" x="6215063" y="4565650"/>
          <p14:tracePt t="168225" x="6323013" y="4565650"/>
          <p14:tracePt t="168241" x="6415088" y="4565650"/>
          <p14:tracePt t="168258" x="6457950" y="4565650"/>
          <p14:tracePt t="168274" x="6480175" y="4565650"/>
          <p14:tracePt t="168291" x="6508750" y="4565650"/>
          <p14:tracePt t="168307" x="6523038" y="4565650"/>
          <p14:tracePt t="168324" x="6543675" y="4565650"/>
          <p14:tracePt t="168324" x="6551613" y="4572000"/>
          <p14:tracePt t="168342" x="6557963" y="4579938"/>
          <p14:tracePt t="168383" x="6586538" y="4586288"/>
          <p14:tracePt t="168390" x="6594475" y="4594225"/>
          <p14:tracePt t="168398" x="6615113" y="4622800"/>
          <p14:tracePt t="168408" x="6651625" y="4657725"/>
          <p14:tracePt t="168424" x="6700838" y="4700588"/>
          <p14:tracePt t="168441" x="6708775" y="4722813"/>
          <p14:tracePt t="168458" x="6729413" y="4757738"/>
          <p14:tracePt t="168494" x="6729413" y="4772025"/>
          <p14:tracePt t="168507" x="6743700" y="4779963"/>
          <p14:tracePt t="168518" x="6743700" y="4794250"/>
          <p14:tracePt t="168523" x="6743700" y="4814888"/>
          <p14:tracePt t="168540" x="6743700" y="4822825"/>
          <p14:tracePt t="168558" x="6737350" y="4851400"/>
          <p14:tracePt t="168574" x="6723063" y="4865688"/>
          <p14:tracePt t="168591" x="6715125" y="4894263"/>
          <p14:tracePt t="168607" x="6700838" y="4914900"/>
          <p14:tracePt t="168624" x="6680200" y="4937125"/>
          <p14:tracePt t="168640" x="6637338" y="4986338"/>
          <p14:tracePt t="168657" x="6615113" y="5000625"/>
          <p14:tracePt t="168675" x="6572250" y="5029200"/>
          <p14:tracePt t="168691" x="6508750" y="5065713"/>
          <p14:tracePt t="168708" x="6465888" y="5094288"/>
          <p14:tracePt t="168724" x="6415088" y="5122863"/>
          <p14:tracePt t="168741" x="6380163" y="5137150"/>
          <p14:tracePt t="168757" x="6351588" y="5165725"/>
          <p14:tracePt t="168773" x="6300788" y="5172075"/>
          <p14:tracePt t="168791" x="6243638" y="5200650"/>
          <p14:tracePt t="168806" x="6186488" y="5214938"/>
          <p14:tracePt t="168824" x="6151563" y="5222875"/>
          <p14:tracePt t="168840" x="6108700" y="5222875"/>
          <p14:tracePt t="168857" x="6072188" y="5222875"/>
          <p14:tracePt t="168874" x="6057900" y="5222875"/>
          <p14:tracePt t="168891" x="6037263" y="5222875"/>
          <p14:tracePt t="168907" x="5994400" y="5222875"/>
          <p14:tracePt t="168924" x="5951538" y="5222875"/>
          <p14:tracePt t="168940" x="5900738" y="5222875"/>
          <p14:tracePt t="168956" x="5857875" y="5222875"/>
          <p14:tracePt t="168956" x="5851525" y="5222875"/>
          <p14:tracePt t="168974" x="5837238" y="5222875"/>
          <p14:tracePt t="168990" x="5808663" y="5208588"/>
          <p14:tracePt t="169007" x="5772150" y="5194300"/>
          <p14:tracePt t="169024" x="5700713" y="5151438"/>
          <p14:tracePt t="169041" x="5600700" y="5100638"/>
          <p14:tracePt t="169057" x="5543550" y="5080000"/>
          <p14:tracePt t="169074" x="5529263" y="5057775"/>
          <p14:tracePt t="169090" x="5500688" y="5043488"/>
          <p14:tracePt t="169106" x="5480050" y="5014913"/>
          <p14:tracePt t="169124" x="5429250" y="4965700"/>
          <p14:tracePt t="169139" x="5400675" y="4908550"/>
          <p14:tracePt t="169158" x="5357813" y="4851400"/>
          <p14:tracePt t="169173" x="5329238" y="4814888"/>
          <p14:tracePt t="169190" x="5322888" y="4794250"/>
          <p14:tracePt t="169207" x="5314950" y="4772025"/>
          <p14:tracePt t="169223" x="5314950" y="4729163"/>
          <p14:tracePt t="169239" x="5314950" y="4708525"/>
          <p14:tracePt t="169256" x="5314950" y="4672013"/>
          <p14:tracePt t="169273" x="5314950" y="4657725"/>
          <p14:tracePt t="169290" x="5329238" y="4643438"/>
          <p14:tracePt t="169306" x="5365750" y="4629150"/>
          <p14:tracePt t="169323" x="5400675" y="4629150"/>
          <p14:tracePt t="169340" x="5472113" y="4614863"/>
          <p14:tracePt t="169356" x="5551488" y="4614863"/>
          <p14:tracePt t="169373" x="5680075" y="4614863"/>
          <p14:tracePt t="169390" x="5772150" y="4614863"/>
          <p14:tracePt t="169406" x="5865813" y="4614863"/>
          <p14:tracePt t="169423" x="5915025" y="4614863"/>
          <p14:tracePt t="169439" x="5965825" y="4614863"/>
          <p14:tracePt t="169456" x="5986463" y="4622800"/>
          <p14:tracePt t="169472" x="6029325" y="4637088"/>
          <p14:tracePt t="169490" x="6115050" y="4657725"/>
          <p14:tracePt t="169506" x="6180138" y="4672013"/>
          <p14:tracePt t="169523" x="6237288" y="4694238"/>
          <p14:tracePt t="169539" x="6272213" y="4708525"/>
          <p14:tracePt t="169630" x="6280150" y="4708525"/>
          <p14:tracePt t="169646" x="6294438" y="4714875"/>
          <p14:tracePt t="169695" x="6315075" y="4729163"/>
          <p14:tracePt t="169703" x="6323013" y="4737100"/>
          <p14:tracePt t="169718" x="6337300" y="4751388"/>
          <p14:tracePt t="169726" x="6343650" y="4757738"/>
          <p14:tracePt t="169742" x="6351588" y="4765675"/>
          <p14:tracePt t="169743" x="6357938" y="4772025"/>
          <p14:tracePt t="169755" x="6357938" y="4786313"/>
          <p14:tracePt t="169772" x="6357938" y="4800600"/>
          <p14:tracePt t="169789" x="6357938" y="4814888"/>
          <p14:tracePt t="169806" x="6357938" y="4822825"/>
          <p14:tracePt t="169878" x="6357938" y="4829175"/>
          <p14:tracePt t="169998" x="6357938" y="4837113"/>
          <p14:tracePt t="170006" x="6351588" y="4857750"/>
          <p14:tracePt t="170014" x="6343650" y="4865688"/>
          <p14:tracePt t="170022" x="6337300" y="4872038"/>
          <p14:tracePt t="170038" x="6329363" y="4879975"/>
          <p14:tracePt t="170043" x="6323013" y="4886325"/>
          <p14:tracePt t="170055" x="6315075" y="4894263"/>
          <p14:tracePt t="170071" x="6300788" y="4900613"/>
          <p14:tracePt t="170089" x="6294438" y="4908550"/>
          <p14:tracePt t="170105" x="6286500" y="4914900"/>
          <p14:tracePt t="170142" x="6280150" y="4914900"/>
          <p14:tracePt t="170150" x="6272213" y="4922838"/>
          <p14:tracePt t="170154" x="6265863" y="4922838"/>
          <p14:tracePt t="170171" x="6257925" y="4922838"/>
          <p14:tracePt t="170189" x="6251575" y="4922838"/>
          <p14:tracePt t="170205" x="6215063" y="4929188"/>
          <p14:tracePt t="170222" x="6208713" y="4937125"/>
          <p14:tracePt t="170239" x="6186488" y="4943475"/>
          <p14:tracePt t="170255" x="6151563" y="4951413"/>
          <p14:tracePt t="170272" x="6137275" y="4951413"/>
          <p14:tracePt t="170318" x="6129338" y="4951413"/>
          <p14:tracePt t="170326" x="6122988" y="4951413"/>
          <p14:tracePt t="170334" x="6094413" y="4951413"/>
          <p14:tracePt t="170338" x="6065838" y="4951413"/>
          <p14:tracePt t="170354" x="6022975" y="4965700"/>
          <p14:tracePt t="170371" x="5965825" y="4965700"/>
          <p14:tracePt t="170389" x="5908675" y="4965700"/>
          <p14:tracePt t="170405" x="5865813" y="4994275"/>
          <p14:tracePt t="170422" x="5837238" y="4994275"/>
          <p14:tracePt t="171790" x="5822950" y="4994275"/>
          <p14:tracePt t="171798" x="5815013" y="4994275"/>
          <p14:tracePt t="171819" x="5794375" y="4994275"/>
          <p14:tracePt t="171846" x="5786438" y="4994275"/>
          <p14:tracePt t="171886" x="5780088" y="4994275"/>
          <p14:tracePt t="171889" x="5772150" y="4994275"/>
          <p14:tracePt t="171910" x="5757863" y="4994275"/>
          <p14:tracePt t="171942" x="5751513" y="4994275"/>
          <p14:tracePt t="171990" x="5743575" y="4994275"/>
          <p14:tracePt t="171998" x="5737225" y="4994275"/>
          <p14:tracePt t="172070" x="5722938" y="4994275"/>
          <p14:tracePt t="172166" x="5715000" y="4994275"/>
          <p14:tracePt t="172214" x="5708650" y="4994275"/>
          <p14:tracePt t="172734" x="5715000" y="4979988"/>
          <p14:tracePt t="172741" x="5722938" y="4972050"/>
          <p14:tracePt t="172758" x="5729288" y="4965700"/>
          <p14:tracePt t="172775" x="5737225" y="4943475"/>
          <p14:tracePt t="172790" x="5743575" y="4937125"/>
          <p14:tracePt t="172822" x="5751513" y="4929188"/>
          <p14:tracePt t="172838" x="5772150" y="4914900"/>
          <p14:tracePt t="172854" x="5780088" y="4908550"/>
          <p14:tracePt t="172870" x="5794375" y="4894263"/>
          <p14:tracePt t="172918" x="5815013" y="4872038"/>
          <p14:tracePt t="172934" x="5822950" y="4872038"/>
          <p14:tracePt t="172974" x="5829300" y="4865688"/>
          <p14:tracePt t="173014" x="5829300" y="4872038"/>
          <p14:tracePt t="173022" x="5829300" y="4879975"/>
          <p14:tracePt t="173030" x="5829300" y="4908550"/>
          <p14:tracePt t="173038" x="5829300" y="4951413"/>
          <p14:tracePt t="173051" x="5822950" y="5043488"/>
          <p14:tracePt t="173067" x="5815013" y="5108575"/>
          <p14:tracePt t="173084" x="5808663" y="5200650"/>
          <p14:tracePt t="173101" x="5808663" y="5286375"/>
          <p14:tracePt t="173101" x="5808663" y="5343525"/>
          <p14:tracePt t="173118" x="5808663" y="5451475"/>
          <p14:tracePt t="173134" x="5808663" y="5529263"/>
          <p14:tracePt t="173151" x="5808663" y="5572125"/>
          <p14:tracePt t="173168" x="5815013" y="5608638"/>
          <p14:tracePt t="173184" x="5829300" y="5622925"/>
          <p14:tracePt t="173200" x="5843588" y="5637213"/>
          <p14:tracePt t="173217" x="5857875" y="5651500"/>
          <p14:tracePt t="173234" x="5857875" y="5665788"/>
          <p14:tracePt t="173251" x="5857875" y="5680075"/>
          <p14:tracePt t="173268" x="5865813" y="5686425"/>
          <p14:tracePt t="174638" x="5886450" y="5680075"/>
          <p14:tracePt t="174830" x="5886450" y="5665788"/>
          <p14:tracePt t="174838" x="5880100" y="5600700"/>
          <p14:tracePt t="174849" x="5857875" y="5557838"/>
          <p14:tracePt t="174849" x="5851525" y="5537200"/>
          <p14:tracePt t="174866" x="5843588" y="5465763"/>
          <p14:tracePt t="174882" x="5808663" y="5394325"/>
          <p14:tracePt t="174898" x="5786438" y="5286375"/>
          <p14:tracePt t="174915" x="5737225" y="5151438"/>
          <p14:tracePt t="174932" x="5700713" y="4957763"/>
          <p14:tracePt t="174948" x="5657850" y="4729163"/>
          <p14:tracePt t="174964" x="5608638" y="4465638"/>
          <p14:tracePt t="174964" x="5565775" y="4343400"/>
          <p14:tracePt t="174983" x="5494338" y="4114800"/>
          <p14:tracePt t="174999" x="5429250" y="3929063"/>
          <p14:tracePt t="175015" x="5380038" y="3800475"/>
          <p14:tracePt t="175032" x="5329238" y="3614738"/>
          <p14:tracePt t="175049" x="5280025" y="3422650"/>
          <p14:tracePt t="175065" x="5200650" y="3236913"/>
          <p14:tracePt t="175081" x="5137150" y="3086100"/>
          <p14:tracePt t="175097" x="5080000" y="2986088"/>
          <p14:tracePt t="175114" x="5037138" y="2922588"/>
          <p14:tracePt t="175130" x="5022850" y="2886075"/>
          <p14:tracePt t="175148" x="4994275" y="2843213"/>
          <p14:tracePt t="175165" x="4986338" y="2808288"/>
          <p14:tracePt t="175181" x="4979988" y="2794000"/>
          <p14:tracePt t="175198" x="4972050" y="2765425"/>
          <p14:tracePt t="175214" x="4965700" y="2757488"/>
          <p14:tracePt t="175454" x="4965700" y="2800350"/>
          <p14:tracePt t="175462" x="4965700" y="2886075"/>
          <p14:tracePt t="175470" x="4979988" y="3008313"/>
          <p14:tracePt t="175481" x="5037138" y="3208338"/>
          <p14:tracePt t="175498" x="5057775" y="3465513"/>
          <p14:tracePt t="175514" x="5100638" y="3714750"/>
          <p14:tracePt t="175532" x="5129213" y="3937000"/>
          <p14:tracePt t="175548" x="5157788" y="4114800"/>
          <p14:tracePt t="175564" x="5165725" y="4257675"/>
          <p14:tracePt t="175580" x="5186363" y="4371975"/>
          <p14:tracePt t="175597" x="5243513" y="4508500"/>
          <p14:tracePt t="175614" x="5286375" y="4608513"/>
          <p14:tracePt t="175630" x="5300663" y="4714875"/>
          <p14:tracePt t="175647" x="5322888" y="4808538"/>
          <p14:tracePt t="175664" x="5337175" y="4872038"/>
          <p14:tracePt t="175680" x="5337175" y="4886325"/>
          <p14:tracePt t="175697" x="5343525" y="4894263"/>
          <p14:tracePt t="175715" x="5343525" y="4929188"/>
          <p14:tracePt t="175730" x="5365750" y="4951413"/>
          <p14:tracePt t="175747" x="5372100" y="4979988"/>
          <p14:tracePt t="175763" x="5372100" y="5008563"/>
          <p14:tracePt t="175781" x="5380038" y="5014913"/>
          <p14:tracePt t="175798" x="5386388" y="5022850"/>
          <p14:tracePt t="175814" x="5400675" y="5037138"/>
          <p14:tracePt t="175831" x="5414963" y="5051425"/>
          <p14:tracePt t="175847" x="5429250" y="5065713"/>
          <p14:tracePt t="175864" x="5451475" y="5080000"/>
          <p14:tracePt t="175879" x="5451475" y="5086350"/>
          <p14:tracePt t="175897" x="5457825" y="5108575"/>
          <p14:tracePt t="175913" x="5457825" y="5129213"/>
          <p14:tracePt t="175930" x="5457825" y="5165725"/>
          <p14:tracePt t="175947" x="5465763" y="5194300"/>
          <p14:tracePt t="175963" x="5465763" y="5208588"/>
          <p14:tracePt t="176006" x="5465763" y="5214938"/>
          <p14:tracePt t="176110" x="5472113" y="5222875"/>
          <p14:tracePt t="176110" x="5480050" y="5222875"/>
          <p14:tracePt t="176126" x="5486400" y="5222875"/>
          <p14:tracePt t="176142" x="5494338" y="5222875"/>
          <p14:tracePt t="176150" x="5529263" y="5222875"/>
          <p14:tracePt t="176163" x="5557838" y="5222875"/>
          <p14:tracePt t="176179" x="5600700" y="5222875"/>
          <p14:tracePt t="176196" x="5643563" y="5214938"/>
          <p14:tracePt t="176212" x="5743575" y="5200650"/>
          <p14:tracePt t="176230" x="5829300" y="5200650"/>
          <p14:tracePt t="176246" x="5908675" y="5200650"/>
          <p14:tracePt t="176262" x="5957888" y="5200650"/>
          <p14:tracePt t="176279" x="5972175" y="5200650"/>
          <p14:tracePt t="176296" x="5980113" y="5200650"/>
          <p14:tracePt t="176350" x="5986463" y="5200650"/>
          <p14:tracePt t="176358" x="5994400" y="5200650"/>
          <p14:tracePt t="176374" x="6008688" y="5200650"/>
          <p14:tracePt t="176382" x="6015038" y="5200650"/>
          <p14:tracePt t="176390" x="6022975" y="5200650"/>
          <p14:tracePt t="176406" x="6043613" y="5200650"/>
          <p14:tracePt t="176415" x="6051550" y="5200650"/>
          <p14:tracePt t="176429" x="6094413" y="5200650"/>
          <p14:tracePt t="176446" x="6122988" y="5200650"/>
          <p14:tracePt t="176462" x="6180138" y="5200650"/>
          <p14:tracePt t="176479" x="6237288" y="5200650"/>
          <p14:tracePt t="176496" x="6286500" y="5200650"/>
          <p14:tracePt t="176512" x="6357938" y="5200650"/>
          <p14:tracePt t="176530" x="6372225" y="5200650"/>
          <p14:tracePt t="176545" x="6394450" y="5200650"/>
          <p14:tracePt t="176590" x="6400800" y="5200650"/>
          <p14:tracePt t="176600" x="6415088" y="5200650"/>
          <p14:tracePt t="176601" x="6423025" y="5200650"/>
          <p14:tracePt t="176612" x="6472238" y="5208588"/>
          <p14:tracePt t="176629" x="6557963" y="5251450"/>
          <p14:tracePt t="176646" x="6600825" y="5280025"/>
          <p14:tracePt t="176662" x="6651625" y="5314950"/>
          <p14:tracePt t="176679" x="6680200" y="5343525"/>
          <p14:tracePt t="176695" x="6715125" y="5380038"/>
          <p14:tracePt t="176713" x="6737350" y="5394325"/>
          <p14:tracePt t="176729" x="6743700" y="5408613"/>
          <p14:tracePt t="176746" x="6751638" y="5414963"/>
          <p14:tracePt t="176762" x="6757988" y="5422900"/>
          <p14:tracePt t="176779" x="6757988" y="5443538"/>
          <p14:tracePt t="176796" x="6765925" y="5451475"/>
          <p14:tracePt t="176830" x="6765925" y="5457825"/>
          <p14:tracePt t="176831" x="6765925" y="5465763"/>
          <p14:tracePt t="176845" x="6765925" y="5486400"/>
          <p14:tracePt t="176862" x="6765925" y="5500688"/>
          <p14:tracePt t="176879" x="6765925" y="5537200"/>
          <p14:tracePt t="176895" x="6708775" y="5586413"/>
          <p14:tracePt t="176912" x="6651625" y="5614988"/>
          <p14:tracePt t="176928" x="6615113" y="5651500"/>
          <p14:tracePt t="176945" x="6565900" y="5680075"/>
          <p14:tracePt t="176962" x="6508750" y="5700713"/>
          <p14:tracePt t="176979" x="6472238" y="5722938"/>
          <p14:tracePt t="176995" x="6457950" y="5737225"/>
          <p14:tracePt t="177012" x="6415088" y="5743575"/>
          <p14:tracePt t="177029" x="6351588" y="5780088"/>
          <p14:tracePt t="177029" x="6315075" y="5794375"/>
          <p14:tracePt t="177046" x="6229350" y="5822950"/>
          <p14:tracePt t="177062" x="6157913" y="5865813"/>
          <p14:tracePt t="177078" x="6094413" y="5880100"/>
          <p14:tracePt t="177095" x="6072188" y="5880100"/>
          <p14:tracePt t="177111" x="6043613" y="5886450"/>
          <p14:tracePt t="177129" x="6029325" y="5886450"/>
          <p14:tracePt t="177144" x="5994400" y="5886450"/>
          <p14:tracePt t="177162" x="5951538" y="5886450"/>
          <p14:tracePt t="177178" x="5808663" y="5886450"/>
          <p14:tracePt t="177195" x="5686425" y="5886450"/>
          <p14:tracePt t="177212" x="5565775" y="5886450"/>
          <p14:tracePt t="177228" x="5457825" y="5886450"/>
          <p14:tracePt t="177246" x="5400675" y="5886450"/>
          <p14:tracePt t="177262" x="5380038" y="5886450"/>
          <p14:tracePt t="177327" x="5372100" y="5886450"/>
          <p14:tracePt t="177350" x="5365750" y="5880100"/>
          <p14:tracePt t="177358" x="5365750" y="5865813"/>
          <p14:tracePt t="177366" x="5365750" y="5808663"/>
          <p14:tracePt t="177379" x="5365750" y="5765800"/>
          <p14:tracePt t="177394" x="5365750" y="5700713"/>
          <p14:tracePt t="177411" x="5365750" y="5643563"/>
          <p14:tracePt t="177428" x="5380038" y="5565775"/>
          <p14:tracePt t="177444" x="5408613" y="5500688"/>
          <p14:tracePt t="177444" x="5437188" y="5472113"/>
          <p14:tracePt t="177462" x="5472113" y="5429250"/>
          <p14:tracePt t="177478" x="5500688" y="5400675"/>
          <p14:tracePt t="177494" x="5514975" y="5394325"/>
          <p14:tracePt t="177511" x="5557838" y="5386388"/>
          <p14:tracePt t="177528" x="5614988" y="5386388"/>
          <p14:tracePt t="177544" x="5708650" y="5386388"/>
          <p14:tracePt t="177560" x="5829300" y="5386388"/>
          <p14:tracePt t="177578" x="5929313" y="5386388"/>
          <p14:tracePt t="177594" x="6008688" y="5386388"/>
          <p14:tracePt t="177612" x="6051550" y="5386388"/>
          <p14:tracePt t="177628" x="6065838" y="5386388"/>
          <p14:tracePt t="177645" x="6094413" y="5386388"/>
          <p14:tracePt t="177660" x="6115050" y="5386388"/>
          <p14:tracePt t="177660" x="6151563" y="5386388"/>
          <p14:tracePt t="177678" x="6243638" y="5400675"/>
          <p14:tracePt t="177694" x="6300788" y="5408613"/>
          <p14:tracePt t="177710" x="6308725" y="5408613"/>
          <p14:tracePt t="177974" x="6294438" y="5408613"/>
          <p14:tracePt t="177982" x="6280150" y="5386388"/>
          <p14:tracePt t="177990" x="6272213" y="5380038"/>
          <p14:tracePt t="177998" x="6237288" y="5337175"/>
          <p14:tracePt t="178010" x="6229350" y="5300663"/>
          <p14:tracePt t="178027" x="6186488" y="5222875"/>
          <p14:tracePt t="178043" x="6108700" y="5065713"/>
          <p14:tracePt t="178060" x="6057900" y="4872038"/>
          <p14:tracePt t="178076" x="5980113" y="4586288"/>
          <p14:tracePt t="178094" x="5908675" y="4386263"/>
          <p14:tracePt t="178110" x="5857875" y="4222750"/>
          <p14:tracePt t="178127" x="5808663" y="4057650"/>
          <p14:tracePt t="178143" x="5729288" y="3871913"/>
          <p14:tracePt t="178161" x="5657850" y="3722688"/>
          <p14:tracePt t="178177" x="5557838" y="3508375"/>
          <p14:tracePt t="178194" x="5522913" y="3357563"/>
          <p14:tracePt t="178211" x="5480050" y="3243263"/>
          <p14:tracePt t="178227" x="5465763" y="3186113"/>
          <p14:tracePt t="178244" x="5437188" y="3128963"/>
          <p14:tracePt t="178260" x="5400675" y="3028950"/>
          <p14:tracePt t="178277" x="5365750" y="2951163"/>
          <p14:tracePt t="178293" x="5280025" y="2786063"/>
          <p14:tracePt t="178311" x="5229225" y="2700338"/>
          <p14:tracePt t="178327" x="5165725" y="2636838"/>
          <p14:tracePt t="178344" x="5114925" y="2593975"/>
          <p14:tracePt t="178360" x="5100638" y="2571750"/>
          <p14:tracePt t="178377" x="5072063" y="2536825"/>
          <p14:tracePt t="178393" x="5022850" y="2479675"/>
          <p14:tracePt t="178410" x="4957763" y="2414588"/>
          <p14:tracePt t="178427" x="4922838" y="2357438"/>
          <p14:tracePt t="178443" x="4886325" y="2322513"/>
          <p14:tracePt t="178460" x="4879975" y="2314575"/>
          <p14:tracePt t="178614" x="4879975" y="2357438"/>
          <p14:tracePt t="178622" x="4879975" y="2400300"/>
          <p14:tracePt t="178629" x="4865688" y="2522538"/>
          <p14:tracePt t="178643" x="4865688" y="2708275"/>
          <p14:tracePt t="178660" x="4865688" y="2914650"/>
          <p14:tracePt t="178677" x="4865688" y="3157538"/>
          <p14:tracePt t="178693" x="4865688" y="3379788"/>
          <p14:tracePt t="178709" x="4865688" y="3736975"/>
          <p14:tracePt t="178727" x="4929188" y="3986213"/>
          <p14:tracePt t="178743" x="5043488" y="4157663"/>
          <p14:tracePt t="178759" x="5157788" y="4279900"/>
          <p14:tracePt t="178775" x="5286375" y="4408488"/>
          <p14:tracePt t="178792" x="5386388" y="4479925"/>
          <p14:tracePt t="178809" x="5451475" y="4537075"/>
          <p14:tracePt t="178826" x="5514975" y="4557713"/>
          <p14:tracePt t="178843" x="5586413" y="4572000"/>
          <p14:tracePt t="178859" x="5708650" y="4600575"/>
          <p14:tracePt t="178876" x="5815013" y="4608513"/>
          <p14:tracePt t="178892" x="5908675" y="4643438"/>
          <p14:tracePt t="178909" x="5951538" y="4651375"/>
          <p14:tracePt t="178909" x="5965825" y="4657725"/>
          <p14:tracePt t="178926" x="6008688" y="4686300"/>
          <p14:tracePt t="178943" x="6043613" y="4708525"/>
          <p14:tracePt t="178959" x="6100763" y="4743450"/>
          <p14:tracePt t="178977" x="6143625" y="4794250"/>
          <p14:tracePt t="178992" x="6186488" y="4837113"/>
          <p14:tracePt t="179009" x="6208713" y="4886325"/>
          <p14:tracePt t="179026" x="6251575" y="4943475"/>
          <p14:tracePt t="179042" x="6272213" y="4986338"/>
          <p14:tracePt t="179059" x="6294438" y="5022850"/>
          <p14:tracePt t="179075" x="6323013" y="5051425"/>
          <p14:tracePt t="179092" x="6343650" y="5051425"/>
          <p14:tracePt t="179109" x="6357938" y="5051425"/>
          <p14:tracePt t="179109" x="6380163" y="5051425"/>
          <p14:tracePt t="179142" x="6386513" y="5051425"/>
          <p14:tracePt t="179142" x="6400800" y="5051425"/>
          <p14:tracePt t="179182" x="6408738" y="5051425"/>
          <p14:tracePt t="179190" x="6423025" y="5043488"/>
          <p14:tracePt t="179222" x="6437313" y="5043488"/>
          <p14:tracePt t="179230" x="6451600" y="5022850"/>
          <p14:tracePt t="179233" x="6457950" y="5014913"/>
          <p14:tracePt t="179242" x="6480175" y="4994275"/>
          <p14:tracePt t="179258" x="6494463" y="4972050"/>
          <p14:tracePt t="179421" x="6486525" y="4972050"/>
          <p14:tracePt t="179430" x="6480175" y="4972050"/>
          <p14:tracePt t="179438" x="6465888" y="4972050"/>
          <p14:tracePt t="179446" x="6443663" y="4972050"/>
          <p14:tracePt t="179459" x="6408738" y="4972050"/>
          <p14:tracePt t="179475" x="6365875" y="4972050"/>
          <p14:tracePt t="179491" x="6323013" y="4972050"/>
          <p14:tracePt t="179508" x="6280150" y="4972050"/>
          <p14:tracePt t="179524" x="6229350" y="4972050"/>
          <p14:tracePt t="179542" x="6208713" y="4972050"/>
          <p14:tracePt t="179558" x="6172200" y="4972050"/>
          <p14:tracePt t="179576" x="6157913" y="4972050"/>
          <p14:tracePt t="179591" x="6137275" y="4972050"/>
          <p14:tracePt t="179609" x="6122988" y="4972050"/>
          <p14:tracePt t="179625" x="6100763" y="4972050"/>
          <p14:tracePt t="179641" x="6086475" y="4972050"/>
          <p14:tracePt t="179658" x="6051550" y="4972050"/>
          <p14:tracePt t="179674" x="6022975" y="4972050"/>
          <p14:tracePt t="179691" x="5965825" y="4972050"/>
          <p14:tracePt t="179708" x="5908675" y="4972050"/>
          <p14:tracePt t="179725" x="5865813" y="4972050"/>
          <p14:tracePt t="179741" x="5837238" y="4972050"/>
          <p14:tracePt t="179759" x="5822950" y="4972050"/>
          <p14:tracePt t="179774" x="5808663" y="4972050"/>
          <p14:tracePt t="179791" x="5786438" y="4965700"/>
          <p14:tracePt t="179807" x="5751513" y="4965700"/>
          <p14:tracePt t="179824" x="5722938" y="4965700"/>
          <p14:tracePt t="179841" x="5700713" y="4965700"/>
          <p14:tracePt t="179857" x="5665788" y="4965700"/>
          <p14:tracePt t="179874" x="5629275" y="4965700"/>
          <p14:tracePt t="179891" x="5614988" y="4965700"/>
          <p14:tracePt t="179908" x="5594350" y="4965700"/>
          <p14:tracePt t="179925" x="5572125" y="4965700"/>
          <p14:tracePt t="179941" x="5557838" y="4965700"/>
          <p14:tracePt t="179957" x="5551488" y="4965700"/>
          <p14:tracePt t="179974" x="5543550" y="4965700"/>
          <p14:tracePt t="181406" x="5551488" y="4965700"/>
          <p14:tracePt t="181437" x="5565775" y="4965700"/>
          <p14:tracePt t="181478" x="5586413" y="4951413"/>
          <p14:tracePt t="181486" x="5586413" y="4929188"/>
          <p14:tracePt t="181494" x="5586413" y="4908550"/>
          <p14:tracePt t="181505" x="5594350" y="4872038"/>
          <p14:tracePt t="181521" x="5594350" y="4851400"/>
          <p14:tracePt t="181539" x="5594350" y="4837113"/>
          <p14:tracePt t="181555" x="5594350" y="4822825"/>
          <p14:tracePt t="181598" x="5594350" y="4814888"/>
          <p14:tracePt t="181606" x="5594350" y="4808538"/>
          <p14:tracePt t="181742" x="5600700" y="4800600"/>
          <p14:tracePt t="181758" x="5629275" y="4800600"/>
          <p14:tracePt t="181766" x="5637213" y="4800600"/>
          <p14:tracePt t="181774" x="5665788" y="4800600"/>
          <p14:tracePt t="181790" x="5672138" y="4800600"/>
          <p14:tracePt t="181805" x="5708650" y="4800600"/>
          <p14:tracePt t="181821" x="5751513" y="4800600"/>
          <p14:tracePt t="181839" x="5808663" y="4800600"/>
          <p14:tracePt t="181855" x="5857875" y="4800600"/>
          <p14:tracePt t="181872" x="5929313" y="4800600"/>
          <p14:tracePt t="181888" x="6057900" y="4800600"/>
          <p14:tracePt t="181905" x="6165850" y="4800600"/>
          <p14:tracePt t="181921" x="6237288" y="4800600"/>
          <p14:tracePt t="181938" x="6280150" y="4800600"/>
          <p14:tracePt t="181955" x="6300788" y="4800600"/>
          <p14:tracePt t="181971" x="6329363" y="4800600"/>
          <p14:tracePt t="181988" x="6357938" y="4800600"/>
          <p14:tracePt t="182004" x="6400800" y="4800600"/>
          <p14:tracePt t="182022" x="6508750" y="4800600"/>
          <p14:tracePt t="182038" x="6557963" y="4800600"/>
          <p14:tracePt t="182055" x="6594475" y="4800600"/>
          <p14:tracePt t="182118" x="6600825" y="4800600"/>
          <p14:tracePt t="182318" x="6586538" y="4800600"/>
          <p14:tracePt t="182326" x="6557963" y="4800600"/>
          <p14:tracePt t="182334" x="6543675" y="4800600"/>
          <p14:tracePt t="182342" x="6465888" y="4800600"/>
          <p14:tracePt t="182354" x="6357938" y="4814888"/>
          <p14:tracePt t="182370" x="6237288" y="4814888"/>
          <p14:tracePt t="182388" x="6143625" y="4814888"/>
          <p14:tracePt t="182404" x="6051550" y="4814888"/>
          <p14:tracePt t="182421" x="5972175" y="4822825"/>
          <p14:tracePt t="182438" x="5957888" y="4822825"/>
          <p14:tracePt t="182454" x="5943600" y="4822825"/>
          <p14:tracePt t="182470" x="5922963" y="4822825"/>
          <p14:tracePt t="182487" x="5915025" y="4822825"/>
          <p14:tracePt t="182734" x="5951538" y="4822825"/>
          <p14:tracePt t="182750" x="5957888" y="4822825"/>
          <p14:tracePt t="182756" x="5965825" y="4822825"/>
          <p14:tracePt t="182758" x="5972175" y="4829175"/>
          <p14:tracePt t="182770" x="5986463" y="4843463"/>
          <p14:tracePt t="182786" x="6000750" y="4872038"/>
          <p14:tracePt t="182803" x="6037263" y="4937125"/>
          <p14:tracePt t="182820" x="6100763" y="5029200"/>
          <p14:tracePt t="182837" x="6143625" y="5100638"/>
          <p14:tracePt t="182853" x="6186488" y="5194300"/>
          <p14:tracePt t="182870" x="6200775" y="5251450"/>
          <p14:tracePt t="182886" x="6208713" y="5286375"/>
          <p14:tracePt t="182903" x="6208713" y="5300663"/>
          <p14:tracePt t="182920" x="6208713" y="5329238"/>
          <p14:tracePt t="182936" x="6208713" y="5365750"/>
          <p14:tracePt t="182953" x="6208713" y="5380038"/>
          <p14:tracePt t="182970" x="6208713" y="5400675"/>
          <p14:tracePt t="182987" x="6215063" y="5414963"/>
          <p14:tracePt t="183003" x="6223000" y="5429250"/>
          <p14:tracePt t="183020" x="6229350" y="5437188"/>
          <p14:tracePt t="183037" x="6237288" y="5443538"/>
          <p14:tracePt t="183054" x="6243638" y="5457825"/>
          <p14:tracePt t="183070" x="6257925" y="5494338"/>
          <p14:tracePt t="183086" x="6272213" y="5500688"/>
          <p14:tracePt t="183103" x="6300788" y="5508625"/>
          <p14:tracePt t="183119" x="6315075" y="5508625"/>
          <p14:tracePt t="183136" x="6343650" y="5529263"/>
          <p14:tracePt t="183152" x="6394450" y="5543550"/>
          <p14:tracePt t="183170" x="6429375" y="5551488"/>
          <p14:tracePt t="183186" x="6451600" y="5572125"/>
          <p14:tracePt t="183222" x="6457950" y="5580063"/>
          <p14:tracePt t="183230" x="6465888" y="5580063"/>
          <p14:tracePt t="183230" x="6472238" y="5580063"/>
          <p14:tracePt t="183238" x="6480175" y="5580063"/>
          <p14:tracePt t="183252" x="6508750" y="5580063"/>
          <p14:tracePt t="183342" x="6515100" y="5586413"/>
          <p14:tracePt t="183382" x="6515100" y="5600700"/>
          <p14:tracePt t="183390" x="6494463" y="5614988"/>
          <p14:tracePt t="183398" x="6486525" y="5622925"/>
          <p14:tracePt t="183406" x="6465888" y="5643563"/>
          <p14:tracePt t="183422" x="6429375" y="5680075"/>
          <p14:tracePt t="183436" x="6386513" y="5708650"/>
          <p14:tracePt t="183452" x="6315075" y="5737225"/>
          <p14:tracePt t="183452" x="6286500" y="5743575"/>
          <p14:tracePt t="183470" x="6251575" y="5757863"/>
          <p14:tracePt t="183486" x="6208713" y="5772150"/>
          <p14:tracePt t="183503" x="6180138" y="5794375"/>
          <p14:tracePt t="183519" x="6129338" y="5808663"/>
          <p14:tracePt t="183536" x="6072188" y="5808663"/>
          <p14:tracePt t="183552" x="6022975" y="5815013"/>
          <p14:tracePt t="183569" x="5951538" y="5843588"/>
          <p14:tracePt t="183585" x="5908675" y="5851525"/>
          <p14:tracePt t="183602" x="5857875" y="5865813"/>
          <p14:tracePt t="183620" x="5815013" y="5865813"/>
          <p14:tracePt t="183636" x="5794375" y="5880100"/>
          <p14:tracePt t="183653" x="5780088" y="5880100"/>
          <p14:tracePt t="183669" x="5757863" y="5880100"/>
          <p14:tracePt t="183669" x="5751513" y="5880100"/>
          <p14:tracePt t="183686" x="5737225" y="5880100"/>
          <p14:tracePt t="183702" x="5708650" y="5880100"/>
          <p14:tracePt t="183719" x="5651500" y="5880100"/>
          <p14:tracePt t="183736" x="5600700" y="5880100"/>
          <p14:tracePt t="183752" x="5565775" y="5880100"/>
          <p14:tracePt t="183768" x="5529263" y="5880100"/>
          <p14:tracePt t="183785" x="5500688" y="5872163"/>
          <p14:tracePt t="183802" x="5486400" y="5865813"/>
          <p14:tracePt t="183818" x="5465763" y="5837238"/>
          <p14:tracePt t="183836" x="5451475" y="5822950"/>
          <p14:tracePt t="183852" x="5437188" y="5808663"/>
          <p14:tracePt t="183869" x="5437188" y="5794375"/>
          <p14:tracePt t="183885" x="5437188" y="5757863"/>
          <p14:tracePt t="183903" x="5437188" y="5737225"/>
          <p14:tracePt t="183919" x="5437188" y="5715000"/>
          <p14:tracePt t="183935" x="5437188" y="5680075"/>
          <p14:tracePt t="183952" x="5437188" y="5651500"/>
          <p14:tracePt t="183968" x="5451475" y="5614988"/>
          <p14:tracePt t="183985" x="5500688" y="5572125"/>
          <p14:tracePt t="184002" x="5537200" y="5537200"/>
          <p14:tracePt t="184018" x="5572125" y="5522913"/>
          <p14:tracePt t="184035" x="5594350" y="5508625"/>
          <p14:tracePt t="184052" x="5622925" y="5494338"/>
          <p14:tracePt t="184068" x="5643563" y="5480050"/>
          <p14:tracePt t="184084" x="5672138" y="5472113"/>
          <p14:tracePt t="184103" x="5708650" y="5465763"/>
          <p14:tracePt t="184118" x="5729288" y="5465763"/>
          <p14:tracePt t="184135" x="5743575" y="5465763"/>
          <p14:tracePt t="184151" x="5765800" y="5465763"/>
          <p14:tracePt t="184168" x="5780088" y="5465763"/>
          <p14:tracePt t="184184" x="5786438" y="5465763"/>
          <p14:tracePt t="184203" x="5815013" y="5465763"/>
          <p14:tracePt t="184218" x="5843588" y="5465763"/>
          <p14:tracePt t="184235" x="5900738" y="5465763"/>
          <p14:tracePt t="184252" x="5951538" y="5465763"/>
          <p14:tracePt t="184267" x="6008688" y="5465763"/>
          <p14:tracePt t="184285" x="6051550" y="5465763"/>
          <p14:tracePt t="184301" x="6122988" y="5465763"/>
          <p14:tracePt t="184319" x="6157913" y="5451475"/>
          <p14:tracePt t="184335" x="6194425" y="5437188"/>
          <p14:tracePt t="184352" x="6208713" y="5437188"/>
          <p14:tracePt t="184368" x="6223000" y="5437188"/>
          <p14:tracePt t="184384" x="6257925" y="5437188"/>
          <p14:tracePt t="184402" x="6286500" y="5437188"/>
          <p14:tracePt t="184418" x="6300788" y="5437188"/>
          <p14:tracePt t="184435" x="6323013" y="5437188"/>
          <p14:tracePt t="184451" x="6329363" y="5437188"/>
          <p14:tracePt t="184468" x="6337300" y="5437188"/>
          <p14:tracePt t="184484" x="6372225" y="5451475"/>
          <p14:tracePt t="184501" x="6386513" y="5472113"/>
          <p14:tracePt t="184517" x="6400800" y="5472113"/>
          <p14:tracePt t="184534" x="6437313" y="5486400"/>
          <p14:tracePt t="184551" x="6443663" y="5486400"/>
          <p14:tracePt t="184568" x="6451600" y="5494338"/>
          <p14:tracePt t="184614" x="6486525" y="5500688"/>
          <p14:tracePt t="184622" x="6508750" y="5522913"/>
          <p14:tracePt t="184630" x="6523038" y="5529263"/>
          <p14:tracePt t="184646" x="6537325" y="5537200"/>
          <p14:tracePt t="184652" x="6557963" y="5557838"/>
          <p14:tracePt t="184667" x="6572250" y="5572125"/>
          <p14:tracePt t="184710" x="6572250" y="5594350"/>
          <p14:tracePt t="184719" x="6565900" y="5614988"/>
          <p14:tracePt t="184721" x="6557963" y="5651500"/>
          <p14:tracePt t="184734" x="6543675" y="5694363"/>
          <p14:tracePt t="184750" x="6515100" y="5715000"/>
          <p14:tracePt t="184767" x="6494463" y="5737225"/>
          <p14:tracePt t="184783" x="6443663" y="5786438"/>
          <p14:tracePt t="184802" x="6415088" y="5822950"/>
          <p14:tracePt t="184817" x="6329363" y="5865813"/>
          <p14:tracePt t="184834" x="6172200" y="5886450"/>
          <p14:tracePt t="184851" x="6029325" y="5886450"/>
          <p14:tracePt t="184867" x="5872163" y="5886450"/>
          <p14:tracePt t="184884" x="5822950" y="5886450"/>
          <p14:tracePt t="184900" x="5794375" y="5886450"/>
          <p14:tracePt t="184900" x="5786438" y="5886450"/>
          <p14:tracePt t="184934" x="5780088" y="5886450"/>
          <p14:tracePt t="184934" x="5757863" y="5886450"/>
          <p14:tracePt t="184951" x="5743575" y="5886450"/>
          <p14:tracePt t="184967" x="5722938" y="5886450"/>
          <p14:tracePt t="184984" x="5694363" y="5886450"/>
          <p14:tracePt t="185000" x="5629275" y="5851525"/>
          <p14:tracePt t="185016" x="5537200" y="5786438"/>
          <p14:tracePt t="185033" x="5480050" y="5737225"/>
          <p14:tracePt t="185050" x="5437188" y="5686425"/>
          <p14:tracePt t="185068" x="5408613" y="5643563"/>
          <p14:tracePt t="185083" x="5394325" y="5622925"/>
          <p14:tracePt t="185101" x="5394325" y="5586413"/>
          <p14:tracePt t="185117" x="5394325" y="5529263"/>
          <p14:tracePt t="185117" x="5394325" y="5508625"/>
          <p14:tracePt t="185134" x="5394325" y="5457825"/>
          <p14:tracePt t="185150" x="5394325" y="5437188"/>
          <p14:tracePt t="185168" x="5408613" y="5394325"/>
          <p14:tracePt t="185183" x="5414963" y="5357813"/>
          <p14:tracePt t="185200" x="5437188" y="5308600"/>
          <p14:tracePt t="185217" x="5451475" y="5257800"/>
          <p14:tracePt t="185233" x="5494338" y="5180013"/>
          <p14:tracePt t="185250" x="5529263" y="5122863"/>
          <p14:tracePt t="185266" x="5557838" y="5072063"/>
          <p14:tracePt t="185318" x="5557838" y="5065713"/>
          <p14:tracePt t="185382" x="5551488" y="5051425"/>
          <p14:tracePt t="185390" x="5522913" y="5029200"/>
          <p14:tracePt t="185400" x="5514975" y="5029200"/>
          <p14:tracePt t="185400" x="5494338" y="5014913"/>
          <p14:tracePt t="185416" x="5486400" y="5014913"/>
          <p14:tracePt t="185433" x="5480050" y="5014913"/>
          <p14:tracePt t="185449" x="5472113" y="5014913"/>
          <p14:tracePt t="185466" x="5443538" y="5014913"/>
          <p14:tracePt t="185483" x="5429250" y="5014913"/>
          <p14:tracePt t="185534" x="5422900" y="5014913"/>
          <p14:tracePt t="185550" x="5408613" y="5014913"/>
          <p14:tracePt t="185614" x="5400675" y="5008563"/>
          <p14:tracePt t="185629" x="5422900" y="5000625"/>
          <p14:tracePt t="185646" x="5443538" y="5000625"/>
          <p14:tracePt t="185651" x="5486400" y="5000625"/>
          <p14:tracePt t="185666" x="5514975" y="5000625"/>
          <p14:tracePt t="185683" x="5551488" y="5000625"/>
          <p14:tracePt t="185699" x="5572125" y="5000625"/>
          <p14:tracePt t="185716" x="5608638" y="5000625"/>
          <p14:tracePt t="185733" x="5651500" y="5000625"/>
          <p14:tracePt t="185750" x="5722938" y="5000625"/>
          <p14:tracePt t="185767" x="5772150" y="5000625"/>
          <p14:tracePt t="185783" x="5829300" y="5000625"/>
          <p14:tracePt t="185800" x="5908675" y="5000625"/>
          <p14:tracePt t="185816" x="5929313" y="5000625"/>
          <p14:tracePt t="185832" x="5951538" y="5000625"/>
          <p14:tracePt t="185848" x="5972175" y="5000625"/>
          <p14:tracePt t="185866" x="6000750" y="5000625"/>
          <p14:tracePt t="185882" x="6043613" y="5000625"/>
          <p14:tracePt t="185899" x="6108700" y="5014913"/>
          <p14:tracePt t="185916" x="6165850" y="5022850"/>
          <p14:tracePt t="185932" x="6200775" y="5037138"/>
          <p14:tracePt t="185949" x="6215063" y="5037138"/>
          <p14:tracePt t="185966" x="6229350" y="5037138"/>
          <p14:tracePt t="185983" x="6251575" y="5037138"/>
          <p14:tracePt t="185999" x="6265863" y="5051425"/>
          <p14:tracePt t="186016" x="6286500" y="5051425"/>
          <p14:tracePt t="186033" x="6294438" y="5051425"/>
          <p14:tracePt t="186049" x="6323013" y="5051425"/>
          <p14:tracePt t="186066" x="6329363" y="5051425"/>
          <p14:tracePt t="186081" x="6343650" y="5051425"/>
          <p14:tracePt t="186099" x="6365875" y="5051425"/>
          <p14:tracePt t="186115" x="6372225" y="5051425"/>
          <p14:tracePt t="186132" x="6394450" y="5051425"/>
          <p14:tracePt t="186166" x="6400800" y="5051425"/>
          <p14:tracePt t="186167" x="6415088" y="5051425"/>
          <p14:tracePt t="186182" x="6429375" y="5051425"/>
          <p14:tracePt t="186199" x="6443663" y="5051425"/>
          <p14:tracePt t="186216" x="6472238" y="5051425"/>
          <p14:tracePt t="186232" x="6480175" y="5051425"/>
          <p14:tracePt t="186248" x="6494463" y="5051425"/>
          <p14:tracePt t="186265" x="6508750" y="5051425"/>
          <p14:tracePt t="186282" x="6523038" y="5051425"/>
          <p14:tracePt t="186298" x="6543675" y="5051425"/>
          <p14:tracePt t="186315" x="6557963" y="5051425"/>
          <p14:tracePt t="186331" x="6580188" y="5043488"/>
          <p14:tracePt t="186348" x="6600825" y="5037138"/>
          <p14:tracePt t="186365" x="6608763" y="5037138"/>
          <p14:tracePt t="186381" x="6637338" y="5029200"/>
          <p14:tracePt t="186398" x="6657975" y="5029200"/>
          <p14:tracePt t="186415" x="6672263" y="5022850"/>
          <p14:tracePt t="186432" x="6694488" y="5022850"/>
          <p14:tracePt t="186448" x="6723063" y="5008563"/>
          <p14:tracePt t="186465" x="6737350" y="5008563"/>
          <p14:tracePt t="186481" x="6751638" y="5008563"/>
          <p14:tracePt t="186497" x="6757988" y="5008563"/>
          <p14:tracePt t="186638" x="6743700" y="5008563"/>
          <p14:tracePt t="186645" x="6715125" y="5008563"/>
          <p14:tracePt t="186650" x="6694488" y="5008563"/>
          <p14:tracePt t="186665" x="6657975" y="5014913"/>
          <p14:tracePt t="186681" x="6637338" y="5014913"/>
          <p14:tracePt t="186698" x="6623050" y="5014913"/>
          <p14:tracePt t="186715" x="6586538" y="5014913"/>
          <p14:tracePt t="186732" x="6557963" y="5014913"/>
          <p14:tracePt t="186748" x="6529388" y="5014913"/>
          <p14:tracePt t="186765" x="6508750" y="5014913"/>
          <p14:tracePt t="186781" x="6480175" y="5014913"/>
          <p14:tracePt t="186798" x="6472238" y="5022850"/>
          <p14:tracePt t="186814" x="6437313" y="5022850"/>
          <p14:tracePt t="186831" x="6415088" y="5022850"/>
          <p14:tracePt t="186848" x="6394450" y="5022850"/>
          <p14:tracePt t="186864" x="6351588" y="5022850"/>
          <p14:tracePt t="186881" x="6337300" y="5022850"/>
          <p14:tracePt t="186897" x="6294438" y="5022850"/>
          <p14:tracePt t="186915" x="6251575" y="5022850"/>
          <p14:tracePt t="186931" x="6172200" y="5022850"/>
          <p14:tracePt t="186948" x="6057900" y="5022850"/>
          <p14:tracePt t="186964" x="5965825" y="5022850"/>
          <p14:tracePt t="186981" x="5872163" y="5022850"/>
          <p14:tracePt t="186981" x="5837238" y="5022850"/>
          <p14:tracePt t="186998" x="5765800" y="5022850"/>
          <p14:tracePt t="187014" x="5715000" y="5022850"/>
          <p14:tracePt t="187030" x="5672138" y="5022850"/>
          <p14:tracePt t="187047" x="5637213" y="5022850"/>
          <p14:tracePt t="187064" x="5608638" y="5022850"/>
          <p14:tracePt t="187081" x="5580063" y="5022850"/>
          <p14:tracePt t="187098" x="5551488" y="5022850"/>
          <p14:tracePt t="187114" x="5529263" y="5014913"/>
          <p14:tracePt t="187131" x="5514975" y="5008563"/>
          <p14:tracePt t="187147" x="5500688" y="5008563"/>
          <p14:tracePt t="187164" x="5480050" y="5008563"/>
          <p14:tracePt t="187181" x="5457825" y="5008563"/>
          <p14:tracePt t="187196" x="5429250" y="5008563"/>
          <p14:tracePt t="187238" x="5422900" y="5008563"/>
          <p14:tracePt t="187294" x="5408613" y="5008563"/>
          <p14:tracePt t="187542" x="5414963" y="5000625"/>
          <p14:tracePt t="187750" x="5422900" y="5000625"/>
          <p14:tracePt t="187766" x="5429250" y="5000625"/>
          <p14:tracePt t="187846" x="5437188" y="5000625"/>
          <p14:tracePt t="187886" x="5443538" y="5000625"/>
          <p14:tracePt t="187902" x="5457825" y="5000625"/>
          <p14:tracePt t="187910" x="5465763" y="5000625"/>
          <p14:tracePt t="187918" x="5480050" y="5000625"/>
          <p14:tracePt t="187931" x="5500688" y="5000625"/>
          <p14:tracePt t="187934" x="5565775" y="5000625"/>
          <p14:tracePt t="187946" x="5680075" y="5014913"/>
          <p14:tracePt t="187963" x="5794375" y="5065713"/>
          <p14:tracePt t="187980" x="5922963" y="5122863"/>
          <p14:tracePt t="187997" x="6072188" y="5143500"/>
          <p14:tracePt t="188013" x="6157913" y="5186363"/>
          <p14:tracePt t="188013" x="6208713" y="5194300"/>
          <p14:tracePt t="188031" x="6257925" y="5214938"/>
          <p14:tracePt t="188046" x="6315075" y="5251450"/>
          <p14:tracePt t="188063" x="6329363" y="5251450"/>
          <p14:tracePt t="188079" x="6351588" y="5272088"/>
          <p14:tracePt t="188097" x="6380163" y="5280025"/>
          <p14:tracePt t="188112" x="6408738" y="5286375"/>
          <p14:tracePt t="188129" x="6423025" y="5314950"/>
          <p14:tracePt t="188145" x="6429375" y="5314950"/>
          <p14:tracePt t="188162" x="6457950" y="5329238"/>
          <p14:tracePt t="188180" x="6465888" y="5357813"/>
          <p14:tracePt t="188195" x="6472238" y="5394325"/>
          <p14:tracePt t="188214" x="6494463" y="5437188"/>
          <p14:tracePt t="188229" x="6508750" y="5486400"/>
          <p14:tracePt t="188229" x="6523038" y="5500688"/>
          <p14:tracePt t="188246" x="6551613" y="5557838"/>
          <p14:tracePt t="188262" x="6551613" y="5586413"/>
          <p14:tracePt t="188280" x="6557963" y="5600700"/>
          <p14:tracePt t="188334" x="6557963" y="5614988"/>
          <p14:tracePt t="188343" x="6565900" y="5622925"/>
          <p14:tracePt t="188350" x="6565900" y="5629275"/>
          <p14:tracePt t="188353" x="6565900" y="5637213"/>
          <p14:tracePt t="188362" x="6565900" y="5680075"/>
          <p14:tracePt t="188378" x="6565900" y="5708650"/>
          <p14:tracePt t="188396" x="6543675" y="5729288"/>
          <p14:tracePt t="188411" x="6537325" y="5743575"/>
          <p14:tracePt t="188430" x="6523038" y="5757863"/>
          <p14:tracePt t="188445" x="6465888" y="5780088"/>
          <p14:tracePt t="188462" x="6423025" y="5800725"/>
          <p14:tracePt t="188479" x="6351588" y="5829300"/>
          <p14:tracePt t="188495" x="6323013" y="5837238"/>
          <p14:tracePt t="188512" x="6265863" y="5843588"/>
          <p14:tracePt t="188528" x="6223000" y="5857875"/>
          <p14:tracePt t="188545" x="6180138" y="5880100"/>
          <p14:tracePt t="188562" x="6157913" y="5880100"/>
          <p14:tracePt t="188579" x="6143625" y="5886450"/>
          <p14:tracePt t="188595" x="6100763" y="5900738"/>
          <p14:tracePt t="188611" x="6094413" y="5900738"/>
          <p14:tracePt t="188629" x="6051550" y="5900738"/>
          <p14:tracePt t="188645" x="5980113" y="5922963"/>
          <p14:tracePt t="188662" x="5929313" y="5929313"/>
          <p14:tracePt t="188678" x="5886450" y="5929313"/>
          <p14:tracePt t="188696" x="5843588" y="5929313"/>
          <p14:tracePt t="188713" x="5800725" y="5929313"/>
          <p14:tracePt t="188729" x="5757863" y="5929313"/>
          <p14:tracePt t="188745" x="5722938" y="5929313"/>
          <p14:tracePt t="188762" x="5700713" y="5929313"/>
          <p14:tracePt t="188778" x="5665788" y="5929313"/>
          <p14:tracePt t="188794" x="5643563" y="5908675"/>
          <p14:tracePt t="188812" x="5580063" y="5851525"/>
          <p14:tracePt t="188828" x="5522913" y="5800725"/>
          <p14:tracePt t="188845" x="5457825" y="5751513"/>
          <p14:tracePt t="188861" x="5429250" y="5715000"/>
          <p14:tracePt t="188879" x="5414963" y="5694363"/>
          <p14:tracePt t="188894" x="5414963" y="5680075"/>
          <p14:tracePt t="188912" x="5414963" y="5643563"/>
          <p14:tracePt t="188928" x="5414963" y="5608638"/>
          <p14:tracePt t="188945" x="5414963" y="5565775"/>
          <p14:tracePt t="188961" x="5414963" y="5537200"/>
          <p14:tracePt t="188978" x="5451475" y="5486400"/>
          <p14:tracePt t="188995" x="5457825" y="5472113"/>
          <p14:tracePt t="189011" x="5472113" y="5457825"/>
          <p14:tracePt t="189028" x="5494338" y="5429250"/>
          <p14:tracePt t="189045" x="5514975" y="5422900"/>
          <p14:tracePt t="189061" x="5537200" y="5414963"/>
          <p14:tracePt t="189077" x="5551488" y="5414963"/>
          <p14:tracePt t="189094" x="5565775" y="5400675"/>
          <p14:tracePt t="189111" x="5580063" y="5400675"/>
          <p14:tracePt t="189128" x="5600700" y="5400675"/>
          <p14:tracePt t="189144" x="5629275" y="5400675"/>
          <p14:tracePt t="189161" x="5665788" y="5386388"/>
          <p14:tracePt t="189178" x="5708650" y="5380038"/>
          <p14:tracePt t="189194" x="5737225" y="5357813"/>
          <p14:tracePt t="189230" x="5751513" y="5357813"/>
          <p14:tracePt t="189237" x="5772150" y="5351463"/>
          <p14:tracePt t="189270" x="5780088" y="5351463"/>
          <p14:tracePt t="189278" x="5800725" y="5351463"/>
          <p14:tracePt t="189280" x="5808663" y="5351463"/>
          <p14:tracePt t="189294" x="5851525" y="5337175"/>
          <p14:tracePt t="189310" x="5894388" y="5337175"/>
          <p14:tracePt t="189327" x="5951538" y="5329238"/>
          <p14:tracePt t="189344" x="5994400" y="5329238"/>
          <p14:tracePt t="189361" x="6072188" y="5329238"/>
          <p14:tracePt t="189378" x="6165850" y="5329238"/>
          <p14:tracePt t="189395" x="6237288" y="5329238"/>
          <p14:tracePt t="189411" x="6286500" y="5329238"/>
          <p14:tracePt t="189427" x="6308725" y="5329238"/>
          <p14:tracePt t="189444" x="6323013" y="5329238"/>
          <p14:tracePt t="189460" x="6337300" y="5329238"/>
          <p14:tracePt t="189477" x="6351588" y="5329238"/>
          <p14:tracePt t="189493" x="6380163" y="5343525"/>
          <p14:tracePt t="189511" x="6394450" y="5343525"/>
          <p14:tracePt t="189527" x="6408738" y="5357813"/>
          <p14:tracePt t="189544" x="6423025" y="5357813"/>
          <p14:tracePt t="189560" x="6437313" y="5372100"/>
          <p14:tracePt t="189577" x="6451600" y="5380038"/>
          <p14:tracePt t="189594" x="6465888" y="5386388"/>
          <p14:tracePt t="189669" x="6472238" y="5394325"/>
          <p14:tracePt t="189678" x="6480175" y="5400675"/>
          <p14:tracePt t="189695" x="6480175" y="5414963"/>
          <p14:tracePt t="189695" x="6480175" y="5437188"/>
          <p14:tracePt t="189710" x="6480175" y="5465763"/>
          <p14:tracePt t="189728" x="6480175" y="5514975"/>
          <p14:tracePt t="189744" x="6480175" y="5543550"/>
          <p14:tracePt t="189760" x="6480175" y="5586413"/>
          <p14:tracePt t="189776" x="6457950" y="5608638"/>
          <p14:tracePt t="189793" x="6443663" y="5629275"/>
          <p14:tracePt t="189810" x="6429375" y="5643563"/>
          <p14:tracePt t="189827" x="6394450" y="5680075"/>
          <p14:tracePt t="189844" x="6372225" y="5700713"/>
          <p14:tracePt t="189860" x="6329363" y="5722938"/>
          <p14:tracePt t="189877" x="6294438" y="5737225"/>
          <p14:tracePt t="189893" x="6251575" y="5765800"/>
          <p14:tracePt t="189910" x="6229350" y="5772150"/>
          <p14:tracePt t="189926" x="6208713" y="5780088"/>
          <p14:tracePt t="189943" x="6180138" y="5780088"/>
          <p14:tracePt t="189960" x="6151563" y="5800725"/>
          <p14:tracePt t="189976" x="6108700" y="5800725"/>
          <p14:tracePt t="189993" x="6080125" y="5800725"/>
          <p14:tracePt t="190010" x="6043613" y="5800725"/>
          <p14:tracePt t="190027" x="6037263" y="5800725"/>
          <p14:tracePt t="190043" x="6015038" y="5800725"/>
          <p14:tracePt t="190060" x="5957888" y="5800725"/>
          <p14:tracePt t="190076" x="5851525" y="5786438"/>
          <p14:tracePt t="190093" x="5694363" y="5743575"/>
          <p14:tracePt t="190110" x="5651500" y="5737225"/>
          <p14:tracePt t="190126" x="5637213" y="5729288"/>
          <p14:tracePt t="190190" x="5614988" y="5715000"/>
          <p14:tracePt t="190190" x="5608638" y="5708650"/>
          <p14:tracePt t="190214" x="5600700" y="5708650"/>
          <p14:tracePt t="190226" x="5594350" y="5700713"/>
          <p14:tracePt t="190278" x="5580063" y="5694363"/>
          <p14:tracePt t="190294" x="5572125" y="5694363"/>
          <p14:tracePt t="190303" x="5565775" y="5686425"/>
          <p14:tracePt t="190342" x="5557838" y="5680075"/>
          <p14:tracePt t="190349" x="5557838" y="5665788"/>
          <p14:tracePt t="190354" x="5551488" y="5657850"/>
          <p14:tracePt t="190359" x="5551488" y="5629275"/>
          <p14:tracePt t="190375" x="5551488" y="5600700"/>
          <p14:tracePt t="190393" x="5551488" y="5580063"/>
          <p14:tracePt t="190409" x="5551488" y="5565775"/>
          <p14:tracePt t="190425" x="5551488" y="5557838"/>
          <p14:tracePt t="190442" x="5551488" y="5522913"/>
          <p14:tracePt t="190458" x="5557838" y="5500688"/>
          <p14:tracePt t="190476" x="5572125" y="5486400"/>
          <p14:tracePt t="190492" x="5580063" y="5480050"/>
          <p14:tracePt t="190509" x="5600700" y="5457825"/>
          <p14:tracePt t="190566" x="5608638" y="5457825"/>
          <p14:tracePt t="190577" x="5629275" y="5457825"/>
          <p14:tracePt t="190584" x="5637213" y="5451475"/>
          <p14:tracePt t="190592" x="5651500" y="5443538"/>
          <p14:tracePt t="190609" x="5672138" y="5429250"/>
          <p14:tracePt t="190626" x="5715000" y="5422900"/>
          <p14:tracePt t="190642" x="5786438" y="5422900"/>
          <p14:tracePt t="190659" x="5865813" y="5414963"/>
          <p14:tracePt t="190675" x="5929313" y="5394325"/>
          <p14:tracePt t="190692" x="6000750" y="5394325"/>
          <p14:tracePt t="190709" x="6051550" y="5394325"/>
          <p14:tracePt t="190726" x="6094413" y="5394325"/>
          <p14:tracePt t="190742" x="6151563" y="5394325"/>
          <p14:tracePt t="190758" x="6237288" y="5394325"/>
          <p14:tracePt t="190776" x="6329363" y="5394325"/>
          <p14:tracePt t="190792" x="6400800" y="5394325"/>
          <p14:tracePt t="190809" x="6480175" y="5394325"/>
          <p14:tracePt t="190825" x="6515100" y="5394325"/>
          <p14:tracePt t="190842" x="6551613" y="5429250"/>
          <p14:tracePt t="190858" x="6565900" y="5437188"/>
          <p14:tracePt t="190875" x="6572250" y="5443538"/>
          <p14:tracePt t="190891" x="6572250" y="5480050"/>
          <p14:tracePt t="190909" x="6572250" y="5522913"/>
          <p14:tracePt t="190909" x="6586538" y="5557838"/>
          <p14:tracePt t="190926" x="6586538" y="5614988"/>
          <p14:tracePt t="190942" x="6586538" y="5672138"/>
          <p14:tracePt t="190959" x="6586538" y="5780088"/>
          <p14:tracePt t="190975" x="6586538" y="5843588"/>
          <p14:tracePt t="190992" x="6572250" y="5886450"/>
          <p14:tracePt t="191008" x="6551613" y="5943600"/>
          <p14:tracePt t="191025" x="6529388" y="5965825"/>
          <p14:tracePt t="191042" x="6508750" y="5994400"/>
          <p14:tracePt t="191059" x="6500813" y="6000750"/>
          <p14:tracePt t="191221" x="6515100" y="6000750"/>
          <p14:tracePt t="191230" x="6523038" y="6000750"/>
          <p14:tracePt t="191358" x="6529388" y="6015038"/>
          <p14:tracePt t="191374" x="6529388" y="6037263"/>
          <p14:tracePt t="191381" x="6523038" y="6051550"/>
          <p14:tracePt t="191392" x="6508750" y="6065838"/>
          <p14:tracePt t="191407" x="6500813" y="6072188"/>
          <p14:tracePt t="191598" x="6494463" y="6080125"/>
          <p14:tracePt t="191606" x="6486525" y="6086475"/>
          <p14:tracePt t="191614" x="6472238" y="6094413"/>
          <p14:tracePt t="191624" x="6443663" y="6115050"/>
          <p14:tracePt t="191640" x="6415088" y="6115050"/>
          <p14:tracePt t="191658" x="6400800" y="6122988"/>
          <p14:tracePt t="191674" x="6386513" y="6122988"/>
          <p14:tracePt t="191691" x="6365875" y="6129338"/>
          <p14:tracePt t="191708" x="6357938" y="6129338"/>
          <p14:tracePt t="191724" x="6351588" y="6129338"/>
          <p14:tracePt t="191740" x="6337300" y="6129338"/>
          <p14:tracePt t="191757" x="6323013" y="6143625"/>
          <p14:tracePt t="191814" x="6315075" y="6143625"/>
          <p14:tracePt t="191830" x="6286500" y="6151563"/>
          <p14:tracePt t="191870" x="6280150" y="6151563"/>
          <p14:tracePt t="191878" x="6257925" y="6157913"/>
          <p14:tracePt t="191895" x="6251575" y="6157913"/>
          <p14:tracePt t="191902" x="6243638" y="6157913"/>
          <p14:tracePt t="191912" x="6237288" y="6157913"/>
          <p14:tracePt t="191924" x="6223000" y="6165850"/>
          <p14:tracePt t="191940" x="6215063" y="6165850"/>
          <p14:tracePt t="191957" x="6208713" y="6165850"/>
          <p14:tracePt t="191973" x="6200775" y="6165850"/>
          <p14:tracePt t="191990" x="6172200" y="6165850"/>
          <p14:tracePt t="192007" x="6157913" y="6165850"/>
          <p14:tracePt t="192024" x="6129338" y="6186488"/>
          <p14:tracePt t="192040" x="6122988" y="6194425"/>
          <p14:tracePt t="192510" x="6129338" y="6194425"/>
          <p14:tracePt t="192518" x="6143625" y="6186488"/>
          <p14:tracePt t="192526" x="6172200" y="6172200"/>
          <p14:tracePt t="192539" x="6215063" y="6165850"/>
          <p14:tracePt t="192539" x="6257925" y="6143625"/>
          <p14:tracePt t="192542" x="6351588" y="6100763"/>
          <p14:tracePt t="192556" x="6529388" y="6037263"/>
          <p14:tracePt t="192573" x="6665913" y="5986463"/>
          <p14:tracePt t="192573" x="6715125" y="5980113"/>
          <p14:tracePt t="192591" x="6786563" y="5951538"/>
          <p14:tracePt t="192606" x="6865938" y="5929313"/>
          <p14:tracePt t="192623" x="6937375" y="5908675"/>
          <p14:tracePt t="192639" x="6980238" y="5908675"/>
          <p14:tracePt t="192656" x="7072313" y="5900738"/>
          <p14:tracePt t="192672" x="7165975" y="5886450"/>
          <p14:tracePt t="192689" x="7251700" y="5886450"/>
          <p14:tracePt t="192706" x="7329488" y="5886450"/>
          <p14:tracePt t="192722" x="7394575" y="5880100"/>
          <p14:tracePt t="192740" x="7466013" y="5857875"/>
          <p14:tracePt t="192756" x="7523163" y="5851525"/>
          <p14:tracePt t="192773" x="7586663" y="5851525"/>
          <p14:tracePt t="192788" x="7680325" y="5837238"/>
          <p14:tracePt t="192806" x="7737475" y="5829300"/>
          <p14:tracePt t="192823" x="7800975" y="5822950"/>
          <p14:tracePt t="192839" x="7851775" y="5800725"/>
          <p14:tracePt t="192855" x="7880350" y="5800725"/>
          <p14:tracePt t="192872" x="7923213" y="5794375"/>
          <p14:tracePt t="192889" x="7994650" y="5772150"/>
          <p14:tracePt t="192905" x="8023225" y="5757863"/>
          <p14:tracePt t="192923" x="8051800" y="5722938"/>
          <p14:tracePt t="192939" x="8072438" y="5672138"/>
          <p14:tracePt t="192956" x="8115300" y="5608638"/>
          <p14:tracePt t="192972" x="8129588" y="5522913"/>
          <p14:tracePt t="192988" x="8172450" y="5429250"/>
          <p14:tracePt t="193005" x="8180388" y="5372100"/>
          <p14:tracePt t="193022" x="8208963" y="5314950"/>
          <p14:tracePt t="193040" x="8215313" y="5251450"/>
          <p14:tracePt t="193055" x="8215313" y="5172075"/>
          <p14:tracePt t="193073" x="8229600" y="5043488"/>
          <p14:tracePt t="193089" x="8229600" y="4872038"/>
          <p14:tracePt t="193106" x="8229600" y="4714875"/>
          <p14:tracePt t="193122" x="8229600" y="4594225"/>
          <p14:tracePt t="193138" x="8229600" y="4486275"/>
          <p14:tracePt t="193155" x="8229600" y="4300538"/>
          <p14:tracePt t="193172" x="8229600" y="4108450"/>
          <p14:tracePt t="193188" x="8229600" y="3900488"/>
          <p14:tracePt t="193205" x="8186738" y="3571875"/>
          <p14:tracePt t="193222" x="8129588" y="3336925"/>
          <p14:tracePt t="193238" x="8086725" y="3108325"/>
          <p14:tracePt t="193255" x="8051800" y="2814638"/>
          <p14:tracePt t="193272" x="7966075" y="2536825"/>
          <p14:tracePt t="193289" x="7851775" y="2251075"/>
          <p14:tracePt t="193304" x="7786688" y="2085975"/>
          <p14:tracePt t="193322" x="7715250" y="1979613"/>
          <p14:tracePt t="193338" x="7700963" y="1914525"/>
          <p14:tracePt t="193355" x="7651750" y="1814513"/>
          <p14:tracePt t="193371" x="7629525" y="1779588"/>
          <p14:tracePt t="193389" x="7608888" y="1751013"/>
          <p14:tracePt t="193389" x="7594600" y="1751013"/>
          <p14:tracePt t="193406" x="7551738" y="1751013"/>
          <p14:tracePt t="193422" x="7443788" y="1722438"/>
          <p14:tracePt t="193438" x="7300913" y="1708150"/>
          <p14:tracePt t="193455" x="7086600" y="1679575"/>
          <p14:tracePt t="193472" x="6843713" y="1643063"/>
          <p14:tracePt t="193488" x="6623050" y="1628775"/>
          <p14:tracePt t="193505" x="6415088" y="1614488"/>
          <p14:tracePt t="193521" x="6237288" y="1614488"/>
          <p14:tracePt t="193537" x="6043613" y="1671638"/>
          <p14:tracePt t="193556" x="5929313" y="1685925"/>
          <p14:tracePt t="193571" x="5851525" y="1714500"/>
          <p14:tracePt t="193588" x="5794375" y="1714500"/>
          <p14:tracePt t="193604" x="5722938" y="1765300"/>
          <p14:tracePt t="193621" x="5637213" y="1914525"/>
          <p14:tracePt t="193638" x="5551488" y="2143125"/>
          <p14:tracePt t="193655" x="5508625" y="2408238"/>
          <p14:tracePt t="193671" x="5494338" y="2651125"/>
          <p14:tracePt t="193688" x="5514975" y="2808288"/>
          <p14:tracePt t="193705" x="5580063" y="2900363"/>
          <p14:tracePt t="193721" x="5694363" y="2994025"/>
          <p14:tracePt t="193738" x="5794375" y="3065463"/>
          <p14:tracePt t="193754" x="5886450" y="3128963"/>
          <p14:tracePt t="193772" x="5957888" y="3194050"/>
          <p14:tracePt t="193788" x="6008688" y="3222625"/>
          <p14:tracePt t="193805" x="6072188" y="3251200"/>
          <p14:tracePt t="193821" x="6194425" y="3257550"/>
          <p14:tracePt t="193838" x="6300788" y="3257550"/>
          <p14:tracePt t="193855" x="6423025" y="3257550"/>
          <p14:tracePt t="193871" x="6494463" y="3228975"/>
          <p14:tracePt t="193887" x="6594475" y="3171825"/>
          <p14:tracePt t="193903" x="6686550" y="3100388"/>
          <p14:tracePt t="193921" x="6800850" y="3043238"/>
          <p14:tracePt t="193937" x="6900863" y="3000375"/>
          <p14:tracePt t="193955" x="7008813" y="2928938"/>
          <p14:tracePt t="193971" x="7108825" y="2871788"/>
          <p14:tracePt t="193988" x="7200900" y="2814638"/>
          <p14:tracePt t="194004" x="7272338" y="2765425"/>
          <p14:tracePt t="194020" x="7386638" y="2679700"/>
          <p14:tracePt t="194038" x="7437438" y="2643188"/>
          <p14:tracePt t="194053" x="7458075" y="2628900"/>
          <p14:tracePt t="194071" x="7486650" y="2593975"/>
          <p14:tracePt t="194087" x="7515225" y="2536825"/>
          <p14:tracePt t="194104" x="7515225" y="2493963"/>
          <p14:tracePt t="194120" x="7515225" y="2443163"/>
          <p14:tracePt t="194137" x="7515225" y="2400300"/>
          <p14:tracePt t="194153" x="7515225" y="2357438"/>
          <p14:tracePt t="194170" x="7494588" y="2314575"/>
          <p14:tracePt t="194187" x="7423150" y="2251075"/>
          <p14:tracePt t="194204" x="7366000" y="2200275"/>
          <p14:tracePt t="194221" x="7272338" y="2122488"/>
          <p14:tracePt t="194237" x="7108825" y="2028825"/>
          <p14:tracePt t="194254" x="7023100" y="2000250"/>
          <p14:tracePt t="194270" x="6908800" y="1951038"/>
          <p14:tracePt t="194287" x="6815138" y="1928813"/>
          <p14:tracePt t="194303" x="6729413" y="1922463"/>
          <p14:tracePt t="194320" x="6700838" y="1922463"/>
          <p14:tracePt t="194336" x="6680200" y="1922463"/>
          <p14:tracePt t="194353" x="6665913" y="1922463"/>
          <p14:tracePt t="194370" x="6615113" y="1922463"/>
          <p14:tracePt t="194387" x="6529388" y="1943100"/>
          <p14:tracePt t="194405" x="6451600" y="1965325"/>
          <p14:tracePt t="194420" x="6400800" y="1993900"/>
          <p14:tracePt t="194437" x="6365875" y="2000250"/>
          <p14:tracePt t="194453" x="6294438" y="2036763"/>
          <p14:tracePt t="194470" x="6251575" y="2065338"/>
          <p14:tracePt t="194486" x="6180138" y="2128838"/>
          <p14:tracePt t="194503" x="6137275" y="2165350"/>
          <p14:tracePt t="194520" x="6094413" y="2214563"/>
          <p14:tracePt t="194536" x="6072188" y="2243138"/>
          <p14:tracePt t="194554" x="6051550" y="2279650"/>
          <p14:tracePt t="194570" x="6037263" y="2336800"/>
          <p14:tracePt t="194587" x="6029325" y="2379663"/>
          <p14:tracePt t="194603" x="6000750" y="2436813"/>
          <p14:tracePt t="194620" x="6000750" y="2471738"/>
          <p14:tracePt t="194636" x="6015038" y="2514600"/>
          <p14:tracePt t="194653" x="6043613" y="2565400"/>
          <p14:tracePt t="194671" x="6057900" y="2579688"/>
          <p14:tracePt t="194687" x="6072188" y="2586038"/>
          <p14:tracePt t="194703" x="6086475" y="2586038"/>
          <p14:tracePt t="194719" x="6151563" y="2586038"/>
          <p14:tracePt t="194737" x="6223000" y="2586038"/>
          <p14:tracePt t="194753" x="6308725" y="2586038"/>
          <p14:tracePt t="194771" x="6365875" y="2586038"/>
          <p14:tracePt t="194786" x="6400800" y="2586038"/>
          <p14:tracePt t="194804" x="6429375" y="2571750"/>
          <p14:tracePt t="194819" x="6494463" y="2514600"/>
          <p14:tracePt t="194836" x="6515100" y="2414588"/>
          <p14:tracePt t="194836" x="6523038" y="2365375"/>
          <p14:tracePt t="194855" x="6523038" y="2293938"/>
          <p14:tracePt t="194870" x="6523038" y="2143125"/>
          <p14:tracePt t="194887" x="6415088" y="2036763"/>
          <p14:tracePt t="194903" x="6343650" y="1993900"/>
          <p14:tracePt t="194920" x="6280150" y="1971675"/>
          <p14:tracePt t="194936" x="6223000" y="1965325"/>
          <p14:tracePt t="194953" x="6151563" y="1971675"/>
          <p14:tracePt t="194970" x="6080125" y="2022475"/>
          <p14:tracePt t="194986" x="5957888" y="2128838"/>
          <p14:tracePt t="195002" x="5872163" y="2271713"/>
          <p14:tracePt t="195019" x="5829300" y="2451100"/>
          <p14:tracePt t="195037" x="5822950" y="2693988"/>
          <p14:tracePt t="195053" x="5822950" y="2965450"/>
          <p14:tracePt t="195069" x="5980113" y="3386138"/>
          <p14:tracePt t="195085" x="6115050" y="3694113"/>
          <p14:tracePt t="195102" x="6257925" y="3979863"/>
          <p14:tracePt t="195119" x="6351588" y="4179888"/>
          <p14:tracePt t="195135" x="6415088" y="4343400"/>
          <p14:tracePt t="195152" x="6443663" y="4429125"/>
          <p14:tracePt t="195168" x="6465888" y="4465638"/>
          <p14:tracePt t="195186" x="6472238" y="4514850"/>
          <p14:tracePt t="195203" x="6472238" y="4551363"/>
          <p14:tracePt t="195219" x="6472238" y="4594225"/>
          <p14:tracePt t="195236" x="6472238" y="4643438"/>
          <p14:tracePt t="195252" x="6472238" y="4694238"/>
          <p14:tracePt t="195269" x="6457950" y="4729163"/>
          <p14:tracePt t="195287" x="6437313" y="4772025"/>
          <p14:tracePt t="195302" x="6408738" y="4843463"/>
          <p14:tracePt t="195319" x="6394450" y="4865688"/>
          <p14:tracePt t="195335" x="6394450" y="4894263"/>
          <p14:tracePt t="195382" x="6394450" y="4900613"/>
          <p14:tracePt t="195390" x="6394450" y="4908550"/>
          <p14:tracePt t="195406" x="6394450" y="4922838"/>
          <p14:tracePt t="195422" x="6394450" y="4929188"/>
          <p14:tracePt t="195430" x="6394450" y="4937125"/>
          <p14:tracePt t="195435" x="6394450" y="4957763"/>
          <p14:tracePt t="195451" x="6400800" y="4972050"/>
          <p14:tracePt t="195468" x="6423025" y="4972050"/>
          <p14:tracePt t="195468" x="6429375" y="4979988"/>
          <p14:tracePt t="195502" x="6437313" y="4979988"/>
          <p14:tracePt t="195557" x="6443663" y="4979988"/>
          <p14:tracePt t="195598" x="6451600" y="4979988"/>
          <p14:tracePt t="195638" x="6457950" y="4979988"/>
          <p14:tracePt t="195647" x="6465888" y="4979988"/>
          <p14:tracePt t="195654" x="6472238" y="4979988"/>
          <p14:tracePt t="195660" x="6480175" y="4979988"/>
          <p14:tracePt t="195668" x="6494463" y="4979988"/>
          <p14:tracePt t="195685" x="6529388" y="4979988"/>
          <p14:tracePt t="195703" x="6537325" y="4979988"/>
          <p14:tracePt t="195718" x="6551613" y="4979988"/>
          <p14:tracePt t="195735" x="6557963" y="4979988"/>
          <p14:tracePt t="195751" x="6565900" y="4979988"/>
          <p14:tracePt t="195872" x="6572250" y="4986338"/>
          <p14:tracePt t="195902" x="6565900" y="4986338"/>
          <p14:tracePt t="195910" x="6551613" y="5000625"/>
          <p14:tracePt t="195926" x="6529388" y="5014913"/>
          <p14:tracePt t="195934" x="6523038" y="5014913"/>
          <p14:tracePt t="195942" x="6508750" y="5022850"/>
          <p14:tracePt t="195952" x="6494463" y="5022850"/>
          <p14:tracePt t="195968" x="6480175" y="5029200"/>
          <p14:tracePt t="195984" x="6457950" y="5029200"/>
          <p14:tracePt t="196001" x="6429375" y="5029200"/>
          <p14:tracePt t="196018" x="6408738" y="5043488"/>
          <p14:tracePt t="196035" x="6380163" y="5043488"/>
          <p14:tracePt t="196051" x="6351588" y="5051425"/>
          <p14:tracePt t="196068" x="6337300" y="5051425"/>
          <p14:tracePt t="196084" x="6323013" y="5051425"/>
          <p14:tracePt t="196101" x="6300788" y="5051425"/>
          <p14:tracePt t="196118" x="6237288" y="5072063"/>
          <p14:tracePt t="196134" x="6186488" y="5086350"/>
          <p14:tracePt t="196151" x="6108700" y="5100638"/>
          <p14:tracePt t="196168" x="6072188" y="5100638"/>
          <p14:tracePt t="196184" x="6051550" y="5108575"/>
          <p14:tracePt t="196200" x="5994400" y="5114925"/>
          <p14:tracePt t="196218" x="5972175" y="5114925"/>
          <p14:tracePt t="196233" x="5937250" y="5137150"/>
          <p14:tracePt t="196251" x="5922963" y="5137150"/>
          <p14:tracePt t="196267" x="5900738" y="5143500"/>
          <p14:tracePt t="196284" x="5865813" y="5143500"/>
          <p14:tracePt t="196301" x="5822950" y="5143500"/>
          <p14:tracePt t="196317" x="5772150" y="5143500"/>
          <p14:tracePt t="196334" x="5751513" y="5143500"/>
          <p14:tracePt t="196350" x="5729288" y="5143500"/>
          <p14:tracePt t="196368" x="5715000" y="5143500"/>
          <p14:tracePt t="196384" x="5700713" y="5143500"/>
          <p14:tracePt t="196401" x="5694363" y="5143500"/>
          <p14:tracePt t="196417" x="5680075" y="5143500"/>
          <p14:tracePt t="196434" x="5665788" y="5143500"/>
          <p14:tracePt t="196450" x="5643563" y="5143500"/>
          <p14:tracePt t="196467" x="5622925" y="5143500"/>
          <p14:tracePt t="196484" x="5608638" y="5143500"/>
          <p14:tracePt t="196500" x="5586413" y="5143500"/>
          <p14:tracePt t="196500" x="5580063" y="5143500"/>
          <p14:tracePt t="196518" x="5565775" y="5143500"/>
          <p14:tracePt t="196533" x="5537200" y="5137150"/>
          <p14:tracePt t="196551" x="5522913" y="5137150"/>
          <p14:tracePt t="196567" x="5500688" y="5122863"/>
          <p14:tracePt t="196584" x="5494338" y="5114925"/>
          <p14:tracePt t="196600" x="5480050" y="5100638"/>
          <p14:tracePt t="196617" x="5465763" y="5086350"/>
          <p14:tracePt t="196633" x="5457825" y="5080000"/>
          <p14:tracePt t="196650" x="5451475" y="5065713"/>
          <p14:tracePt t="196667" x="5451475" y="5057775"/>
          <p14:tracePt t="196709" x="5451475" y="5051425"/>
          <p14:tracePt t="196726" x="5451475" y="5037138"/>
          <p14:tracePt t="196734" x="5443538" y="5029200"/>
          <p14:tracePt t="196766" x="5443538" y="5022850"/>
          <p14:tracePt t="196774" x="5443538" y="5014913"/>
          <p14:tracePt t="196822" x="5443538" y="5008563"/>
          <p14:tracePt t="196829" x="5465763" y="4986338"/>
          <p14:tracePt t="196849" x="5494338" y="4986338"/>
          <p14:tracePt t="196850" x="5508625" y="4979988"/>
          <p14:tracePt t="196866" x="5543550" y="4972050"/>
          <p14:tracePt t="196884" x="5572125" y="4965700"/>
          <p14:tracePt t="196900" x="5614988" y="4965700"/>
          <p14:tracePt t="196917" x="5672138" y="4943475"/>
          <p14:tracePt t="196933" x="5722938" y="4943475"/>
          <p14:tracePt t="196950" x="5757863" y="4943475"/>
          <p14:tracePt t="196966" x="5786438" y="4943475"/>
          <p14:tracePt t="196983" x="5794375" y="4943475"/>
          <p14:tracePt t="196999" x="5800725" y="4943475"/>
          <p14:tracePt t="197017" x="5808663" y="4943475"/>
          <p14:tracePt t="197034" x="5837238" y="4937125"/>
          <p14:tracePt t="197050" x="5851525" y="4937125"/>
          <p14:tracePt t="197066" x="5886450" y="4929188"/>
          <p14:tracePt t="197083" x="5894388" y="4929188"/>
          <p14:tracePt t="197099" x="5908675" y="4929188"/>
          <p14:tracePt t="197116" x="5922963" y="4929188"/>
          <p14:tracePt t="197133" x="5929313" y="4929188"/>
          <p14:tracePt t="197133" x="5957888" y="4922838"/>
          <p14:tracePt t="197182" x="5972175" y="4922838"/>
          <p14:tracePt t="197190" x="6015038" y="4922838"/>
          <p14:tracePt t="197198" x="6043613" y="4900613"/>
          <p14:tracePt t="197206" x="6057900" y="4900613"/>
          <p14:tracePt t="197233" x="6065838" y="4900613"/>
          <p14:tracePt t="197233" x="6080125" y="4900613"/>
          <p14:tracePt t="197270" x="6086475" y="4900613"/>
          <p14:tracePt t="197310" x="6094413" y="4900613"/>
          <p14:tracePt t="197318" x="6100763" y="4900613"/>
          <p14:tracePt t="197323" x="6115050" y="4900613"/>
          <p14:tracePt t="197332" x="6129338" y="4900613"/>
          <p14:tracePt t="197349" x="6151563" y="4900613"/>
          <p14:tracePt t="197367" x="6157913" y="4900613"/>
          <p14:tracePt t="197382" x="6172200" y="4900613"/>
          <p14:tracePt t="197400" x="6194425" y="4900613"/>
          <p14:tracePt t="197415" x="6229350" y="4900613"/>
          <p14:tracePt t="197432" x="6251575" y="4900613"/>
          <p14:tracePt t="197449" x="6294438" y="4900613"/>
          <p14:tracePt t="197465" x="6315075" y="4900613"/>
          <p14:tracePt t="197501" x="6323013" y="4900613"/>
          <p14:tracePt t="197508" x="6329363" y="4900613"/>
          <p14:tracePt t="197515" x="6357938" y="4900613"/>
          <p14:tracePt t="197532" x="6365875" y="4900613"/>
          <p14:tracePt t="197549" x="6386513" y="4900613"/>
          <p14:tracePt t="197566" x="6394450" y="4900613"/>
          <p14:tracePt t="197582" x="6408738" y="4900613"/>
          <p14:tracePt t="197599" x="6451600" y="4900613"/>
          <p14:tracePt t="197615" x="6472238" y="4894263"/>
          <p14:tracePt t="197670" x="6480175" y="4894263"/>
          <p14:tracePt t="197709" x="6486525" y="4894263"/>
          <p14:tracePt t="197726" x="6500813" y="4894263"/>
          <p14:tracePt t="197734" x="6508750" y="4894263"/>
          <p14:tracePt t="197742" x="6515100" y="4886325"/>
          <p14:tracePt t="197750" x="6523038" y="4886325"/>
          <p14:tracePt t="197766" x="6537325" y="4886325"/>
          <p14:tracePt t="197766" x="6543675" y="4886325"/>
          <p14:tracePt t="197783" x="6557963" y="4886325"/>
          <p14:tracePt t="197830" x="6565900" y="4886325"/>
          <p14:tracePt t="197838" x="6586538" y="4886325"/>
          <p14:tracePt t="197854" x="6594475" y="4886325"/>
          <p14:tracePt t="197861" x="6600825" y="4886325"/>
          <p14:tracePt t="197870" x="6623050" y="4886325"/>
          <p14:tracePt t="197882" x="6629400" y="4886325"/>
          <p14:tracePt t="197917" x="6637338" y="4886325"/>
          <p14:tracePt t="197950" x="6651625" y="4886325"/>
          <p14:tracePt t="197958" x="6665913" y="4886325"/>
          <p14:tracePt t="197974" x="6680200" y="4886325"/>
          <p14:tracePt t="198030" x="6680200" y="4894263"/>
          <p14:tracePt t="198062" x="6680200" y="4900613"/>
          <p14:tracePt t="198078" x="6680200" y="4908550"/>
          <p14:tracePt t="198110" x="6680200" y="4929188"/>
          <p14:tracePt t="198118" x="6665913" y="4943475"/>
          <p14:tracePt t="198133" x="6657975" y="4943475"/>
          <p14:tracePt t="198138" x="6651625" y="4951413"/>
          <p14:tracePt t="198147" x="6629400" y="4951413"/>
          <p14:tracePt t="198165" x="6594475" y="4957763"/>
          <p14:tracePt t="198182" x="6572250" y="4979988"/>
          <p14:tracePt t="198198" x="6537325" y="4979988"/>
          <p14:tracePt t="198215" x="6515100" y="4994275"/>
          <p14:tracePt t="198231" x="6500813" y="4994275"/>
          <p14:tracePt t="198248" x="6480175" y="4994275"/>
          <p14:tracePt t="198265" x="6472238" y="4994275"/>
          <p14:tracePt t="198281" x="6451600" y="5000625"/>
          <p14:tracePt t="198298" x="6429375" y="5000625"/>
          <p14:tracePt t="198314" x="6415088" y="5000625"/>
          <p14:tracePt t="198331" x="6386513" y="5000625"/>
          <p14:tracePt t="198347" x="6351588" y="5014913"/>
          <p14:tracePt t="198364" x="6315075" y="5014913"/>
          <p14:tracePt t="198381" x="6294438" y="5014913"/>
          <p14:tracePt t="198399" x="6272213" y="5014913"/>
          <p14:tracePt t="198415" x="6257925" y="5014913"/>
          <p14:tracePt t="198431" x="6215063" y="5014913"/>
          <p14:tracePt t="198447" x="6172200" y="5014913"/>
          <p14:tracePt t="198464" x="6108700" y="5014913"/>
          <p14:tracePt t="198481" x="6065838" y="5014913"/>
          <p14:tracePt t="198497" x="6015038" y="5014913"/>
          <p14:tracePt t="198514" x="6000750" y="5014913"/>
          <p14:tracePt t="198531" x="5994400" y="5014913"/>
          <p14:tracePt t="198548" x="5972175" y="5014913"/>
          <p14:tracePt t="198563" x="5937250" y="5014913"/>
          <p14:tracePt t="198580" x="5922963" y="5014913"/>
          <p14:tracePt t="198580" x="5900738" y="5014913"/>
          <p14:tracePt t="198598" x="5886450" y="5014913"/>
          <p14:tracePt t="198614" x="5851525" y="5014913"/>
          <p14:tracePt t="198631" x="5822950" y="5014913"/>
          <p14:tracePt t="198647" x="5808663" y="5014913"/>
          <p14:tracePt t="198664" x="5765800" y="5014913"/>
          <p14:tracePt t="198680" x="5722938" y="5014913"/>
          <p14:tracePt t="198697" x="5680075" y="5014913"/>
          <p14:tracePt t="198714" x="5643563" y="5014913"/>
          <p14:tracePt t="198730" x="5637213" y="5014913"/>
          <p14:tracePt t="198747" x="5608638" y="5014913"/>
          <p14:tracePt t="198764" x="5572125" y="5014913"/>
          <p14:tracePt t="198781" x="5551488" y="5014913"/>
          <p14:tracePt t="198797" x="5522913" y="5014913"/>
          <p14:tracePt t="198814" x="5514975" y="5014913"/>
          <p14:tracePt t="198862" x="5500688" y="5014913"/>
          <p14:tracePt t="199110" x="5494338" y="5014913"/>
          <p14:tracePt t="199478" x="5472113" y="5014913"/>
          <p14:tracePt t="199486" x="5457825" y="5014913"/>
          <p14:tracePt t="199494" x="5451475" y="5014913"/>
          <p14:tracePt t="199502" x="5408613" y="5014913"/>
          <p14:tracePt t="199513" x="5343525" y="5014913"/>
          <p14:tracePt t="199530" x="5237163" y="5014913"/>
          <p14:tracePt t="199546" x="5129213" y="5014913"/>
          <p14:tracePt t="199562" x="5080000" y="5014913"/>
          <p14:tracePt t="199580" x="5022850" y="5029200"/>
          <p14:tracePt t="199597" x="4965700" y="5043488"/>
          <p14:tracePt t="199613" x="4929188" y="5043488"/>
          <p14:tracePt t="199613" x="4914900" y="5043488"/>
          <p14:tracePt t="199630" x="4886325" y="5065713"/>
          <p14:tracePt t="199646" x="4865688" y="5072063"/>
          <p14:tracePt t="199663" x="4800600" y="5080000"/>
          <p14:tracePt t="199679" x="4714875" y="5114925"/>
          <p14:tracePt t="199697" x="4637088" y="5122863"/>
          <p14:tracePt t="199713" x="4579938" y="5143500"/>
          <p14:tracePt t="199729" x="4537075" y="5151438"/>
          <p14:tracePt t="199746" x="4514850" y="5157788"/>
          <p14:tracePt t="199763" x="4500563" y="5165725"/>
          <p14:tracePt t="199780" x="4479925" y="5165725"/>
          <p14:tracePt t="199795" x="4451350" y="5165725"/>
          <p14:tracePt t="199813" x="4422775" y="5172075"/>
          <p14:tracePt t="199829" x="4394200" y="5172075"/>
          <p14:tracePt t="199846" x="4379913" y="5172075"/>
          <p14:tracePt t="199862" x="4343400" y="5180013"/>
          <p14:tracePt t="199879" x="4322763" y="5180013"/>
          <p14:tracePt t="199896" x="4271963" y="5200650"/>
          <p14:tracePt t="199912" x="4229100" y="5208588"/>
          <p14:tracePt t="199929" x="4208463" y="5214938"/>
          <p14:tracePt t="199945" x="4179888" y="5214938"/>
          <p14:tracePt t="199963" x="4151313" y="5229225"/>
          <p14:tracePt t="199978" x="4129088" y="5243513"/>
          <p14:tracePt t="199996" x="4079875" y="5251450"/>
          <p14:tracePt t="200012" x="4051300" y="5251450"/>
          <p14:tracePt t="200029" x="3994150" y="5257800"/>
          <p14:tracePt t="200029" x="3965575" y="5257800"/>
          <p14:tracePt t="200046" x="3900488" y="5272088"/>
          <p14:tracePt t="200061" x="3829050" y="5294313"/>
          <p14:tracePt t="200079" x="3765550" y="5294313"/>
          <p14:tracePt t="200095" x="3722688" y="5300663"/>
          <p14:tracePt t="200112" x="3671888" y="5300663"/>
          <p14:tracePt t="200128" x="3651250" y="5300663"/>
          <p14:tracePt t="200146" x="3643313" y="5300663"/>
          <p14:tracePt t="200162" x="3636963" y="5300663"/>
          <p14:tracePt t="200179" x="3629025" y="5300663"/>
          <p14:tracePt t="200195" x="3614738" y="5300663"/>
          <p14:tracePt t="200211" x="3608388" y="5300663"/>
          <p14:tracePt t="200228" x="3594100" y="5300663"/>
          <p14:tracePt t="200245" x="3579813" y="5300663"/>
          <p14:tracePt t="200262" x="3557588" y="5300663"/>
          <p14:tracePt t="200310" x="3551238" y="5286375"/>
          <p14:tracePt t="200317" x="3508375" y="5280025"/>
          <p14:tracePt t="200358" x="3494088" y="5272088"/>
          <p14:tracePt t="200363" x="3471863" y="5251450"/>
          <p14:tracePt t="200382" x="3465513" y="5251450"/>
          <p14:tracePt t="200395" x="3451225" y="5251450"/>
          <p14:tracePt t="200400" x="3429000" y="5243513"/>
          <p14:tracePt t="200411" x="3400425" y="5229225"/>
          <p14:tracePt t="200428" x="3379788" y="5214938"/>
          <p14:tracePt t="200445" x="3351213" y="5194300"/>
          <p14:tracePt t="200461" x="3308350" y="5172075"/>
          <p14:tracePt t="200479" x="3300413" y="5165725"/>
          <p14:tracePt t="200495" x="3279775" y="5151438"/>
          <p14:tracePt t="200512" x="3257550" y="5143500"/>
          <p14:tracePt t="200558" x="3243263" y="5143500"/>
          <p14:tracePt t="200597" x="3236913" y="5137150"/>
          <p14:tracePt t="200606" x="3228975" y="5129213"/>
          <p14:tracePt t="200757" x="3228975" y="5122863"/>
          <p14:tracePt t="200766" x="3236913" y="5114925"/>
          <p14:tracePt t="200771" x="3243263" y="5108575"/>
          <p14:tracePt t="200794" x="3265488" y="5094288"/>
          <p14:tracePt t="200795" x="3271838" y="5086350"/>
          <p14:tracePt t="200845" x="3279775" y="5080000"/>
          <p14:tracePt t="200854" x="3300413" y="5072063"/>
          <p14:tracePt t="200865" x="3322638" y="5051425"/>
          <p14:tracePt t="200886" x="3328988" y="5043488"/>
          <p14:tracePt t="200949" x="3343275" y="5043488"/>
          <p14:tracePt t="200958" x="3351213" y="5043488"/>
          <p14:tracePt t="200959" x="3357563" y="5037138"/>
          <p14:tracePt t="200998" x="3365500" y="5037138"/>
          <p14:tracePt t="201006" x="3394075" y="5029200"/>
          <p14:tracePt t="201022" x="3400425" y="5029200"/>
          <p14:tracePt t="201038" x="3408363" y="5029200"/>
          <p14:tracePt t="201070" x="3422650" y="5029200"/>
          <p14:tracePt t="201078" x="3429000" y="5029200"/>
          <p14:tracePt t="201086" x="3443288" y="5014913"/>
          <p14:tracePt t="201102" x="3457575" y="5014913"/>
          <p14:tracePt t="201118" x="3479800" y="5014913"/>
          <p14:tracePt t="201127" x="3486150" y="5014913"/>
          <p14:tracePt t="201134" x="3508375" y="5014913"/>
          <p14:tracePt t="201144" x="3536950" y="5014913"/>
          <p14:tracePt t="201163" x="3565525" y="5014913"/>
          <p14:tracePt t="201177" x="3594100" y="5014913"/>
          <p14:tracePt t="201193" x="3614738" y="5014913"/>
          <p14:tracePt t="201210" x="3629025" y="5014913"/>
          <p14:tracePt t="201227" x="3657600" y="5014913"/>
          <p14:tracePt t="201243" x="3671888" y="5014913"/>
          <p14:tracePt t="201260" x="3679825" y="5014913"/>
          <p14:tracePt t="201277" x="3708400" y="5014913"/>
          <p14:tracePt t="201277" x="3714750" y="5014913"/>
          <p14:tracePt t="201294" x="3736975" y="5014913"/>
          <p14:tracePt t="201310" x="3779838" y="5014913"/>
          <p14:tracePt t="201328" x="3794125" y="5014913"/>
          <p14:tracePt t="201344" x="3814763" y="5014913"/>
          <p14:tracePt t="201360" x="3829050" y="5014913"/>
          <p14:tracePt t="201377" x="3857625" y="5014913"/>
          <p14:tracePt t="201393" x="3871913" y="5014913"/>
          <p14:tracePt t="201411" x="3886200" y="5008563"/>
          <p14:tracePt t="201426" x="3900488" y="5008563"/>
          <p14:tracePt t="201443" x="3908425" y="5008563"/>
          <p14:tracePt t="201460" x="3929063" y="5008563"/>
          <p14:tracePt t="201477" x="3943350" y="5008563"/>
          <p14:tracePt t="201493" x="3986213" y="5008563"/>
          <p14:tracePt t="201510" x="4014788" y="4994275"/>
          <p14:tracePt t="201526" x="4057650" y="4994275"/>
          <p14:tracePt t="201543" x="4071938" y="4994275"/>
          <p14:tracePt t="201560" x="4100513" y="4994275"/>
          <p14:tracePt t="201576" x="4108450" y="4994275"/>
          <p14:tracePt t="201613" x="4129088" y="4994275"/>
          <p14:tracePt t="201621" x="4137025" y="4994275"/>
          <p14:tracePt t="201626" x="4143375" y="4994275"/>
          <p14:tracePt t="201643" x="4165600" y="4994275"/>
          <p14:tracePt t="201660" x="4179888" y="4994275"/>
          <p14:tracePt t="201676" x="4186238" y="4994275"/>
          <p14:tracePt t="201692" x="4208463" y="4994275"/>
          <p14:tracePt t="201741" x="4214813" y="4994275"/>
          <p14:tracePt t="201757" x="4243388" y="4986338"/>
          <p14:tracePt t="201773" x="4257675" y="4972050"/>
          <p14:tracePt t="201814" x="4265613" y="4972050"/>
          <p14:tracePt t="201845" x="4279900" y="4972050"/>
          <p14:tracePt t="201853" x="4286250" y="4972050"/>
          <p14:tracePt t="201870" x="4294188" y="4972050"/>
          <p14:tracePt t="201882" x="4300538" y="4972050"/>
          <p14:tracePt t="201902" x="4322763" y="4972050"/>
          <p14:tracePt t="201918" x="4329113" y="4972050"/>
          <p14:tracePt t="201949" x="4337050" y="4972050"/>
          <p14:tracePt t="201982" x="4343400" y="4972050"/>
          <p14:tracePt t="201990" x="4357688" y="4972050"/>
          <p14:tracePt t="201995" x="4371975" y="4972050"/>
          <p14:tracePt t="202009" x="4394200" y="4972050"/>
          <p14:tracePt t="202026" x="4400550" y="4972050"/>
          <p14:tracePt t="202043" x="4408488" y="4972050"/>
          <p14:tracePt t="202102" x="4414838" y="4972050"/>
          <p14:tracePt t="202106" x="4437063" y="4972050"/>
          <p14:tracePt t="202125" x="4443413" y="4972050"/>
          <p14:tracePt t="202126" x="4451350" y="4972050"/>
          <p14:tracePt t="202142" x="4457700" y="4972050"/>
          <p14:tracePt t="202159" x="4479925" y="4972050"/>
          <p14:tracePt t="202175" x="4486275" y="4972050"/>
          <p14:tracePt t="202192" x="4494213" y="4979988"/>
          <p14:tracePt t="202209" x="4514850" y="4986338"/>
          <p14:tracePt t="202226" x="4514850" y="5000625"/>
          <p14:tracePt t="202241" x="4522788" y="5014913"/>
          <p14:tracePt t="202258" x="4522788" y="5037138"/>
          <p14:tracePt t="202275" x="4522788" y="5051425"/>
          <p14:tracePt t="202293" x="4522788" y="5072063"/>
          <p14:tracePt t="202309" x="4522788" y="5080000"/>
          <p14:tracePt t="202362" x="4522788" y="5086350"/>
          <p14:tracePt t="202374" x="4522788" y="5108575"/>
          <p14:tracePt t="202406" x="4522788" y="5114925"/>
          <p14:tracePt t="202413" x="4522788" y="5122863"/>
          <p14:tracePt t="202431" x="4522788" y="5137150"/>
          <p14:tracePt t="202469" x="4508500" y="5151438"/>
          <p14:tracePt t="202469" x="4500563" y="5151438"/>
          <p14:tracePt t="202486" x="4494213" y="5151438"/>
          <p14:tracePt t="202494" x="4479925" y="5151438"/>
          <p14:tracePt t="202508" x="4465638" y="5151438"/>
          <p14:tracePt t="202510" x="4437063" y="5151438"/>
          <p14:tracePt t="202525" x="4400550" y="5151438"/>
          <p14:tracePt t="202542" x="4371975" y="5151438"/>
          <p14:tracePt t="202559" x="4351338" y="5151438"/>
          <p14:tracePt t="202574" x="4337050" y="5151438"/>
          <p14:tracePt t="202591" x="4322763" y="5151438"/>
          <p14:tracePt t="202608" x="4300538" y="5151438"/>
          <p14:tracePt t="202625" x="4286250" y="5151438"/>
          <p14:tracePt t="202642" x="4251325" y="5151438"/>
          <p14:tracePt t="202658" x="4214813" y="5151438"/>
          <p14:tracePt t="202675" x="4194175" y="5151438"/>
          <p14:tracePt t="202691" x="4171950" y="5143500"/>
          <p14:tracePt t="202691" x="4151313" y="5143500"/>
          <p14:tracePt t="202709" x="4137025" y="5143500"/>
          <p14:tracePt t="202724" x="4114800" y="5137150"/>
          <p14:tracePt t="202724" x="4094163" y="5137150"/>
          <p14:tracePt t="202742" x="4086225" y="5137150"/>
          <p14:tracePt t="202758" x="4057650" y="5137150"/>
          <p14:tracePt t="202775" x="4043363" y="5137150"/>
          <p14:tracePt t="202791" x="4008438" y="5137150"/>
          <p14:tracePt t="202808" x="3979863" y="5137150"/>
          <p14:tracePt t="202824" x="3965575" y="5137150"/>
          <p14:tracePt t="202840" x="3929063" y="5137150"/>
          <p14:tracePt t="202859" x="3914775" y="5137150"/>
          <p14:tracePt t="202875" x="3894138" y="5137150"/>
          <p14:tracePt t="202891" x="3879850" y="5137150"/>
          <p14:tracePt t="202907" x="3843338" y="5137150"/>
          <p14:tracePt t="202925" x="3822700" y="5137150"/>
          <p14:tracePt t="202940" x="3751263" y="5137150"/>
          <p14:tracePt t="202958" x="3708400" y="5137150"/>
          <p14:tracePt t="202974" x="3665538" y="5137150"/>
          <p14:tracePt t="202991" x="3629025" y="5137150"/>
          <p14:tracePt t="203007" x="3594100" y="5137150"/>
          <p14:tracePt t="203024" x="3579813" y="5137150"/>
          <p14:tracePt t="203041" x="3551238" y="5137150"/>
          <p14:tracePt t="203058" x="3514725" y="5137150"/>
          <p14:tracePt t="203075" x="3486150" y="5137150"/>
          <p14:tracePt t="203091" x="3457575" y="5137150"/>
          <p14:tracePt t="203107" x="3422650" y="5137150"/>
          <p14:tracePt t="203124" x="3394075" y="5137150"/>
          <p14:tracePt t="203140" x="3365500" y="5137150"/>
          <p14:tracePt t="203158" x="3357563" y="5137150"/>
          <p14:tracePt t="203206" x="3351213" y="5137150"/>
          <p14:tracePt t="203214" x="3328988" y="5137150"/>
          <p14:tracePt t="203217" x="3322638" y="5137150"/>
          <p14:tracePt t="203224" x="3314700" y="5137150"/>
          <p14:tracePt t="203240" x="3286125" y="5137150"/>
          <p14:tracePt t="203257" x="3279775" y="5137150"/>
          <p14:tracePt t="203470" x="3271838" y="5122863"/>
          <p14:tracePt t="203478" x="3265488" y="5086350"/>
          <p14:tracePt t="203494" x="3257550" y="5080000"/>
          <p14:tracePt t="203512" x="3257550" y="5072063"/>
          <p14:tracePt t="203526" x="3257550" y="5065713"/>
          <p14:tracePt t="203590" x="3257550" y="5051425"/>
          <p14:tracePt t="203694" x="3257550" y="5043488"/>
          <p14:tracePt t="203734" x="3257550" y="5037138"/>
          <p14:tracePt t="203766" x="3265488" y="5029200"/>
          <p14:tracePt t="203773" x="3279775" y="5029200"/>
          <p14:tracePt t="203778" x="3308350" y="5029200"/>
          <p14:tracePt t="203790" x="3328988" y="5029200"/>
          <p14:tracePt t="203807" x="3371850" y="5014913"/>
          <p14:tracePt t="203823" x="3429000" y="5000625"/>
          <p14:tracePt t="203840" x="3451225" y="5000625"/>
          <p14:tracePt t="203857" x="3486150" y="5000625"/>
          <p14:tracePt t="203873" x="3522663" y="4994275"/>
          <p14:tracePt t="203890" x="3565525" y="4994275"/>
          <p14:tracePt t="203906" x="3586163" y="4994275"/>
          <p14:tracePt t="203923" x="3622675" y="4994275"/>
          <p14:tracePt t="203940" x="3651250" y="4994275"/>
          <p14:tracePt t="203956" x="3686175" y="4994275"/>
          <p14:tracePt t="203973" x="3708400" y="4994275"/>
          <p14:tracePt t="203989" x="3736975" y="4994275"/>
          <p14:tracePt t="204006" x="3779838" y="4994275"/>
          <p14:tracePt t="204023" x="3814763" y="4994275"/>
          <p14:tracePt t="204040" x="3829050" y="4994275"/>
          <p14:tracePt t="204056" x="3857625" y="4994275"/>
          <p14:tracePt t="204073" x="3894138" y="4979988"/>
          <p14:tracePt t="204089" x="3922713" y="4979988"/>
          <p14:tracePt t="204106" x="3971925" y="4979988"/>
          <p14:tracePt t="204123" x="4000500" y="4979988"/>
          <p14:tracePt t="204139" x="4037013" y="4972050"/>
          <p14:tracePt t="204156" x="4100513" y="4951413"/>
          <p14:tracePt t="204172" x="4151313" y="4951413"/>
          <p14:tracePt t="204190" x="4165600" y="4943475"/>
          <p14:tracePt t="204246" x="4171950" y="4937125"/>
          <p14:tracePt t="204259" x="4186238" y="4937125"/>
          <p14:tracePt t="204260" x="4200525" y="4937125"/>
          <p14:tracePt t="204272" x="4222750" y="4937125"/>
          <p14:tracePt t="204289" x="4237038" y="4937125"/>
          <p14:tracePt t="204334" x="4243388" y="4937125"/>
          <p14:tracePt t="204342" x="4265613" y="4937125"/>
          <p14:tracePt t="204355" x="4279900" y="4937125"/>
          <p14:tracePt t="204358" x="4300538" y="4937125"/>
          <p14:tracePt t="204372" x="4314825" y="4937125"/>
          <p14:tracePt t="204389" x="4343400" y="4937125"/>
          <p14:tracePt t="204406" x="4351338" y="4937125"/>
          <p14:tracePt t="204423" x="4357688" y="4937125"/>
          <p14:tracePt t="204462" x="4365625" y="4937125"/>
          <p14:tracePt t="204472" x="4371975" y="4937125"/>
          <p14:tracePt t="204478" x="4379913" y="4937125"/>
          <p14:tracePt t="204489" x="4394200" y="4951413"/>
          <p14:tracePt t="204526" x="4414838" y="4951413"/>
          <p14:tracePt t="204538" x="4429125" y="4951413"/>
          <p14:tracePt t="204541" x="4437063" y="4957763"/>
          <p14:tracePt t="204574" x="4451350" y="4957763"/>
          <p14:tracePt t="204606" x="4457700" y="4957763"/>
          <p14:tracePt t="204617" x="4465638" y="4965700"/>
          <p14:tracePt t="204685" x="4471988" y="4972050"/>
          <p14:tracePt t="204717" x="4479925" y="4979988"/>
          <p14:tracePt t="204725" x="4486275" y="4986338"/>
          <p14:tracePt t="204742" x="4494213" y="4994275"/>
          <p14:tracePt t="204806" x="4500563" y="5000625"/>
          <p14:tracePt t="204846" x="4514850" y="5014913"/>
          <p14:tracePt t="204852" x="4514850" y="5022850"/>
          <p14:tracePt t="204871" x="4514850" y="5029200"/>
          <p14:tracePt t="204872" x="4514850" y="5037138"/>
          <p14:tracePt t="205053" x="4514850" y="5051425"/>
          <p14:tracePt t="205094" x="4508500" y="5057775"/>
          <p14:tracePt t="205102" x="4494213" y="5057775"/>
          <p14:tracePt t="205110" x="4486275" y="5057775"/>
          <p14:tracePt t="205112" x="4471988" y="5065713"/>
          <p14:tracePt t="205121" x="4457700" y="5065713"/>
          <p14:tracePt t="205138" x="4422775" y="5080000"/>
          <p14:tracePt t="205155" x="4414838" y="5080000"/>
          <p14:tracePt t="205171" x="4400550" y="5086350"/>
          <p14:tracePt t="205187" x="4386263" y="5086350"/>
          <p14:tracePt t="205204" x="4365625" y="5100638"/>
          <p14:tracePt t="205221" x="4329113" y="5114925"/>
          <p14:tracePt t="205239" x="4308475" y="5114925"/>
          <p14:tracePt t="205254" x="4294188" y="5122863"/>
          <p14:tracePt t="205302" x="4279900" y="5129213"/>
          <p14:tracePt t="205310" x="4257675" y="5129213"/>
          <p14:tracePt t="205318" x="4251325" y="5129213"/>
          <p14:tracePt t="205326" x="4222750" y="5129213"/>
          <p14:tracePt t="205338" x="4194175" y="5143500"/>
          <p14:tracePt t="205354" x="4179888" y="5143500"/>
          <p14:tracePt t="205371" x="4165600" y="5143500"/>
          <p14:tracePt t="205388" x="4143375" y="5143500"/>
          <p14:tracePt t="205404" x="4122738" y="5151438"/>
          <p14:tracePt t="205422" x="4114800" y="5151438"/>
          <p14:tracePt t="205438" x="4094163" y="5151438"/>
          <p14:tracePt t="205454" x="4065588" y="5151438"/>
          <p14:tracePt t="205471" x="4051300" y="5157788"/>
          <p14:tracePt t="205487" x="4029075" y="5157788"/>
          <p14:tracePt t="205504" x="4014788" y="5157788"/>
          <p14:tracePt t="205521" x="4000500" y="5157788"/>
          <p14:tracePt t="205565" x="3986213" y="5157788"/>
          <p14:tracePt t="205573" x="3971925" y="5157788"/>
          <p14:tracePt t="205581" x="3951288" y="5157788"/>
          <p14:tracePt t="205589" x="3922713" y="5157788"/>
          <p14:tracePt t="205603" x="3908425" y="5157788"/>
          <p14:tracePt t="205621" x="3871913" y="5165725"/>
          <p14:tracePt t="205637" x="3843338" y="5165725"/>
          <p14:tracePt t="205654" x="3829050" y="5165725"/>
          <p14:tracePt t="205671" x="3794125" y="5165725"/>
          <p14:tracePt t="205687" x="3751263" y="5165725"/>
          <p14:tracePt t="205704" x="3722688" y="5165725"/>
          <p14:tracePt t="205721" x="3714750" y="5165725"/>
          <p14:tracePt t="205782" x="3708400" y="5165725"/>
          <p14:tracePt t="205813" x="3694113" y="5165725"/>
          <p14:tracePt t="205821" x="3679825" y="5165725"/>
          <p14:tracePt t="205878" x="3671888" y="5165725"/>
          <p14:tracePt t="205886" x="3665538" y="5165725"/>
          <p14:tracePt t="206021" x="3657600" y="5165725"/>
          <p14:tracePt t="206598" x="3665538" y="5165725"/>
          <p14:tracePt t="206606" x="3722688" y="5165725"/>
          <p14:tracePt t="206614" x="3765550" y="5143500"/>
          <p14:tracePt t="206622" x="3900488" y="5051425"/>
          <p14:tracePt t="206636" x="4137025" y="4914900"/>
          <p14:tracePt t="206652" x="4329113" y="4779963"/>
          <p14:tracePt t="206652" x="4371975" y="4729163"/>
          <p14:tracePt t="206671" x="4565650" y="4572000"/>
          <p14:tracePt t="206686" x="4772025" y="4357688"/>
          <p14:tracePt t="206703" x="4943475" y="4137025"/>
          <p14:tracePt t="206720" x="5022850" y="3951288"/>
          <p14:tracePt t="206736" x="5072063" y="3808413"/>
          <p14:tracePt t="206753" x="5122863" y="3657600"/>
          <p14:tracePt t="206769" x="5200650" y="3457575"/>
          <p14:tracePt t="206786" x="5280025" y="3243263"/>
          <p14:tracePt t="206802" x="5365750" y="3057525"/>
          <p14:tracePt t="206819" x="5443538" y="2871788"/>
          <p14:tracePt t="206835" x="5472113" y="2794000"/>
          <p14:tracePt t="206852" x="5514975" y="2722563"/>
          <p14:tracePt t="206869" x="5580063" y="2579688"/>
          <p14:tracePt t="206886" x="5715000" y="2408238"/>
          <p14:tracePt t="206902" x="5786438" y="2257425"/>
          <p14:tracePt t="206918" x="5851525" y="2165350"/>
          <p14:tracePt t="206936" x="5886450" y="2093913"/>
          <p14:tracePt t="206952" x="5908675" y="2057400"/>
          <p14:tracePt t="206969" x="5943600" y="2022475"/>
          <p14:tracePt t="206985" x="5986463" y="1971675"/>
          <p14:tracePt t="207001" x="6043613" y="1943100"/>
          <p14:tracePt t="207019" x="6065838" y="1928813"/>
          <p14:tracePt t="207035" x="6072188" y="1928813"/>
          <p14:tracePt t="207101" x="6080125" y="1943100"/>
          <p14:tracePt t="207109" x="6080125" y="1971675"/>
          <p14:tracePt t="207115" x="6080125" y="1979613"/>
          <p14:tracePt t="207119" x="6080125" y="1985963"/>
          <p14:tracePt t="207135" x="6080125" y="2028825"/>
          <p14:tracePt t="207152" x="6080125" y="2071688"/>
          <p14:tracePt t="207168" x="6080125" y="2128838"/>
          <p14:tracePt t="207184" x="6080125" y="2171700"/>
          <p14:tracePt t="207202" x="6080125" y="2200275"/>
          <p14:tracePt t="207318" x="6086475" y="2208213"/>
          <p14:tracePt t="207350" x="6094413" y="2208213"/>
          <p14:tracePt t="207429" x="6100763" y="2208213"/>
          <p14:tracePt t="207443" x="6108700" y="2208213"/>
          <p14:tracePt t="207854" x="6115050" y="2208213"/>
          <p14:tracePt t="207862" x="6115050" y="2271713"/>
          <p14:tracePt t="207870" x="6115050" y="2357438"/>
          <p14:tracePt t="207883" x="6115050" y="2428875"/>
          <p14:tracePt t="207885" x="6115050" y="2522538"/>
          <p14:tracePt t="207900" x="6115050" y="2565400"/>
          <p14:tracePt t="207917" x="6094413" y="2636838"/>
          <p14:tracePt t="207934" x="6037263" y="2686050"/>
          <p14:tracePt t="207951" x="5872163" y="2786063"/>
          <p14:tracePt t="207968" x="5672138" y="2857500"/>
          <p14:tracePt t="207984" x="5457825" y="2922588"/>
          <p14:tracePt t="208000" x="5251450" y="2951163"/>
          <p14:tracePt t="208017" x="5037138" y="2986088"/>
          <p14:tracePt t="208034" x="4879975" y="3000375"/>
          <p14:tracePt t="208051" x="4751388" y="3036888"/>
          <p14:tracePt t="208067" x="4637088" y="3057525"/>
          <p14:tracePt t="208083" x="4500563" y="3108325"/>
          <p14:tracePt t="208100" x="4322763" y="3157538"/>
          <p14:tracePt t="208117" x="4065588" y="3251200"/>
          <p14:tracePt t="208134" x="3937000" y="3294063"/>
          <p14:tracePt t="208151" x="3851275" y="3351213"/>
          <p14:tracePt t="208167" x="3771900" y="3408363"/>
          <p14:tracePt t="208183" x="3714750" y="3486150"/>
          <p14:tracePt t="208200" x="3679825" y="3571875"/>
          <p14:tracePt t="208217" x="3600450" y="3743325"/>
          <p14:tracePt t="208234" x="3543300" y="3865563"/>
          <p14:tracePt t="208250" x="3436938" y="4014788"/>
          <p14:tracePt t="208268" x="3379788" y="4137025"/>
          <p14:tracePt t="208283" x="3351213" y="4214813"/>
          <p14:tracePt t="208300" x="3328988" y="4314825"/>
          <p14:tracePt t="208317" x="3314700" y="4394200"/>
          <p14:tracePt t="208333" x="3314700" y="4537075"/>
          <p14:tracePt t="208350" x="3314700" y="4622800"/>
          <p14:tracePt t="208366" x="3314700" y="4714875"/>
          <p14:tracePt t="208383" x="3314700" y="4814888"/>
          <p14:tracePt t="208399" x="3308350" y="4908550"/>
          <p14:tracePt t="208416" x="3308350" y="4986338"/>
          <p14:tracePt t="208433" x="3308350" y="5065713"/>
          <p14:tracePt t="208450" x="3308350" y="5129213"/>
          <p14:tracePt t="208466" x="3308350" y="5180013"/>
          <p14:tracePt t="208483" x="3308350" y="5200650"/>
          <p14:tracePt t="208500" x="3308350" y="5208588"/>
          <p14:tracePt t="208566" x="3308350" y="5214938"/>
          <p14:tracePt t="208574" x="3322638" y="5214938"/>
          <p14:tracePt t="208581" x="3365500" y="5214938"/>
          <p14:tracePt t="208590" x="3465513" y="5214938"/>
          <p14:tracePt t="208599" x="3608388" y="5214938"/>
          <p14:tracePt t="208616" x="3714750" y="5214938"/>
          <p14:tracePt t="208632" x="3786188" y="5214938"/>
          <p14:tracePt t="208650" x="3886200" y="5186363"/>
          <p14:tracePt t="208666" x="3979863" y="5129213"/>
          <p14:tracePt t="208683" x="4029075" y="5094288"/>
          <p14:tracePt t="208699" x="4043363" y="5043488"/>
          <p14:tracePt t="208717" x="4051300" y="5037138"/>
          <p14:tracePt t="208790" x="4037013" y="5037138"/>
          <p14:tracePt t="208798" x="4008438" y="5037138"/>
          <p14:tracePt t="208806" x="3979863" y="5037138"/>
          <p14:tracePt t="208821" x="3943350" y="5057775"/>
          <p14:tracePt t="208833" x="3908425" y="5080000"/>
          <p14:tracePt t="208849" x="3886200" y="5108575"/>
          <p14:tracePt t="208866" x="3879850" y="5129213"/>
          <p14:tracePt t="208882" x="3879850" y="5137150"/>
          <p14:tracePt t="209157" x="3879850" y="5143500"/>
          <p14:tracePt t="209165" x="3894138" y="5143500"/>
          <p14:tracePt t="209173" x="3929063" y="5143500"/>
          <p14:tracePt t="209183" x="3965575" y="5143500"/>
          <p14:tracePt t="209200" x="3971925" y="5137150"/>
          <p14:tracePt t="209216" x="3994150" y="5129213"/>
          <p14:tracePt t="209232" x="4000500" y="5122863"/>
          <p14:tracePt t="209249" x="4008438" y="5108575"/>
          <p14:tracePt t="209265" x="4014788" y="5072063"/>
          <p14:tracePt t="209282" x="4022725" y="5037138"/>
          <p14:tracePt t="209298" x="4037013" y="5008563"/>
          <p14:tracePt t="209315" x="4043363" y="4979988"/>
          <p14:tracePt t="209332" x="4051300" y="4965700"/>
          <p14:tracePt t="209349" x="4057650" y="4951413"/>
          <p14:tracePt t="209477" x="4065588" y="4951413"/>
          <p14:tracePt t="209485" x="4065588" y="4979988"/>
          <p14:tracePt t="209488" x="4065588" y="4986338"/>
          <p14:tracePt t="209498" x="4065588" y="5014913"/>
          <p14:tracePt t="209515" x="4071938" y="5037138"/>
          <p14:tracePt t="209532" x="4079875" y="5051425"/>
          <p14:tracePt t="209548" x="4079875" y="5065713"/>
          <p14:tracePt t="210022" x="4137025" y="5080000"/>
          <p14:tracePt t="210031" x="4257675" y="5080000"/>
          <p14:tracePt t="210038" x="4479925" y="5080000"/>
          <p14:tracePt t="210048" x="4686300" y="5080000"/>
          <p14:tracePt t="210064" x="4843463" y="5072063"/>
          <p14:tracePt t="210080" x="4972050" y="5051425"/>
          <p14:tracePt t="210097" x="5080000" y="5037138"/>
          <p14:tracePt t="210114" x="5186363" y="5029200"/>
          <p14:tracePt t="210131" x="5251450" y="5014913"/>
          <p14:tracePt t="210147" x="5322888" y="5014913"/>
          <p14:tracePt t="210164" x="5400675" y="4994275"/>
          <p14:tracePt t="210181" x="5465763" y="4986338"/>
          <p14:tracePt t="210181" x="5508625" y="4979988"/>
          <p14:tracePt t="210198" x="5557838" y="4965700"/>
          <p14:tracePt t="210214" x="5608638" y="4957763"/>
          <p14:tracePt t="210231" x="5614988" y="4951413"/>
          <p14:tracePt t="210247" x="5643563" y="4943475"/>
          <p14:tracePt t="210264" x="5686425" y="4937125"/>
          <p14:tracePt t="210281" x="5737225" y="4914900"/>
          <p14:tracePt t="210297" x="5786438" y="4886325"/>
          <p14:tracePt t="210314" x="5822950" y="4879975"/>
          <p14:tracePt t="210330" x="5829300" y="4879975"/>
          <p14:tracePt t="210347" x="5857875" y="4879975"/>
          <p14:tracePt t="210364" x="5865813" y="4879975"/>
          <p14:tracePt t="210381" x="5886450" y="4865688"/>
          <p14:tracePt t="210397" x="5937250" y="4865688"/>
          <p14:tracePt t="210414" x="5951538" y="4857750"/>
          <p14:tracePt t="210429" x="5965825" y="4857750"/>
          <p14:tracePt t="210557" x="5972175" y="4857750"/>
          <p14:tracePt t="210574" x="5965825" y="4872038"/>
          <p14:tracePt t="210582" x="5929313" y="4879975"/>
          <p14:tracePt t="210598" x="5880100" y="4900613"/>
          <p14:tracePt t="210602" x="5800725" y="4914900"/>
          <p14:tracePt t="210614" x="5729288" y="4929188"/>
          <p14:tracePt t="210630" x="5622925" y="4965700"/>
          <p14:tracePt t="210648" x="5543550" y="4986338"/>
          <p14:tracePt t="210663" x="5472113" y="5008563"/>
          <p14:tracePt t="210681" x="5408613" y="5014913"/>
          <p14:tracePt t="210697" x="5343525" y="5022850"/>
          <p14:tracePt t="210714" x="5229225" y="5057775"/>
          <p14:tracePt t="210730" x="5129213" y="5080000"/>
          <p14:tracePt t="210745" x="4986338" y="5094288"/>
          <p14:tracePt t="210762" x="4879975" y="5114925"/>
          <p14:tracePt t="210778" x="4779963" y="5151438"/>
          <p14:tracePt t="210796" x="4722813" y="5157788"/>
          <p14:tracePt t="210812" x="4694238" y="5172075"/>
          <p14:tracePt t="210829" x="4637088" y="5194300"/>
          <p14:tracePt t="210845" x="4586288" y="5222875"/>
          <p14:tracePt t="210862" x="4508500" y="5229225"/>
          <p14:tracePt t="210878" x="4429125" y="5257800"/>
          <p14:tracePt t="210895" x="4386263" y="5272088"/>
          <p14:tracePt t="210912" x="4357688" y="5280025"/>
          <p14:tracePt t="210929" x="4351338" y="5280025"/>
          <p14:tracePt t="210945" x="4322763" y="5280025"/>
          <p14:tracePt t="210962" x="4308475" y="5286375"/>
          <p14:tracePt t="210979" x="4286250" y="5300663"/>
          <p14:tracePt t="211036" x="4279900" y="5300663"/>
          <p14:tracePt t="211045" x="4265613" y="5300663"/>
          <p14:tracePt t="211046" x="4222750" y="5294313"/>
          <p14:tracePt t="211062" x="4214813" y="5294313"/>
          <p14:tracePt t="211078" x="4200525" y="5286375"/>
          <p14:tracePt t="211095" x="4179888" y="5265738"/>
          <p14:tracePt t="211133" x="4179888" y="5257800"/>
          <p14:tracePt t="211145" x="4179888" y="5237163"/>
          <p14:tracePt t="211149" x="4179888" y="5229225"/>
          <p14:tracePt t="211181" x="4179888" y="5222875"/>
          <p14:tracePt t="211194" x="4179888" y="5200650"/>
          <p14:tracePt t="211261" x="4194175" y="5194300"/>
          <p14:tracePt t="211276" x="4200525" y="5186363"/>
          <p14:tracePt t="211293" x="4208463" y="5172075"/>
          <p14:tracePt t="211325" x="4214813" y="5165725"/>
          <p14:tracePt t="211333" x="4222750" y="5157788"/>
          <p14:tracePt t="211373" x="4222750" y="5151438"/>
          <p14:tracePt t="211381" x="4222750" y="5143500"/>
          <p14:tracePt t="211396" x="4222750" y="5137150"/>
          <p14:tracePt t="211412" x="4229100" y="5129213"/>
          <p14:tracePt t="211416" x="4229100" y="5122863"/>
          <p14:tracePt t="211629" x="4229100" y="5114925"/>
          <p14:tracePt t="211637" x="4229100" y="5108575"/>
          <p14:tracePt t="211645" x="4237038" y="5100638"/>
          <p14:tracePt t="211645" x="4243388" y="5057775"/>
          <p14:tracePt t="211661" x="4279900" y="4943475"/>
          <p14:tracePt t="211678" x="4371975" y="4743450"/>
          <p14:tracePt t="211693" x="4543425" y="4457700"/>
          <p14:tracePt t="211711" x="4679950" y="4237038"/>
          <p14:tracePt t="211728" x="4786313" y="4065588"/>
          <p14:tracePt t="211744" x="4837113" y="3900488"/>
          <p14:tracePt t="211761" x="4872038" y="3786188"/>
          <p14:tracePt t="211777" x="4929188" y="3665538"/>
          <p14:tracePt t="211795" x="5000625" y="3551238"/>
          <p14:tracePt t="211811" x="5108575" y="3394075"/>
          <p14:tracePt t="211827" x="5200650" y="3286125"/>
          <p14:tracePt t="211844" x="5337175" y="3100388"/>
          <p14:tracePt t="211861" x="5400675" y="3008313"/>
          <p14:tracePt t="211877" x="5486400" y="2943225"/>
          <p14:tracePt t="211894" x="5600700" y="2851150"/>
          <p14:tracePt t="211911" x="5708650" y="2736850"/>
          <p14:tracePt t="211927" x="5786438" y="2665413"/>
          <p14:tracePt t="211944" x="5822950" y="2614613"/>
          <p14:tracePt t="211960" x="5829300" y="2600325"/>
          <p14:tracePt t="211977" x="5837238" y="2586038"/>
          <p14:tracePt t="211993" x="5872163" y="2551113"/>
          <p14:tracePt t="212010" x="5937250" y="2486025"/>
          <p14:tracePt t="212027" x="6015038" y="2379663"/>
          <p14:tracePt t="212044" x="6043613" y="2343150"/>
          <p14:tracePt t="212044" x="6051550" y="2328863"/>
          <p14:tracePt t="212062" x="6057900" y="2322513"/>
          <p14:tracePt t="213068" x="6057900" y="2314575"/>
          <p14:tracePt t="213076" x="6065838" y="2308225"/>
          <p14:tracePt t="214572" x="6057900" y="2322513"/>
          <p14:tracePt t="214588" x="5929313" y="2514600"/>
          <p14:tracePt t="214597" x="5872163" y="2608263"/>
          <p14:tracePt t="214605" x="5772150" y="2779713"/>
          <p14:tracePt t="214607" x="5637213" y="2965450"/>
          <p14:tracePt t="214623" x="5508625" y="3186113"/>
          <p14:tracePt t="214639" x="5414963" y="3436938"/>
          <p14:tracePt t="214656" x="5286375" y="3722688"/>
          <p14:tracePt t="214673" x="5200650" y="4014788"/>
          <p14:tracePt t="214690" x="5100638" y="4329113"/>
          <p14:tracePt t="214707" x="5086350" y="4508500"/>
          <p14:tracePt t="214723" x="5086350" y="4629150"/>
          <p14:tracePt t="214740" x="5086350" y="4751388"/>
          <p14:tracePt t="214757" x="5094288" y="4808538"/>
          <p14:tracePt t="214772" x="5094288" y="4857750"/>
          <p14:tracePt t="214790" x="5100638" y="4908550"/>
          <p14:tracePt t="214806" x="5100638" y="4929188"/>
          <p14:tracePt t="214823" x="5100638" y="4951413"/>
          <p14:tracePt t="214840" x="5100638" y="4979988"/>
          <p14:tracePt t="214856" x="5100638" y="4994275"/>
          <p14:tracePt t="214873" x="5100638" y="5029200"/>
          <p14:tracePt t="214889" x="5108575" y="5057775"/>
          <p14:tracePt t="214906" x="5108575" y="5072063"/>
          <p14:tracePt t="214923" x="5114925" y="5100638"/>
          <p14:tracePt t="214965" x="5114925" y="5108575"/>
          <p14:tracePt t="214974" x="5122863" y="5114925"/>
          <p14:tracePt t="215013" x="5129213" y="5114925"/>
          <p14:tracePt t="215021" x="5143500" y="5114925"/>
          <p14:tracePt t="215029" x="5165725" y="5100638"/>
          <p14:tracePt t="215037" x="5172075" y="5094288"/>
          <p14:tracePt t="215045" x="5186363" y="5080000"/>
          <p14:tracePt t="215056" x="5194300" y="5065713"/>
          <p14:tracePt t="215072" x="5214938" y="5043488"/>
          <p14:tracePt t="215109" x="5214938" y="5029200"/>
          <p14:tracePt t="215117" x="5214938" y="5014913"/>
          <p14:tracePt t="215125" x="5214938" y="4986338"/>
          <p14:tracePt t="215139" x="5222875" y="4965700"/>
          <p14:tracePt t="215180" x="5222875" y="4951413"/>
          <p14:tracePt t="215284" x="5229225" y="4929188"/>
          <p14:tracePt t="215468" x="5237163" y="4929188"/>
          <p14:tracePt t="215533" x="5243513" y="4929188"/>
          <p14:tracePt t="215541" x="5251450" y="4937125"/>
          <p14:tracePt t="215597" x="5257800" y="4943475"/>
          <p14:tracePt t="215653" x="5257800" y="4965700"/>
          <p14:tracePt t="215661" x="5257800" y="4972050"/>
          <p14:tracePt t="215725" x="5257800" y="4979988"/>
          <p14:tracePt t="215837" x="5265738" y="4965700"/>
          <p14:tracePt t="215845" x="5265738" y="4957763"/>
          <p14:tracePt t="215855" x="5265738" y="4937125"/>
          <p14:tracePt t="215860" x="5272088" y="4900613"/>
          <p14:tracePt t="215871" x="5272088" y="4879975"/>
          <p14:tracePt t="215888" x="5272088" y="4851400"/>
          <p14:tracePt t="215904" x="5272088" y="4822825"/>
          <p14:tracePt t="215922" x="5272088" y="4800600"/>
          <p14:tracePt t="215938" x="5272088" y="4772025"/>
          <p14:tracePt t="215955" x="5272088" y="4757738"/>
          <p14:tracePt t="215971" x="5272088" y="4743450"/>
          <p14:tracePt t="216117" x="5272088" y="4757738"/>
          <p14:tracePt t="216125" x="5272088" y="4765675"/>
          <p14:tracePt t="216128" x="5272088" y="4794250"/>
          <p14:tracePt t="216137" x="5272088" y="4829175"/>
          <p14:tracePt t="216154" x="5294313" y="4865688"/>
          <p14:tracePt t="216171" x="5294313" y="4894263"/>
          <p14:tracePt t="216188" x="5294313" y="4922838"/>
          <p14:tracePt t="216206" x="5294313" y="4929188"/>
          <p14:tracePt t="216221" x="5286375" y="4957763"/>
          <p14:tracePt t="216238" x="5280025" y="4965700"/>
          <p14:tracePt t="216254" x="5257800" y="4979988"/>
          <p14:tracePt t="216271" x="5208588" y="4986338"/>
          <p14:tracePt t="216288" x="5129213" y="5022850"/>
          <p14:tracePt t="216304" x="5086350" y="5022850"/>
          <p14:tracePt t="216321" x="5043488" y="5022850"/>
          <p14:tracePt t="216337" x="5014913" y="5029200"/>
          <p14:tracePt t="216354" x="4986338" y="5037138"/>
          <p14:tracePt t="216370" x="4929188" y="5037138"/>
          <p14:tracePt t="216389" x="4737100" y="5065713"/>
          <p14:tracePt t="216405" x="4665663" y="5080000"/>
          <p14:tracePt t="216421" x="4622800" y="5086350"/>
          <p14:tracePt t="216437" x="4565650" y="5114925"/>
          <p14:tracePt t="216454" x="4500563" y="5114925"/>
          <p14:tracePt t="216471" x="4479925" y="5114925"/>
          <p14:tracePt t="216487" x="4451350" y="5122863"/>
          <p14:tracePt t="216533" x="4443413" y="5122863"/>
          <p14:tracePt t="216541" x="4437063" y="5122863"/>
          <p14:tracePt t="216553" x="4422775" y="5122863"/>
          <p14:tracePt t="216580" x="4414838" y="5122863"/>
          <p14:tracePt t="216588" x="4408488" y="5122863"/>
          <p14:tracePt t="216603" x="4379913" y="5122863"/>
          <p14:tracePt t="216604" x="4322763" y="5100638"/>
          <p14:tracePt t="216604" x="4308475" y="5100638"/>
          <p14:tracePt t="216621" x="4271963" y="5086350"/>
          <p14:tracePt t="216636" x="4243388" y="5072063"/>
          <p14:tracePt t="216654" x="4208463" y="5065713"/>
          <p14:tracePt t="216670" x="4186238" y="5057775"/>
          <p14:tracePt t="216687" x="4157663" y="5057775"/>
          <p14:tracePt t="216704" x="4151313" y="5057775"/>
          <p14:tracePt t="216773" x="4157663" y="5057775"/>
          <p14:tracePt t="216781" x="4186238" y="5057775"/>
          <p14:tracePt t="216789" x="4208463" y="5057775"/>
          <p14:tracePt t="216804" x="4222750" y="5057775"/>
          <p14:tracePt t="216820" x="4229100" y="5057775"/>
          <p14:tracePt t="216884" x="4222750" y="5057775"/>
          <p14:tracePt t="216893" x="4208463" y="5057775"/>
          <p14:tracePt t="217068" x="4222750" y="5057775"/>
          <p14:tracePt t="217141" x="4229100" y="5057775"/>
          <p14:tracePt t="217149" x="4229100" y="5072063"/>
          <p14:tracePt t="217159" x="4222750" y="5080000"/>
          <p14:tracePt t="217165" x="4186238" y="5086350"/>
          <p14:tracePt t="217174" x="4165600" y="5086350"/>
          <p14:tracePt t="217260" x="4179888" y="5086350"/>
          <p14:tracePt t="217268" x="4186238" y="5086350"/>
          <p14:tracePt t="217276" x="4200525" y="5086350"/>
          <p14:tracePt t="217348" x="4194175" y="5086350"/>
          <p14:tracePt t="217352" x="4171950" y="5086350"/>
          <p14:tracePt t="217373" x="4157663" y="5086350"/>
          <p14:tracePt t="217445" x="4194175" y="5086350"/>
          <p14:tracePt t="217453" x="4222750" y="5086350"/>
          <p14:tracePt t="217461" x="4229100" y="5086350"/>
          <p14:tracePt t="217532" x="4237038" y="5094288"/>
          <p14:tracePt t="217548" x="4237038" y="5108575"/>
          <p14:tracePt t="217564" x="4229100" y="5108575"/>
          <p14:tracePt t="217645" x="4257675" y="5108575"/>
          <p14:tracePt t="217652" x="4286250" y="5108575"/>
          <p14:tracePt t="217653" x="4337050" y="5108575"/>
          <p14:tracePt t="217669" x="4351338" y="5108575"/>
          <p14:tracePt t="217756" x="4357688" y="5114925"/>
          <p14:tracePt t="217772" x="4351338" y="5122863"/>
          <p14:tracePt t="217786" x="4308475" y="5122863"/>
          <p14:tracePt t="217789" x="4186238" y="5122863"/>
          <p14:tracePt t="217803" x="4122738" y="5122863"/>
          <p14:tracePt t="217818" x="4114800" y="5122863"/>
          <p14:tracePt t="217861" x="4108450" y="5122863"/>
          <p14:tracePt t="217869" x="4108450" y="5114925"/>
          <p14:tracePt t="217872" x="4108450" y="5100638"/>
          <p14:tracePt t="217885" x="4151313" y="5086350"/>
          <p14:tracePt t="217901" x="4186238" y="5080000"/>
          <p14:tracePt t="217919" x="4194175" y="5080000"/>
          <p14:tracePt t="217973" x="4179888" y="5080000"/>
          <p14:tracePt t="217980" x="4129088" y="5080000"/>
          <p14:tracePt t="217985" x="4051300" y="5080000"/>
          <p14:tracePt t="218002" x="4022725" y="5080000"/>
          <p14:tracePt t="218053" x="4014788" y="5072063"/>
          <p14:tracePt t="218068" x="4014788" y="5065713"/>
          <p14:tracePt t="218076" x="4014788" y="5051425"/>
          <p14:tracePt t="218084" x="4022725" y="5029200"/>
          <p14:tracePt t="218092" x="4057650" y="5022850"/>
          <p14:tracePt t="218102" x="4065588" y="5022850"/>
          <p14:tracePt t="218701" x="4079875" y="5022850"/>
          <p14:tracePt t="219797" x="4086225" y="5022850"/>
          <p14:tracePt t="219805" x="4094163" y="5014913"/>
          <p14:tracePt t="219837" x="4100513" y="5014913"/>
          <p14:tracePt t="219980" x="4122738" y="5014913"/>
          <p14:tracePt t="220029" x="4129088" y="5008563"/>
          <p14:tracePt t="220109" x="4137025" y="5000625"/>
          <p14:tracePt t="220660" x="4137025" y="5008563"/>
          <p14:tracePt t="220668" x="4137025" y="5022850"/>
          <p14:tracePt t="220677" x="4143375" y="5043488"/>
          <p14:tracePt t="220690" x="4151313" y="5051425"/>
          <p14:tracePt t="220733" x="4157663" y="5057775"/>
          <p14:tracePt t="220765" x="4165600" y="5057775"/>
          <p14:tracePt t="220773" x="4171950" y="5057775"/>
          <p14:tracePt t="220789" x="4179888" y="5057775"/>
          <p14:tracePt t="220821" x="4194175" y="5057775"/>
          <p14:tracePt t="220829" x="4200525" y="5057775"/>
          <p14:tracePt t="220874" x="4208463" y="5057775"/>
          <p14:tracePt t="220892" x="4214813" y="5057775"/>
          <p14:tracePt t="220909" x="4222750" y="5051425"/>
          <p14:tracePt t="220914" x="4243388" y="5043488"/>
          <p14:tracePt t="220933" x="4257675" y="5029200"/>
          <p14:tracePt t="220949" x="4265613" y="5029200"/>
          <p14:tracePt t="220950" x="4279900" y="5022850"/>
          <p14:tracePt t="220964" x="4337050" y="5014913"/>
          <p14:tracePt t="220981" x="4379913" y="5008563"/>
          <p14:tracePt t="220997" x="4408488" y="5000625"/>
          <p14:tracePt t="221014" x="4429125" y="4994275"/>
          <p14:tracePt t="221031" x="4471988" y="4979988"/>
          <p14:tracePt t="221047" x="4551363" y="4972050"/>
          <p14:tracePt t="221064" x="4622800" y="4951413"/>
          <p14:tracePt t="221081" x="4657725" y="4951413"/>
          <p14:tracePt t="221097" x="4686300" y="4951413"/>
          <p14:tracePt t="221114" x="4700588" y="4951413"/>
          <p14:tracePt t="221131" x="4729163" y="4951413"/>
          <p14:tracePt t="221148" x="4765675" y="4943475"/>
          <p14:tracePt t="221168" x="4808538" y="4937125"/>
          <p14:tracePt t="221181" x="4872038" y="4922838"/>
          <p14:tracePt t="221197" x="4965700" y="4922838"/>
          <p14:tracePt t="221215" x="5043488" y="4922838"/>
          <p14:tracePt t="221230" x="5094288" y="4922838"/>
          <p14:tracePt t="221247" x="5100638" y="4922838"/>
          <p14:tracePt t="221263" x="5129213" y="4922838"/>
          <p14:tracePt t="221280" x="5143500" y="4922838"/>
          <p14:tracePt t="221297" x="5172075" y="4922838"/>
          <p14:tracePt t="221314" x="5186363" y="4922838"/>
          <p14:tracePt t="221331" x="5208588" y="4922838"/>
          <p14:tracePt t="221346" x="5237163" y="4929188"/>
          <p14:tracePt t="221363" x="5257800" y="4929188"/>
          <p14:tracePt t="221379" x="5280025" y="4943475"/>
          <p14:tracePt t="221397" x="5294313" y="4951413"/>
          <p14:tracePt t="221453" x="5300663" y="4957763"/>
          <p14:tracePt t="221469" x="5308600" y="4965700"/>
          <p14:tracePt t="221532" x="5322888" y="4979988"/>
          <p14:tracePt t="221701" x="5308600" y="4972050"/>
          <p14:tracePt t="221709" x="5300663" y="4972050"/>
          <p14:tracePt t="221725" x="5294313" y="4972050"/>
          <p14:tracePt t="221732" x="5286375" y="4965700"/>
          <p14:tracePt t="221746" x="5286375" y="4957763"/>
          <p14:tracePt t="221748" x="5286375" y="4943475"/>
          <p14:tracePt t="221767" x="5286375" y="4914900"/>
          <p14:tracePt t="221779" x="5280025" y="4900613"/>
          <p14:tracePt t="221796" x="5257800" y="4851400"/>
          <p14:tracePt t="221814" x="5257800" y="4837113"/>
          <p14:tracePt t="221830" x="5251450" y="4829175"/>
          <p14:tracePt t="221847" x="5251450" y="4822825"/>
          <p14:tracePt t="221997" x="5243513" y="4822825"/>
          <p14:tracePt t="222012" x="5243513" y="4837113"/>
          <p14:tracePt t="222020" x="5243513" y="4851400"/>
          <p14:tracePt t="222029" x="5243513" y="4865688"/>
          <p14:tracePt t="222046" x="5243513" y="4872038"/>
          <p14:tracePt t="222062" x="5243513" y="4886325"/>
          <p14:tracePt t="222079" x="5243513" y="4894263"/>
          <p14:tracePt t="222095" x="5251450" y="4914900"/>
          <p14:tracePt t="222113" x="5257800" y="4914900"/>
          <p14:tracePt t="222129" x="5265738" y="4914900"/>
          <p14:tracePt t="222146" x="5272088" y="4922838"/>
          <p14:tracePt t="222162" x="5294313" y="4922838"/>
          <p14:tracePt t="222179" x="5308600" y="4922838"/>
          <p14:tracePt t="222195" x="5329238" y="4937125"/>
          <p14:tracePt t="222214" x="5337175" y="4937125"/>
          <p14:tracePt t="222229" x="5357813" y="4943475"/>
          <p14:tracePt t="222246" x="5414963" y="4951413"/>
          <p14:tracePt t="222262" x="5451475" y="4957763"/>
          <p14:tracePt t="222279" x="5465763" y="4972050"/>
          <p14:tracePt t="222324" x="5472113" y="4979988"/>
          <p14:tracePt t="222357" x="5480050" y="4986338"/>
          <p14:tracePt t="222373" x="5486400" y="4986338"/>
          <p14:tracePt t="222381" x="5494338" y="4994275"/>
          <p14:tracePt t="222398" x="5508625" y="5000625"/>
          <p14:tracePt t="222398" x="5514975" y="5008563"/>
          <p14:tracePt t="222412" x="5529263" y="5022850"/>
          <p14:tracePt t="222477" x="5537200" y="5029200"/>
          <p14:tracePt t="222485" x="5551488" y="5029200"/>
          <p14:tracePt t="222493" x="5565775" y="5029200"/>
          <p14:tracePt t="222512" x="5580063" y="5029200"/>
          <p14:tracePt t="222512" x="5600700" y="5037138"/>
          <p14:tracePt t="222529" x="5622925" y="5037138"/>
          <p14:tracePt t="222545" x="5694363" y="5065713"/>
          <p14:tracePt t="222562" x="5757863" y="5065713"/>
          <p14:tracePt t="222578" x="5851525" y="5072063"/>
          <p14:tracePt t="222596" x="5951538" y="5086350"/>
          <p14:tracePt t="222612" x="6072188" y="5114925"/>
          <p14:tracePt t="222629" x="6108700" y="5114925"/>
          <p14:tracePt t="222645" x="6151563" y="5114925"/>
          <p14:tracePt t="222662" x="6208713" y="5114925"/>
          <p14:tracePt t="222678" x="6272213" y="5114925"/>
          <p14:tracePt t="222695" x="6329363" y="5114925"/>
          <p14:tracePt t="222712" x="6372225" y="5114925"/>
          <p14:tracePt t="222729" x="6415088" y="5114925"/>
          <p14:tracePt t="222746" x="6457950" y="5114925"/>
          <p14:tracePt t="222761" x="6500813" y="5114925"/>
          <p14:tracePt t="222779" x="6543675" y="5114925"/>
          <p14:tracePt t="222795" x="6600825" y="5114925"/>
          <p14:tracePt t="222812" x="6643688" y="5108575"/>
          <p14:tracePt t="222827" x="6700838" y="5094288"/>
          <p14:tracePt t="222845" x="6723063" y="5086350"/>
          <p14:tracePt t="222862" x="6737350" y="5072063"/>
          <p14:tracePt t="222878" x="6772275" y="5057775"/>
          <p14:tracePt t="222895" x="6815138" y="5008563"/>
          <p14:tracePt t="222911" x="6829425" y="4965700"/>
          <p14:tracePt t="222929" x="6829425" y="4900613"/>
          <p14:tracePt t="222944" x="6829425" y="4837113"/>
          <p14:tracePt t="222962" x="6829425" y="4757738"/>
          <p14:tracePt t="222978" x="6808788" y="4700588"/>
          <p14:tracePt t="222994" x="6757988" y="4629150"/>
          <p14:tracePt t="223011" x="6700838" y="4565650"/>
          <p14:tracePt t="223027" x="6600825" y="4471988"/>
          <p14:tracePt t="223045" x="6543675" y="4437063"/>
          <p14:tracePt t="223062" x="6472238" y="4394200"/>
          <p14:tracePt t="223078" x="6415088" y="4365625"/>
          <p14:tracePt t="223094" x="6357938" y="4337050"/>
          <p14:tracePt t="223111" x="6280150" y="4329113"/>
          <p14:tracePt t="223128" x="6208713" y="4314825"/>
          <p14:tracePt t="223144" x="6157913" y="4314825"/>
          <p14:tracePt t="223160" x="6108700" y="4314825"/>
          <p14:tracePt t="223178" x="6051550" y="4314825"/>
          <p14:tracePt t="223194" x="6037263" y="4314825"/>
          <p14:tracePt t="223211" x="6000750" y="4314825"/>
          <p14:tracePt t="223228" x="5965825" y="4314825"/>
          <p14:tracePt t="223244" x="5908675" y="4314825"/>
          <p14:tracePt t="223261" x="5865813" y="4314825"/>
          <p14:tracePt t="223277" x="5808663" y="4322763"/>
          <p14:tracePt t="223294" x="5772150" y="4329113"/>
          <p14:tracePt t="223311" x="5757863" y="4343400"/>
          <p14:tracePt t="223328" x="5729288" y="4351338"/>
          <p14:tracePt t="223344" x="5686425" y="4357688"/>
          <p14:tracePt t="223360" x="5643563" y="4394200"/>
          <p14:tracePt t="223377" x="5622925" y="4400550"/>
          <p14:tracePt t="223394" x="5580063" y="4429125"/>
          <p14:tracePt t="223411" x="5551488" y="4443413"/>
          <p14:tracePt t="223427" x="5537200" y="4451350"/>
          <p14:tracePt t="223443" x="5508625" y="4479925"/>
          <p14:tracePt t="223460" x="5486400" y="4486275"/>
          <p14:tracePt t="223477" x="5480050" y="4494213"/>
          <p14:tracePt t="223494" x="5443538" y="4522788"/>
          <p14:tracePt t="223511" x="5429250" y="4537075"/>
          <p14:tracePt t="223527" x="5400675" y="4557713"/>
          <p14:tracePt t="223544" x="5386388" y="4572000"/>
          <p14:tracePt t="223560" x="5380038" y="4586288"/>
          <p14:tracePt t="223577" x="5365750" y="4629150"/>
          <p14:tracePt t="223594" x="5351463" y="4665663"/>
          <p14:tracePt t="223610" x="5343525" y="4708525"/>
          <p14:tracePt t="223627" x="5343525" y="4751388"/>
          <p14:tracePt t="223643" x="5337175" y="4814888"/>
          <p14:tracePt t="223661" x="5337175" y="4851400"/>
          <p14:tracePt t="223677" x="5337175" y="4879975"/>
          <p14:tracePt t="223694" x="5337175" y="4908550"/>
          <p14:tracePt t="223710" x="5337175" y="4951413"/>
          <p14:tracePt t="223726" x="5380038" y="5029200"/>
          <p14:tracePt t="223743" x="5414963" y="5072063"/>
          <p14:tracePt t="223760" x="5443538" y="5129213"/>
          <p14:tracePt t="223777" x="5480050" y="5180013"/>
          <p14:tracePt t="223793" x="5508625" y="5194300"/>
          <p14:tracePt t="223810" x="5514975" y="5194300"/>
          <p14:tracePt t="223826" x="5529263" y="5214938"/>
          <p14:tracePt t="223842" x="5543550" y="5222875"/>
          <p14:tracePt t="223842" x="5557838" y="5229225"/>
          <p14:tracePt t="223862" x="5580063" y="5237163"/>
          <p14:tracePt t="223877" x="5594350" y="5237163"/>
          <p14:tracePt t="223893" x="5643563" y="5237163"/>
          <p14:tracePt t="223910" x="5715000" y="5237163"/>
          <p14:tracePt t="223927" x="5757863" y="5237163"/>
          <p14:tracePt t="223943" x="5786438" y="5237163"/>
          <p14:tracePt t="223960" x="5800725" y="5237163"/>
          <p14:tracePt t="223976" x="5829300" y="5237163"/>
          <p14:tracePt t="223993" x="5872163" y="5214938"/>
          <p14:tracePt t="224010" x="5929313" y="5186363"/>
          <p14:tracePt t="224027" x="5986463" y="5157788"/>
          <p14:tracePt t="224044" x="6022975" y="5151438"/>
          <p14:tracePt t="224060" x="6080125" y="5137150"/>
          <p14:tracePt t="224077" x="6165850" y="5108575"/>
          <p14:tracePt t="224093" x="6223000" y="5108575"/>
          <p14:tracePt t="224110" x="6308725" y="5108575"/>
          <p14:tracePt t="224126" x="6400800" y="5108575"/>
          <p14:tracePt t="224143" x="6480175" y="5108575"/>
          <p14:tracePt t="224160" x="6515100" y="5108575"/>
          <p14:tracePt t="224176" x="6551613" y="5108575"/>
          <p14:tracePt t="224193" x="6594475" y="5129213"/>
          <p14:tracePt t="224210" x="6643688" y="5137150"/>
          <p14:tracePt t="224227" x="6700838" y="5157788"/>
          <p14:tracePt t="224242" x="6780213" y="5172075"/>
          <p14:tracePt t="224259" x="6851650" y="5208588"/>
          <p14:tracePt t="224276" x="6900863" y="5214938"/>
          <p14:tracePt t="224293" x="6915150" y="5222875"/>
          <p14:tracePt t="224309" x="6937375" y="5229225"/>
          <p14:tracePt t="224348" x="6943725" y="5237163"/>
          <p14:tracePt t="224356" x="6943725" y="5251450"/>
          <p14:tracePt t="224356" x="6943725" y="5257800"/>
          <p14:tracePt t="224365" x="6943725" y="5280025"/>
          <p14:tracePt t="224375" x="6943725" y="5300663"/>
          <p14:tracePt t="224392" x="6943725" y="5365750"/>
          <p14:tracePt t="224409" x="6943725" y="5408613"/>
          <p14:tracePt t="224426" x="6943725" y="5465763"/>
          <p14:tracePt t="224443" x="6923088" y="5500688"/>
          <p14:tracePt t="224459" x="6872288" y="5565775"/>
          <p14:tracePt t="224477" x="6851650" y="5586413"/>
          <p14:tracePt t="224493" x="6823075" y="5622925"/>
          <p14:tracePt t="224509" x="6808788" y="5637213"/>
          <p14:tracePt t="224526" x="6794500" y="5672138"/>
          <p14:tracePt t="224542" x="6780213" y="5694363"/>
          <p14:tracePt t="224559" x="6757988" y="5729288"/>
          <p14:tracePt t="224575" x="6700838" y="5794375"/>
          <p14:tracePt t="224593" x="6623050" y="5843588"/>
          <p14:tracePt t="224608" x="6543675" y="5886450"/>
          <p14:tracePt t="224626" x="6480175" y="5937250"/>
          <p14:tracePt t="224642" x="6408738" y="5972175"/>
          <p14:tracePt t="224659" x="6386513" y="5980113"/>
          <p14:tracePt t="224676" x="6351588" y="6000750"/>
          <p14:tracePt t="224692" x="6308725" y="6029325"/>
          <p14:tracePt t="224710" x="6237288" y="6051550"/>
          <p14:tracePt t="224725" x="6180138" y="6065838"/>
          <p14:tracePt t="224742" x="6157913" y="6065838"/>
          <p14:tracePt t="224758" x="6122988" y="6065838"/>
          <p14:tracePt t="224775" x="6108700" y="6065838"/>
          <p14:tracePt t="224792" x="6065838" y="6065838"/>
          <p14:tracePt t="224808" x="6037263" y="6065838"/>
          <p14:tracePt t="224826" x="5986463" y="6065838"/>
          <p14:tracePt t="224842" x="5943600" y="6057900"/>
          <p14:tracePt t="224859" x="5900738" y="6037263"/>
          <p14:tracePt t="224875" x="5837238" y="6000750"/>
          <p14:tracePt t="224875" x="5808663" y="5972175"/>
          <p14:tracePt t="224893" x="5737225" y="5937250"/>
          <p14:tracePt t="224908" x="5694363" y="5915025"/>
          <p14:tracePt t="224925" x="5672138" y="5900738"/>
          <p14:tracePt t="224941" x="5657850" y="5894388"/>
          <p14:tracePt t="224958" x="5651500" y="5886450"/>
          <p14:tracePt t="224974" x="5643563" y="5880100"/>
          <p14:tracePt t="224992" x="5622925" y="5857875"/>
          <p14:tracePt t="225009" x="5608638" y="5843588"/>
          <p14:tracePt t="225025" x="5594350" y="5829300"/>
          <p14:tracePt t="225042" x="5580063" y="5815013"/>
          <p14:tracePt t="225058" x="5551488" y="5786438"/>
          <p14:tracePt t="225075" x="5537200" y="5772150"/>
          <p14:tracePt t="225091" x="5508625" y="5743575"/>
          <p14:tracePt t="225109" x="5494338" y="5729288"/>
          <p14:tracePt t="225125" x="5457825" y="5694363"/>
          <p14:tracePt t="225142" x="5408613" y="5629275"/>
          <p14:tracePt t="225159" x="5386388" y="5572125"/>
          <p14:tracePt t="225175" x="5357813" y="5494338"/>
          <p14:tracePt t="225192" x="5343525" y="5408613"/>
          <p14:tracePt t="225208" x="5314950" y="5308600"/>
          <p14:tracePt t="225225" x="5294313" y="5265738"/>
          <p14:tracePt t="225241" x="5286375" y="5229225"/>
          <p14:tracePt t="225258" x="5257800" y="5180013"/>
          <p14:tracePt t="225274" x="5237163" y="5129213"/>
          <p14:tracePt t="225291" x="5208588" y="5072063"/>
          <p14:tracePt t="225291" x="5200650" y="5037138"/>
          <p14:tracePt t="225325" x="5172075" y="4979988"/>
          <p14:tracePt t="225325" x="5151438" y="4929188"/>
          <p14:tracePt t="225342" x="5143500" y="4851400"/>
          <p14:tracePt t="225358" x="5143500" y="4786313"/>
          <p14:tracePt t="225375" x="5143500" y="4743450"/>
          <p14:tracePt t="225391" x="5122863" y="4700588"/>
          <p14:tracePt t="225407" x="5114925" y="4694238"/>
          <p14:tracePt t="225540" x="5108575" y="4694238"/>
          <p14:tracePt t="225548" x="5108575" y="4737100"/>
          <p14:tracePt t="225558" x="5108575" y="4794250"/>
          <p14:tracePt t="225574" x="5108575" y="4837113"/>
          <p14:tracePt t="225591" x="5114925" y="4865688"/>
          <p14:tracePt t="225608" x="5114925" y="4894263"/>
          <p14:tracePt t="225624" x="5114925" y="4908550"/>
          <p14:tracePt t="225641" x="5122863" y="4922838"/>
          <p14:tracePt t="225657" x="5129213" y="4929188"/>
          <p14:tracePt t="225732" x="5143500" y="4943475"/>
          <p14:tracePt t="225739" x="5143500" y="4951413"/>
          <p14:tracePt t="225743" x="5143500" y="4965700"/>
          <p14:tracePt t="225756" x="5151438" y="4994275"/>
          <p14:tracePt t="225805" x="5157788" y="4994275"/>
          <p14:tracePt t="225813" x="5165725" y="4994275"/>
          <p14:tracePt t="225814" x="5172075" y="4994275"/>
          <p14:tracePt t="225824" x="5200650" y="5000625"/>
          <p14:tracePt t="225840" x="5229225" y="5000625"/>
          <p14:tracePt t="225857" x="5237163" y="5000625"/>
          <p14:tracePt t="225873" x="5251450" y="5000625"/>
          <p14:tracePt t="225891" x="5280025" y="5000625"/>
          <p14:tracePt t="225907" x="5300663" y="5000625"/>
          <p14:tracePt t="225924" x="5322888" y="5000625"/>
          <p14:tracePt t="225956" x="5343525" y="5000625"/>
          <p14:tracePt t="225957" x="5357813" y="5000625"/>
          <p14:tracePt t="225973" x="5365750" y="5000625"/>
          <p14:tracePt t="225990" x="5386388" y="4994275"/>
          <p14:tracePt t="226007" x="5422900" y="4979988"/>
          <p14:tracePt t="226023" x="5437188" y="4972050"/>
          <p14:tracePt t="226068" x="5443538" y="4972050"/>
          <p14:tracePt t="226100" x="5457825" y="4972050"/>
          <p14:tracePt t="226108" x="5480050" y="4972050"/>
          <p14:tracePt t="226124" x="5486400" y="4972050"/>
          <p14:tracePt t="226167" x="5500688" y="4972050"/>
          <p14:tracePt t="226221" x="5508625" y="4972050"/>
          <p14:tracePt t="226237" x="5522913" y="4957763"/>
          <p14:tracePt t="226397" x="5514975" y="4957763"/>
          <p14:tracePt t="226410" x="5508625" y="4957763"/>
          <p14:tracePt t="226411" x="5472113" y="4965700"/>
          <p14:tracePt t="226423" x="5457825" y="4965700"/>
          <p14:tracePt t="226440" x="5437188" y="4972050"/>
          <p14:tracePt t="226456" x="5422900" y="4972050"/>
          <p14:tracePt t="226472" x="5386388" y="4972050"/>
          <p14:tracePt t="226489" x="5365750" y="4972050"/>
          <p14:tracePt t="226506" x="5343525" y="4994275"/>
          <p14:tracePt t="226523" x="5314950" y="4994275"/>
          <p14:tracePt t="226539" x="5300663" y="4994275"/>
          <p14:tracePt t="226556" x="5294313" y="4994275"/>
          <p14:tracePt t="226604" x="5280025" y="4994275"/>
          <p14:tracePt t="226637" x="5272088" y="4994275"/>
          <p14:tracePt t="226668" x="5257800" y="4994275"/>
          <p14:tracePt t="226676" x="5243513" y="4994275"/>
          <p14:tracePt t="226677" x="5222875" y="4994275"/>
          <p14:tracePt t="226693" x="5208588" y="4965700"/>
          <p14:tracePt t="226707" x="5180013" y="4943475"/>
          <p14:tracePt t="226723" x="5165725" y="4922838"/>
          <p14:tracePt t="226739" x="5165725" y="4914900"/>
          <p14:tracePt t="226756" x="5151438" y="4879975"/>
          <p14:tracePt t="226772" x="5151438" y="4829175"/>
          <p14:tracePt t="226789" x="5151438" y="4822825"/>
          <p14:tracePt t="226948" x="5151438" y="4829175"/>
          <p14:tracePt t="226956" x="5157788" y="4857750"/>
          <p14:tracePt t="226956" x="5165725" y="4886325"/>
          <p14:tracePt t="226973" x="5165725" y="4908550"/>
          <p14:tracePt t="226973" x="5180013" y="4937125"/>
          <p14:tracePt t="226988" x="5180013" y="4965700"/>
          <p14:tracePt t="227006" x="5194300" y="4994275"/>
          <p14:tracePt t="227021" x="5194300" y="5000625"/>
          <p14:tracePt t="227040" x="5194300" y="5008563"/>
          <p14:tracePt t="227077" x="5200650" y="5014913"/>
          <p14:tracePt t="227125" x="5214938" y="5014913"/>
          <p14:tracePt t="227132" x="5222875" y="5014913"/>
          <p14:tracePt t="227140" x="5229225" y="5014913"/>
          <p14:tracePt t="227148" x="5251450" y="5014913"/>
          <p14:tracePt t="227155" x="5294313" y="5014913"/>
          <p14:tracePt t="227171" x="5394325" y="5022850"/>
          <p14:tracePt t="227189" x="5443538" y="5022850"/>
          <p14:tracePt t="227205" x="5480050" y="5022850"/>
          <p14:tracePt t="227222" x="5522913" y="5022850"/>
          <p14:tracePt t="227238" x="5537200" y="5022850"/>
          <p14:tracePt t="227255" x="5557838" y="5022850"/>
          <p14:tracePt t="227272" x="5565775" y="5022850"/>
          <p14:tracePt t="227288" x="5572125" y="5014913"/>
          <p14:tracePt t="227305" x="5572125" y="5000625"/>
          <p14:tracePt t="227322" x="5572125" y="4979988"/>
          <p14:tracePt t="227339" x="5572125" y="4972050"/>
          <p14:tracePt t="227355" x="5572125" y="4943475"/>
          <p14:tracePt t="227371" x="5522913" y="4922838"/>
          <p14:tracePt t="227389" x="5486400" y="4908550"/>
          <p14:tracePt t="227405" x="5451475" y="4886325"/>
          <p14:tracePt t="227421" x="5429250" y="4872038"/>
          <p14:tracePt t="227438" x="5394325" y="4872038"/>
          <p14:tracePt t="227455" x="5372100" y="4872038"/>
          <p14:tracePt t="227471" x="5357813" y="4872038"/>
          <p14:tracePt t="227589" x="5380038" y="4879975"/>
          <p14:tracePt t="227596" x="5408613" y="4886325"/>
          <p14:tracePt t="227605" x="5443538" y="4894263"/>
          <p14:tracePt t="227605" x="5500688" y="4914900"/>
          <p14:tracePt t="227621" x="5508625" y="4922838"/>
          <p14:tracePt t="227660" x="5522913" y="4929188"/>
          <p14:tracePt t="227668" x="5537200" y="4943475"/>
          <p14:tracePt t="227709" x="5537200" y="4951413"/>
          <p14:tracePt t="227717" x="5537200" y="4965700"/>
          <p14:tracePt t="227725" x="5537200" y="4972050"/>
          <p14:tracePt t="227733" x="5529263" y="4979988"/>
          <p14:tracePt t="227741" x="5465763" y="5000625"/>
          <p14:tracePt t="227754" x="5414963" y="5008563"/>
          <p14:tracePt t="227771" x="5357813" y="5029200"/>
          <p14:tracePt t="227788" x="5314950" y="5043488"/>
          <p14:tracePt t="227836" x="5308600" y="5051425"/>
          <p14:tracePt t="227849" x="5294313" y="5051425"/>
          <p14:tracePt t="227888" x="5286375" y="5057775"/>
          <p14:tracePt t="227972" x="5286375" y="5065713"/>
          <p14:tracePt t="227980" x="5294313" y="5065713"/>
          <p14:tracePt t="227988" x="5329238" y="5100638"/>
          <p14:tracePt t="228003" x="5343525" y="5122863"/>
          <p14:tracePt t="228008" x="5437188" y="5200650"/>
          <p14:tracePt t="228020" x="5551488" y="5357813"/>
          <p14:tracePt t="228037" x="5637213" y="5494338"/>
          <p14:tracePt t="228054" x="5715000" y="5651500"/>
          <p14:tracePt t="228071" x="5808663" y="5800725"/>
          <p14:tracePt t="228088" x="5843588" y="5965825"/>
          <p14:tracePt t="228104" x="5843588" y="6100763"/>
          <p14:tracePt t="228121" x="5843588" y="6151563"/>
          <p14:tracePt t="228137" x="5843588" y="6165850"/>
          <p14:tracePt t="228220" x="5865813" y="6165850"/>
          <p14:tracePt t="228228" x="5908675" y="6137275"/>
          <p14:tracePt t="228229" x="5937250" y="6115050"/>
          <p14:tracePt t="228237" x="6022975" y="6080125"/>
          <p14:tracePt t="228254" x="6122988" y="6029325"/>
          <p14:tracePt t="228271" x="6194425" y="5986463"/>
          <p14:tracePt t="228286" x="6272213" y="5965825"/>
          <p14:tracePt t="228304" x="6337300" y="5937250"/>
          <p14:tracePt t="228320" x="6386513" y="5929313"/>
          <p14:tracePt t="228337" x="6437313" y="5929313"/>
          <p14:tracePt t="228354" x="6480175" y="5929313"/>
          <p14:tracePt t="228369" x="6494463" y="5929313"/>
          <p14:tracePt t="228404" x="6500813" y="5929313"/>
          <p14:tracePt t="228429" x="6508750" y="5929313"/>
          <p14:tracePt t="228437" x="6515100" y="5929313"/>
          <p14:tracePt t="228445" x="6543675" y="5937250"/>
          <p14:tracePt t="228454" x="6572250" y="5937250"/>
          <p14:tracePt t="228470" x="6586538" y="5943600"/>
          <p14:tracePt t="228487" x="6623050" y="5943600"/>
          <p14:tracePt t="228503" x="6665913" y="5965825"/>
          <p14:tracePt t="228519" x="6765925" y="5994400"/>
          <p14:tracePt t="228536" x="6843713" y="6008688"/>
          <p14:tracePt t="228553" x="6937375" y="6015038"/>
          <p14:tracePt t="228571" x="6972300" y="6015038"/>
          <p14:tracePt t="228586" x="6986588" y="6015038"/>
          <p14:tracePt t="228603" x="7000875" y="6015038"/>
          <p14:tracePt t="228619" x="7023100" y="6015038"/>
          <p14:tracePt t="228637" x="7037388" y="6015038"/>
          <p14:tracePt t="228676" x="7043738" y="6015038"/>
          <p14:tracePt t="228725" x="7051675" y="6022975"/>
          <p14:tracePt t="228733" x="7051675" y="6029325"/>
          <p14:tracePt t="228741" x="7051675" y="6043613"/>
          <p14:tracePt t="228746" x="7029450" y="6051550"/>
          <p14:tracePt t="228753" x="6937375" y="6086475"/>
          <p14:tracePt t="228769" x="6858000" y="6108700"/>
          <p14:tracePt t="228786" x="6786563" y="6129338"/>
          <p14:tracePt t="228803" x="6708775" y="6143625"/>
          <p14:tracePt t="228820" x="6637338" y="6157913"/>
          <p14:tracePt t="228837" x="6580188" y="6172200"/>
          <p14:tracePt t="228853" x="6565900" y="6172200"/>
          <p14:tracePt t="228869" x="6537325" y="6172200"/>
          <p14:tracePt t="228885" x="6500813" y="6186488"/>
          <p14:tracePt t="228903" x="6443663" y="6200775"/>
          <p14:tracePt t="228919" x="6386513" y="6223000"/>
          <p14:tracePt t="228937" x="6357938" y="6223000"/>
          <p14:tracePt t="228953" x="6329363" y="6223000"/>
          <p14:tracePt t="228970" x="6300788" y="6229350"/>
          <p14:tracePt t="228986" x="6265863" y="6237288"/>
          <p14:tracePt t="229002" x="6223000" y="6237288"/>
          <p14:tracePt t="229020" x="6165850" y="6251575"/>
          <p14:tracePt t="229036" x="6072188" y="6272213"/>
          <p14:tracePt t="229053" x="6043613" y="6272213"/>
          <p14:tracePt t="229068" x="6022975" y="6272213"/>
          <p14:tracePt t="229086" x="5972175" y="6272213"/>
          <p14:tracePt t="229103" x="5929313" y="6272213"/>
          <p14:tracePt t="229119" x="5880100" y="6280150"/>
          <p14:tracePt t="229135" x="5808663" y="6294438"/>
          <p14:tracePt t="229152" x="5780088" y="6294438"/>
          <p14:tracePt t="229169" x="5765800" y="6294438"/>
          <p14:tracePt t="229186" x="5729288" y="6294438"/>
          <p14:tracePt t="229203" x="5665788" y="6294438"/>
          <p14:tracePt t="229219" x="5494338" y="6294438"/>
          <p14:tracePt t="229236" x="5286375" y="6294438"/>
          <p14:tracePt t="229252" x="4986338" y="6272213"/>
          <p14:tracePt t="229269" x="4843463" y="6251575"/>
          <p14:tracePt t="229285" x="4765675" y="6229350"/>
          <p14:tracePt t="229302" x="4757738" y="6223000"/>
          <p14:tracePt t="229319" x="4751388" y="6223000"/>
          <p14:tracePt t="229335" x="4714875" y="6223000"/>
          <p14:tracePt t="229352" x="4643438" y="6223000"/>
          <p14:tracePt t="229368" x="4565650" y="6223000"/>
          <p14:tracePt t="229385" x="4451350" y="6208713"/>
          <p14:tracePt t="229402" x="4357688" y="6200775"/>
          <p14:tracePt t="229419" x="4300538" y="6186488"/>
          <p14:tracePt t="229435" x="4257675" y="6180138"/>
          <p14:tracePt t="229435" x="4251325" y="6172200"/>
          <p14:tracePt t="229452" x="4237038" y="6172200"/>
          <p14:tracePt t="229469" x="4186238" y="6157913"/>
          <p14:tracePt t="229485" x="4094163" y="6143625"/>
          <p14:tracePt t="229502" x="3965575" y="6108700"/>
          <p14:tracePt t="229518" x="3836988" y="6100763"/>
          <p14:tracePt t="229535" x="3679825" y="6086475"/>
          <p14:tracePt t="229551" x="3565525" y="6051550"/>
          <p14:tracePt t="229569" x="3436938" y="6037263"/>
          <p14:tracePt t="229584" x="3279775" y="6037263"/>
          <p14:tracePt t="229602" x="3094038" y="6037263"/>
          <p14:tracePt t="229618" x="2936875" y="6037263"/>
          <p14:tracePt t="229635" x="2779713" y="6037263"/>
          <p14:tracePt t="229652" x="2657475" y="6037263"/>
          <p14:tracePt t="229668" x="2457450" y="6015038"/>
          <p14:tracePt t="229685" x="2365375" y="5994400"/>
          <p14:tracePt t="229702" x="2271713" y="5994400"/>
          <p14:tracePt t="229718" x="2185988" y="5994400"/>
          <p14:tracePt t="229734" x="2128838" y="5994400"/>
          <p14:tracePt t="229751" x="2093913" y="5994400"/>
          <p14:tracePt t="229769" x="2065338" y="5994400"/>
          <p14:tracePt t="229785" x="2051050" y="5994400"/>
          <p14:tracePt t="229801" x="2022475" y="5994400"/>
          <p14:tracePt t="229818" x="2008188" y="5994400"/>
          <p14:tracePt t="229835" x="1985963" y="5994400"/>
          <p14:tracePt t="229851" x="1965325" y="5994400"/>
          <p14:tracePt t="229851" x="1936750" y="5994400"/>
          <p14:tracePt t="229869" x="1908175" y="5994400"/>
          <p14:tracePt t="229885" x="1885950" y="5994400"/>
          <p14:tracePt t="229902" x="1857375" y="5994400"/>
          <p14:tracePt t="230076" x="1893888" y="6000750"/>
          <p14:tracePt t="230082" x="1922463" y="6015038"/>
          <p14:tracePt t="230089" x="1985963" y="6022975"/>
          <p14:tracePt t="230101" x="2100263" y="6057900"/>
          <p14:tracePt t="230117" x="2200275" y="6080125"/>
          <p14:tracePt t="230134" x="2279650" y="6108700"/>
          <p14:tracePt t="230151" x="2428875" y="6165850"/>
          <p14:tracePt t="230167" x="2551113" y="6172200"/>
          <p14:tracePt t="230184" x="2693988" y="6186488"/>
          <p14:tracePt t="230202" x="2871788" y="6223000"/>
          <p14:tracePt t="230217" x="3051175" y="6237288"/>
          <p14:tracePt t="230235" x="3243263" y="6265863"/>
          <p14:tracePt t="230251" x="3451225" y="6265863"/>
          <p14:tracePt t="230268" x="3622675" y="6286500"/>
          <p14:tracePt t="230284" x="3822700" y="6315075"/>
          <p14:tracePt t="230301" x="3957638" y="6323013"/>
          <p14:tracePt t="230317" x="4086225" y="6351588"/>
          <p14:tracePt t="230333" x="4257675" y="6365875"/>
          <p14:tracePt t="230351" x="4465638" y="6365875"/>
          <p14:tracePt t="230367" x="4672013" y="6365875"/>
          <p14:tracePt t="230384" x="4829175" y="6365875"/>
          <p14:tracePt t="230401" x="4937125" y="6365875"/>
          <p14:tracePt t="230418" x="5057775" y="6365875"/>
          <p14:tracePt t="230434" x="5180013" y="6365875"/>
          <p14:tracePt t="230450" x="5314950" y="6365875"/>
          <p14:tracePt t="230468" x="5494338" y="6365875"/>
          <p14:tracePt t="230484" x="5637213" y="6365875"/>
          <p14:tracePt t="230501" x="5686425" y="6365875"/>
          <p14:tracePt t="230517" x="5694363" y="6365875"/>
          <p14:tracePt t="230556" x="5708650" y="6365875"/>
          <p14:tracePt t="230559" x="5715000" y="6365875"/>
          <p14:tracePt t="230567" x="5757863" y="6365875"/>
          <p14:tracePt t="230583" x="5843588" y="6365875"/>
          <p14:tracePt t="230600" x="5922963" y="6365875"/>
          <p14:tracePt t="230617" x="6015038" y="6365875"/>
          <p14:tracePt t="230633" x="6057900" y="6365875"/>
          <p14:tracePt t="230650" x="6165850" y="6365875"/>
          <p14:tracePt t="230667" x="6337300" y="6357938"/>
          <p14:tracePt t="230684" x="6551613" y="6329363"/>
          <p14:tracePt t="230700" x="6815138" y="6280150"/>
          <p14:tracePt t="230718" x="6908800" y="6280150"/>
          <p14:tracePt t="230733" x="6986588" y="6272213"/>
          <p14:tracePt t="230750" x="7029450" y="6265863"/>
          <p14:tracePt t="230766" x="7108825" y="6243638"/>
          <p14:tracePt t="230783" x="7251700" y="6223000"/>
          <p14:tracePt t="230800" x="7337425" y="6186488"/>
          <p14:tracePt t="230816" x="7351713" y="6180138"/>
          <p14:tracePt t="230834" x="7366000" y="6172200"/>
          <p14:tracePt t="230850" x="7386638" y="6165850"/>
          <p14:tracePt t="230866" x="7423150" y="6129338"/>
          <p14:tracePt t="230883" x="7458075" y="6094413"/>
          <p14:tracePt t="230900" x="7486650" y="6051550"/>
          <p14:tracePt t="230916" x="7515225" y="6008688"/>
          <p14:tracePt t="230934" x="7566025" y="5957888"/>
          <p14:tracePt t="230950" x="7600950" y="5900738"/>
          <p14:tracePt t="230967" x="7629525" y="5857875"/>
          <p14:tracePt t="230984" x="7651750" y="5772150"/>
          <p14:tracePt t="231000" x="7680325" y="5715000"/>
          <p14:tracePt t="231017" x="7723188" y="5637213"/>
          <p14:tracePt t="231032" x="7729538" y="5565775"/>
          <p14:tracePt t="231050" x="7751763" y="5480050"/>
          <p14:tracePt t="231065" x="7772400" y="5422900"/>
          <p14:tracePt t="231083" x="7780338" y="5380038"/>
          <p14:tracePt t="231099" x="7794625" y="5314950"/>
          <p14:tracePt t="231116" x="7800975" y="5214938"/>
          <p14:tracePt t="231134" x="7800975" y="5151438"/>
          <p14:tracePt t="231149" x="7800975" y="5108575"/>
          <p14:tracePt t="231171" x="7800975" y="5080000"/>
          <p14:tracePt t="231182" x="7800975" y="5065713"/>
          <p14:tracePt t="231199" x="7800975" y="5057775"/>
          <p14:tracePt t="231216" x="7800975" y="5043488"/>
          <p14:tracePt t="231233" x="7800975" y="5022850"/>
          <p14:tracePt t="231249" x="7800975" y="5000625"/>
          <p14:tracePt t="231266" x="7780338" y="4972050"/>
          <p14:tracePt t="231282" x="7780338" y="4937125"/>
          <p14:tracePt t="231299" x="7780338" y="4908550"/>
          <p14:tracePt t="231299" x="7780338" y="4900613"/>
          <p14:tracePt t="231317" x="7772400" y="4879975"/>
          <p14:tracePt t="231333" x="7772400" y="4865688"/>
          <p14:tracePt t="231350" x="7772400" y="4851400"/>
          <p14:tracePt t="231366" x="7766050" y="4800600"/>
          <p14:tracePt t="231383" x="7766050" y="4765675"/>
          <p14:tracePt t="231399" x="7766050" y="4722813"/>
          <p14:tracePt t="231416" x="7766050" y="4686300"/>
          <p14:tracePt t="231432" x="7766050" y="4672013"/>
          <p14:tracePt t="231449" x="7766050" y="4657725"/>
          <p14:tracePt t="231466" x="7766050" y="4651375"/>
          <p14:tracePt t="231482" x="7766050" y="4643438"/>
          <p14:tracePt t="231498" x="7766050" y="4637088"/>
          <p14:tracePt t="231516" x="7758113" y="4622800"/>
          <p14:tracePt t="231556" x="7758113" y="4614863"/>
          <p14:tracePt t="231564" x="7743825" y="4586288"/>
          <p14:tracePt t="231567" x="7723188" y="4565650"/>
          <p14:tracePt t="231581" x="7715250" y="4522788"/>
          <p14:tracePt t="231599" x="7680325" y="4471988"/>
          <p14:tracePt t="231616" x="7658100" y="4457700"/>
          <p14:tracePt t="231632" x="7643813" y="4443413"/>
          <p14:tracePt t="231649" x="7629525" y="4443413"/>
          <p14:tracePt t="231665" x="7600950" y="4443413"/>
          <p14:tracePt t="231682" x="7572375" y="4437063"/>
          <p14:tracePt t="231698" x="7537450" y="4429125"/>
          <p14:tracePt t="231698" x="7500938" y="4429125"/>
          <p14:tracePt t="231717" x="7486650" y="4429125"/>
          <p14:tracePt t="231731" x="7400925" y="4408488"/>
          <p14:tracePt t="231748" x="7386638" y="4408488"/>
          <p14:tracePt t="231766" x="7366000" y="4408488"/>
          <p14:tracePt t="231782" x="7337425" y="4408488"/>
          <p14:tracePt t="231800" x="7308850" y="4408488"/>
          <p14:tracePt t="231815" x="7265988" y="4408488"/>
          <p14:tracePt t="231832" x="7223125" y="4408488"/>
          <p14:tracePt t="231848" x="7143750" y="4408488"/>
          <p14:tracePt t="231865" x="7094538" y="4408488"/>
          <p14:tracePt t="231881" x="7037388" y="4408488"/>
          <p14:tracePt t="231898" x="6943725" y="4408488"/>
          <p14:tracePt t="231914" x="6858000" y="4408488"/>
          <p14:tracePt t="231931" x="6700838" y="4408488"/>
          <p14:tracePt t="231949" x="6580188" y="4408488"/>
          <p14:tracePt t="231965" x="6472238" y="4408488"/>
          <p14:tracePt t="231982" x="6380163" y="4408488"/>
          <p14:tracePt t="231998" x="6294438" y="4408488"/>
          <p14:tracePt t="232016" x="6223000" y="4408488"/>
          <p14:tracePt t="232032" x="6172200" y="4408488"/>
          <p14:tracePt t="232048" x="6115050" y="4408488"/>
          <p14:tracePt t="232065" x="6057900" y="4408488"/>
          <p14:tracePt t="232082" x="6008688" y="4408488"/>
          <p14:tracePt t="232098" x="5951538" y="4408488"/>
          <p14:tracePt t="232114" x="5872163" y="4408488"/>
          <p14:tracePt t="232131" x="5815013" y="4408488"/>
          <p14:tracePt t="232148" x="5737225" y="4408488"/>
          <p14:tracePt t="232165" x="5694363" y="4408488"/>
          <p14:tracePt t="232181" x="5643563" y="4408488"/>
          <p14:tracePt t="232198" x="5600700" y="4408488"/>
          <p14:tracePt t="232215" x="5557838" y="4408488"/>
          <p14:tracePt t="232231" x="5494338" y="4400550"/>
          <p14:tracePt t="232248" x="5443538" y="4394200"/>
          <p14:tracePt t="232264" x="5365750" y="4394200"/>
          <p14:tracePt t="232281" x="5300663" y="4394200"/>
          <p14:tracePt t="232298" x="5222875" y="4394200"/>
          <p14:tracePt t="232315" x="5172075" y="4394200"/>
          <p14:tracePt t="232331" x="5129213" y="4394200"/>
          <p14:tracePt t="232348" x="5037138" y="4394200"/>
          <p14:tracePt t="232364" x="4979988" y="4394200"/>
          <p14:tracePt t="232381" x="4922838" y="4394200"/>
          <p14:tracePt t="232397" x="4837113" y="4394200"/>
          <p14:tracePt t="232414" x="4679950" y="4394200"/>
          <p14:tracePt t="232430" x="4451350" y="4394200"/>
          <p14:tracePt t="232448" x="4214813" y="4379913"/>
          <p14:tracePt t="232465" x="3937000" y="4322763"/>
          <p14:tracePt t="232481" x="3722688" y="4279900"/>
          <p14:tracePt t="232498" x="3600450" y="4271963"/>
          <p14:tracePt t="232514" x="3543300" y="4257675"/>
          <p14:tracePt t="232531" x="3494088" y="4251325"/>
          <p14:tracePt t="232548" x="3465513" y="4251325"/>
          <p14:tracePt t="232564" x="3394075" y="4251325"/>
          <p14:tracePt t="232581" x="3351213" y="4251325"/>
          <p14:tracePt t="232597" x="3322638" y="4251325"/>
          <p14:tracePt t="232614" x="3300413" y="4251325"/>
          <p14:tracePt t="232631" x="3286125" y="4251325"/>
          <p14:tracePt t="232647" x="3271838" y="4265613"/>
          <p14:tracePt t="232664" x="3257550" y="4279900"/>
          <p14:tracePt t="232681" x="3208338" y="4329113"/>
          <p14:tracePt t="232697" x="3194050" y="4343400"/>
          <p14:tracePt t="232714" x="3179763" y="4400550"/>
          <p14:tracePt t="232731" x="3179763" y="4451350"/>
          <p14:tracePt t="232746" x="3179763" y="4486275"/>
          <p14:tracePt t="232746" x="3186113" y="4514850"/>
          <p14:tracePt t="232765" x="3214688" y="4543425"/>
          <p14:tracePt t="232780" x="3236913" y="4579938"/>
          <p14:tracePt t="232798" x="3257550" y="4629150"/>
          <p14:tracePt t="232813" x="3265488" y="4657725"/>
          <p14:tracePt t="232831" x="3286125" y="4714875"/>
          <p14:tracePt t="232846" x="3314700" y="4751388"/>
          <p14:tracePt t="232863" x="3328988" y="4786313"/>
          <p14:tracePt t="232881" x="3351213" y="4808538"/>
          <p14:tracePt t="232897" x="3357563" y="4814888"/>
          <p14:tracePt t="232972" x="3365500" y="4814888"/>
          <p14:tracePt t="233005" x="3386138" y="4808538"/>
          <p14:tracePt t="233013" x="3394075" y="4794250"/>
          <p14:tracePt t="233014" x="3436938" y="4743450"/>
          <p14:tracePt t="233030" x="3457575" y="4722813"/>
          <p14:tracePt t="233046" x="3486150" y="4694238"/>
          <p14:tracePt t="233063" x="3529013" y="4651375"/>
          <p14:tracePt t="233080" x="3586163" y="4594225"/>
          <p14:tracePt t="233097" x="3686175" y="4543425"/>
          <p14:tracePt t="233113" x="3800475" y="4500563"/>
          <p14:tracePt t="233130" x="3865563" y="4500563"/>
          <p14:tracePt t="233146" x="3900488" y="4500563"/>
          <p14:tracePt t="233163" x="3937000" y="4500563"/>
          <p14:tracePt t="233179" x="4065588" y="4500563"/>
          <p14:tracePt t="233196" x="4222750" y="4514850"/>
          <p14:tracePt t="233214" x="4386263" y="4543425"/>
          <p14:tracePt t="233230" x="4543425" y="4579938"/>
          <p14:tracePt t="233246" x="4694238" y="4600575"/>
          <p14:tracePt t="233263" x="4800600" y="4629150"/>
          <p14:tracePt t="233280" x="4908550" y="4629150"/>
          <p14:tracePt t="233296" x="5014913" y="4629150"/>
          <p14:tracePt t="233313" x="5222875" y="4629150"/>
          <p14:tracePt t="233329" x="5457825" y="4629150"/>
          <p14:tracePt t="233346" x="5715000" y="4629150"/>
          <p14:tracePt t="233363" x="5886450" y="4629150"/>
          <p14:tracePt t="233379" x="6037263" y="4637088"/>
          <p14:tracePt t="233397" x="6065838" y="4637088"/>
          <p14:tracePt t="233413" x="6115050" y="4657725"/>
          <p14:tracePt t="233430" x="6165850" y="4657725"/>
          <p14:tracePt t="233446" x="6280150" y="4672013"/>
          <p14:tracePt t="233463" x="6415088" y="4672013"/>
          <p14:tracePt t="233479" x="6543675" y="4672013"/>
          <p14:tracePt t="233496" x="6623050" y="4672013"/>
          <p14:tracePt t="233512" x="6708775" y="4672013"/>
          <p14:tracePt t="233530" x="6815138" y="4672013"/>
          <p14:tracePt t="233546" x="6923088" y="4672013"/>
          <p14:tracePt t="233562" x="7080250" y="4672013"/>
          <p14:tracePt t="233579" x="7265988" y="4672013"/>
          <p14:tracePt t="233595" x="7594600" y="4672013"/>
          <p14:tracePt t="233613" x="7700963" y="4672013"/>
          <p14:tracePt t="233629" x="7715250" y="4672013"/>
          <p14:tracePt t="233700" x="7723188" y="4672013"/>
          <p14:tracePt t="233717" x="7737475" y="4672013"/>
          <p14:tracePt t="233719" x="7743825" y="4672013"/>
          <p14:tracePt t="234077" x="7743825" y="4679950"/>
          <p14:tracePt t="234084" x="7737475" y="4694238"/>
          <p14:tracePt t="234091" x="7715250" y="4694238"/>
          <p14:tracePt t="234095" x="7694613" y="4708525"/>
          <p14:tracePt t="234111" x="7666038" y="4729163"/>
          <p14:tracePt t="234129" x="7658100" y="4757738"/>
          <p14:tracePt t="234145" x="7643813" y="4800600"/>
          <p14:tracePt t="234162" x="7623175" y="4829175"/>
          <p14:tracePt t="234179" x="7558088" y="4914900"/>
          <p14:tracePt t="234194" x="7500938" y="5022850"/>
          <p14:tracePt t="234194" x="7466013" y="5080000"/>
          <p14:tracePt t="234213" x="7437438" y="5137150"/>
          <p14:tracePt t="234229" x="7423150" y="5151438"/>
          <p14:tracePt t="234245" x="7415213" y="5165725"/>
          <p14:tracePt t="234261" x="7408863" y="5172075"/>
          <p14:tracePt t="234278" x="7351713" y="5200650"/>
          <p14:tracePt t="234295" x="7272338" y="5214938"/>
          <p14:tracePt t="234312" x="7180263" y="5222875"/>
          <p14:tracePt t="234328" x="7086600" y="5237163"/>
          <p14:tracePt t="234345" x="7037388" y="5251450"/>
          <p14:tracePt t="234362" x="7000875" y="5251450"/>
          <p14:tracePt t="234378" x="6943725" y="5251450"/>
          <p14:tracePt t="234395" x="6858000" y="5251450"/>
          <p14:tracePt t="234411" x="6723063" y="5251450"/>
          <p14:tracePt t="234411" x="6615113" y="5251450"/>
          <p14:tracePt t="234429" x="6394450" y="5251450"/>
          <p14:tracePt t="234445" x="6208713" y="5251450"/>
          <p14:tracePt t="234462" x="6029325" y="5251450"/>
          <p14:tracePt t="234477" x="5929313" y="5251450"/>
          <p14:tracePt t="234494" x="5857875" y="5251450"/>
          <p14:tracePt t="234511" x="5757863" y="5251450"/>
          <p14:tracePt t="234529" x="5600700" y="5251450"/>
          <p14:tracePt t="234545" x="5394325" y="5251450"/>
          <p14:tracePt t="234560" x="5172075" y="5251450"/>
          <p14:tracePt t="234578" x="5000625" y="5251450"/>
          <p14:tracePt t="234594" x="4908550" y="5251450"/>
          <p14:tracePt t="234612" x="4814888" y="5251450"/>
          <p14:tracePt t="234628" x="4751388" y="5251450"/>
          <p14:tracePt t="234644" x="4600575" y="5229225"/>
          <p14:tracePt t="234662" x="4486275" y="5200650"/>
          <p14:tracePt t="234677" x="4394200" y="5194300"/>
          <p14:tracePt t="234694" x="4322763" y="5172075"/>
          <p14:tracePt t="234711" x="4300538" y="5172075"/>
          <p14:tracePt t="234728" x="4265613" y="5172075"/>
          <p14:tracePt t="234744" x="4257675" y="5172075"/>
          <p14:tracePt t="234901" x="4257675" y="5157788"/>
          <p14:tracePt t="234909" x="4265613" y="5157788"/>
          <p14:tracePt t="234917" x="4294188" y="5157788"/>
          <p14:tracePt t="234924" x="4308475" y="5151438"/>
          <p14:tracePt t="234932" x="4357688" y="5137150"/>
          <p14:tracePt t="234944" x="4422775" y="5137150"/>
          <p14:tracePt t="234960" x="4443413" y="5137150"/>
          <p14:tracePt t="234977" x="4508500" y="5137150"/>
          <p14:tracePt t="234994" x="4586288" y="5137150"/>
          <p14:tracePt t="235010" x="4757738" y="5165725"/>
          <p14:tracePt t="235028" x="4951413" y="5194300"/>
          <p14:tracePt t="235043" x="5143500" y="5229225"/>
          <p14:tracePt t="235061" x="5222875" y="5237163"/>
          <p14:tracePt t="235077" x="5272088" y="5251450"/>
          <p14:tracePt t="235094" x="5337175" y="5286375"/>
          <p14:tracePt t="235110" x="5422900" y="5343525"/>
          <p14:tracePt t="235126" x="5480050" y="5400675"/>
          <p14:tracePt t="235144" x="5586413" y="5472113"/>
          <p14:tracePt t="235160" x="5651500" y="5529263"/>
          <p14:tracePt t="235177" x="5708650" y="5594350"/>
          <p14:tracePt t="235193" x="5737225" y="5651500"/>
          <p14:tracePt t="235211" x="5743575" y="5686425"/>
          <p14:tracePt t="235226" x="5751513" y="5729288"/>
          <p14:tracePt t="235243" x="5765800" y="5772150"/>
          <p14:tracePt t="235260" x="5780088" y="5857875"/>
          <p14:tracePt t="235277" x="5780088" y="5951538"/>
          <p14:tracePt t="235294" x="5794375" y="6000750"/>
          <p14:tracePt t="235310" x="5800725" y="6051550"/>
          <p14:tracePt t="235327" x="5800725" y="6065838"/>
          <p14:tracePt t="235343" x="5808663" y="6072188"/>
          <p14:tracePt t="235360" x="5815013" y="6072188"/>
          <p14:tracePt t="235376" x="5837238" y="6072188"/>
          <p14:tracePt t="235393" x="5900738" y="6072188"/>
          <p14:tracePt t="235409" x="5943600" y="6072188"/>
          <p14:tracePt t="235427" x="5972175" y="6072188"/>
          <p14:tracePt t="235443" x="6000750" y="6072188"/>
          <p14:tracePt t="235459" x="6180138" y="6094413"/>
          <p14:tracePt t="235477" x="6437313" y="6094413"/>
          <p14:tracePt t="235493" x="6715125" y="6072188"/>
          <p14:tracePt t="235511" x="6929438" y="6029325"/>
          <p14:tracePt t="235526" x="7037388" y="6022975"/>
          <p14:tracePt t="235543" x="7072313" y="6008688"/>
          <p14:tracePt t="235559" x="7108825" y="6000750"/>
          <p14:tracePt t="235576" x="7143750" y="6000750"/>
          <p14:tracePt t="235593" x="7186613" y="5972175"/>
          <p14:tracePt t="235610" x="7237413" y="5957888"/>
          <p14:tracePt t="235626" x="7294563" y="5908675"/>
          <p14:tracePt t="235642" x="7358063" y="5837238"/>
          <p14:tracePt t="235660" x="7394575" y="5765800"/>
          <p14:tracePt t="235676" x="7429500" y="5637213"/>
          <p14:tracePt t="235693" x="7429500" y="5537200"/>
          <p14:tracePt t="235710" x="7451725" y="5408613"/>
          <p14:tracePt t="235726" x="7386638" y="5272088"/>
          <p14:tracePt t="235742" x="7251700" y="5094288"/>
          <p14:tracePt t="235760" x="7037388" y="4872038"/>
          <p14:tracePt t="235776" x="6865938" y="4694238"/>
          <p14:tracePt t="235792" x="6715125" y="4522788"/>
          <p14:tracePt t="235809" x="6637338" y="4443413"/>
          <p14:tracePt t="235826" x="6586538" y="4386263"/>
          <p14:tracePt t="235843" x="6565900" y="4365625"/>
          <p14:tracePt t="235859" x="6551613" y="4357688"/>
          <p14:tracePt t="235876" x="6523038" y="4357688"/>
          <p14:tracePt t="235892" x="6486525" y="4357688"/>
          <p14:tracePt t="235910" x="6429375" y="4357688"/>
          <p14:tracePt t="235926" x="6380163" y="4357688"/>
          <p14:tracePt t="235942" x="6308725" y="4357688"/>
          <p14:tracePt t="235959" x="6243638" y="4357688"/>
          <p14:tracePt t="235975" x="6200775" y="4357688"/>
          <p14:tracePt t="235993" x="6122988" y="4379913"/>
          <p14:tracePt t="236008" x="6015038" y="4386263"/>
          <p14:tracePt t="236026" x="5865813" y="4437063"/>
          <p14:tracePt t="236043" x="5665788" y="4508500"/>
          <p14:tracePt t="236059" x="5537200" y="4529138"/>
          <p14:tracePt t="236076" x="5386388" y="4557713"/>
          <p14:tracePt t="236093" x="5257800" y="4586288"/>
          <p14:tracePt t="236109" x="5151438" y="4594225"/>
          <p14:tracePt t="236125" x="5043488" y="4614863"/>
          <p14:tracePt t="236142" x="4951413" y="4629150"/>
          <p14:tracePt t="236158" x="4851400" y="4643438"/>
          <p14:tracePt t="236176" x="4772025" y="4643438"/>
          <p14:tracePt t="236192" x="4694238" y="4672013"/>
          <p14:tracePt t="236209" x="4651375" y="4672013"/>
          <p14:tracePt t="236225" x="4629150" y="4672013"/>
          <p14:tracePt t="236241" x="4614863" y="4672013"/>
          <p14:tracePt t="236258" x="4586288" y="4672013"/>
          <p14:tracePt t="236275" x="4565650" y="4672013"/>
          <p14:tracePt t="236275" x="4543425" y="4672013"/>
          <p14:tracePt t="236293" x="4508500" y="4672013"/>
          <p14:tracePt t="236325" x="4486275" y="4672013"/>
          <p14:tracePt t="236326" x="4443413" y="4672013"/>
          <p14:tracePt t="236342" x="4429125" y="4672013"/>
          <p14:tracePt t="236359" x="4422775" y="4672013"/>
          <p14:tracePt t="236501" x="4414838" y="4672013"/>
          <p14:tracePt t="236532" x="4408488" y="4679950"/>
          <p14:tracePt t="236532" x="4400550" y="4714875"/>
          <p14:tracePt t="236549" x="4400550" y="4722813"/>
          <p14:tracePt t="236557" x="4400550" y="4737100"/>
          <p14:tracePt t="236575" x="4400550" y="4772025"/>
          <p14:tracePt t="236577" x="4400550" y="4800600"/>
          <p14:tracePt t="236592" x="4400550" y="4822825"/>
          <p14:tracePt t="236608" x="4400550" y="4843463"/>
          <p14:tracePt t="236625" x="4400550" y="4872038"/>
          <p14:tracePt t="236642" x="4400550" y="4886325"/>
          <p14:tracePt t="236659" x="4400550" y="4914900"/>
          <p14:tracePt t="236675" x="4400550" y="4951413"/>
          <p14:tracePt t="236691" x="4400550" y="4972050"/>
          <p14:tracePt t="236725" x="4400550" y="4986338"/>
          <p14:tracePt t="236726" x="4400550" y="4994275"/>
          <p14:tracePt t="236741" x="4400550" y="5008563"/>
          <p14:tracePt t="236758" x="4400550" y="5029200"/>
          <p14:tracePt t="236775" x="4400550" y="5043488"/>
          <p14:tracePt t="236792" x="4400550" y="5065713"/>
          <p14:tracePt t="236808" x="4400550" y="5094288"/>
          <p14:tracePt t="236824" x="4379913" y="5122863"/>
          <p14:tracePt t="236843" x="4379913" y="5151438"/>
          <p14:tracePt t="236858" x="4371975" y="5180013"/>
          <p14:tracePt t="236875" x="4371975" y="5200650"/>
          <p14:tracePt t="236891" x="4371975" y="5208588"/>
          <p14:tracePt t="236908" x="4371975" y="5229225"/>
          <p14:tracePt t="236942" x="4371975" y="5237163"/>
          <p14:tracePt t="236949" x="4371975" y="5243513"/>
          <p14:tracePt t="236958" x="4371975" y="5272088"/>
          <p14:tracePt t="237013" x="4371975" y="5280025"/>
          <p14:tracePt t="237029" x="4379913" y="5294313"/>
          <p14:tracePt t="237317" x="4357688" y="5294313"/>
          <p14:tracePt t="237319" x="4329113" y="5280025"/>
          <p14:tracePt t="237340" x="4308475" y="5257800"/>
          <p14:tracePt t="237341" x="4279900" y="5208588"/>
          <p14:tracePt t="237358" x="4265613" y="5180013"/>
          <p14:tracePt t="237374" x="4257675" y="5172075"/>
          <p14:tracePt t="237390" x="4257675" y="5157788"/>
          <p14:tracePt t="237549" x="4257675" y="5143500"/>
          <p14:tracePt t="237566" x="4286250" y="5151438"/>
          <p14:tracePt t="237572" x="4294188" y="5157788"/>
          <p14:tracePt t="237580" x="4337050" y="5165725"/>
          <p14:tracePt t="237590" x="4379913" y="5194300"/>
          <p14:tracePt t="237606" x="4451350" y="5208588"/>
          <p14:tracePt t="237624" x="4529138" y="5243513"/>
          <p14:tracePt t="237640" x="4700588" y="5322888"/>
          <p14:tracePt t="237656" x="4900613" y="5400675"/>
          <p14:tracePt t="237673" x="5065713" y="5508625"/>
          <p14:tracePt t="237690" x="5180013" y="5614988"/>
          <p14:tracePt t="237708" x="5237163" y="5722938"/>
          <p14:tracePt t="237723" x="5280025" y="5808663"/>
          <p14:tracePt t="237723" x="5300663" y="5843588"/>
          <p14:tracePt t="237741" x="5343525" y="5929313"/>
          <p14:tracePt t="237757" x="5351463" y="6000750"/>
          <p14:tracePt t="237773" x="5394325" y="6080125"/>
          <p14:tracePt t="237789" x="5408613" y="6137275"/>
          <p14:tracePt t="237807" x="5408613" y="6172200"/>
          <p14:tracePt t="237822" x="5408613" y="6186488"/>
          <p14:tracePt t="237856" x="5408613" y="6215063"/>
          <p14:tracePt t="237856" x="5408613" y="6223000"/>
          <p14:tracePt t="237940" x="5422900" y="6237288"/>
          <p14:tracePt t="237948" x="5429250" y="6237288"/>
          <p14:tracePt t="237956" x="5451475" y="6223000"/>
          <p14:tracePt t="237957" x="5522913" y="6215063"/>
          <p14:tracePt t="237972" x="5643563" y="6200775"/>
          <p14:tracePt t="237990" x="5737225" y="6200775"/>
          <p14:tracePt t="238005" x="5843588" y="6200775"/>
          <p14:tracePt t="238023" x="5951538" y="6200775"/>
          <p14:tracePt t="238040" x="6072188" y="6200775"/>
          <p14:tracePt t="238056" x="6208713" y="6200775"/>
          <p14:tracePt t="238073" x="6351588" y="6200775"/>
          <p14:tracePt t="238089" x="6508750" y="6200775"/>
          <p14:tracePt t="238106" x="6615113" y="6200775"/>
          <p14:tracePt t="238122" x="6680200" y="6200775"/>
          <p14:tracePt t="238139" x="6723063" y="6200775"/>
          <p14:tracePt t="238156" x="6829425" y="6200775"/>
          <p14:tracePt t="238174" x="6929438" y="6200775"/>
          <p14:tracePt t="238189" x="7086600" y="6200775"/>
          <p14:tracePt t="238206" x="7286625" y="6151563"/>
          <p14:tracePt t="238223" x="7466013" y="6094413"/>
          <p14:tracePt t="238239" x="7629525" y="6022975"/>
          <p14:tracePt t="238256" x="7786688" y="5929313"/>
          <p14:tracePt t="238272" x="7894638" y="5837238"/>
          <p14:tracePt t="238289" x="7951788" y="5715000"/>
          <p14:tracePt t="238305" x="7972425" y="5622925"/>
          <p14:tracePt t="238323" x="8001000" y="5508625"/>
          <p14:tracePt t="238339" x="8001000" y="5372100"/>
          <p14:tracePt t="238356" x="8001000" y="5129213"/>
          <p14:tracePt t="238373" x="7943850" y="4979988"/>
          <p14:tracePt t="238389" x="7815263" y="4837113"/>
          <p14:tracePt t="238406" x="7686675" y="4722813"/>
          <p14:tracePt t="238422" x="7566025" y="4622800"/>
          <p14:tracePt t="238439" x="7472363" y="4529138"/>
          <p14:tracePt t="238455" x="7408863" y="4479925"/>
          <p14:tracePt t="238472" x="7380288" y="4457700"/>
          <p14:tracePt t="238488" x="7323138" y="4429125"/>
          <p14:tracePt t="238506" x="7229475" y="4414838"/>
          <p14:tracePt t="238522" x="7108825" y="4414838"/>
          <p14:tracePt t="238538" x="7015163" y="4414838"/>
          <p14:tracePt t="238556" x="6958013" y="4408488"/>
          <p14:tracePt t="238571" x="6886575" y="4394200"/>
          <p14:tracePt t="238589" x="6837363" y="4394200"/>
          <p14:tracePt t="238605" x="6757988" y="4394200"/>
          <p14:tracePt t="238622" x="6680200" y="4394200"/>
          <p14:tracePt t="238639" x="6608763" y="4394200"/>
          <p14:tracePt t="238656" x="6543675" y="4408488"/>
          <p14:tracePt t="238672" x="6486525" y="4422775"/>
          <p14:tracePt t="238688" x="6443663" y="4443413"/>
          <p14:tracePt t="238705" x="6408738" y="4451350"/>
          <p14:tracePt t="238722" x="6380163" y="4451350"/>
          <p14:tracePt t="238739" x="6372225" y="4457700"/>
          <p14:tracePt t="238804" x="6365875" y="4457700"/>
          <p14:tracePt t="238812" x="6357938" y="4457700"/>
          <p14:tracePt t="238820" x="6343650" y="4457700"/>
          <p14:tracePt t="238829" x="6337300" y="4457700"/>
          <p14:tracePt t="238841" x="6329363" y="4465638"/>
          <p14:tracePt t="238885" x="6329363" y="4471988"/>
          <p14:tracePt t="238893" x="6329363" y="4486275"/>
          <p14:tracePt t="238901" x="6329363" y="4514850"/>
          <p14:tracePt t="238909" x="6365875" y="4572000"/>
          <p14:tracePt t="238922" x="6451600" y="4657725"/>
          <p14:tracePt t="238938" x="6543675" y="4751388"/>
          <p14:tracePt t="238955" x="6623050" y="4822825"/>
          <p14:tracePt t="238971" x="6743700" y="4922838"/>
          <p14:tracePt t="238988" x="6865938" y="4994275"/>
          <p14:tracePt t="239005" x="6908800" y="5037138"/>
          <p14:tracePt t="239021" x="6958013" y="5072063"/>
          <p14:tracePt t="239038" x="6994525" y="5108575"/>
          <p14:tracePt t="239055" x="7029450" y="5143500"/>
          <p14:tracePt t="239072" x="7037388" y="5151438"/>
          <p14:tracePt t="239116" x="7037388" y="5157788"/>
          <p14:tracePt t="239244" x="7037388" y="5165725"/>
          <p14:tracePt t="239252" x="7029450" y="5165725"/>
          <p14:tracePt t="239260" x="7000875" y="5165725"/>
          <p14:tracePt t="239272" x="6986588" y="5165725"/>
          <p14:tracePt t="239276" x="6943725" y="5172075"/>
          <p14:tracePt t="239288" x="6915150" y="5172075"/>
          <p14:tracePt t="239304" x="6894513" y="5172075"/>
          <p14:tracePt t="239320" x="6865938" y="5172075"/>
          <p14:tracePt t="239337" x="6829425" y="5172075"/>
          <p14:tracePt t="239354" x="6786563" y="5172075"/>
          <p14:tracePt t="239371" x="6737350" y="5172075"/>
          <p14:tracePt t="239388" x="6608763" y="5172075"/>
          <p14:tracePt t="239405" x="6543675" y="5172075"/>
          <p14:tracePt t="239421" x="6508750" y="5172075"/>
          <p14:tracePt t="239438" x="6494463" y="5172075"/>
          <p14:tracePt t="239454" x="6457950" y="5172075"/>
          <p14:tracePt t="239470" x="6437313" y="5172075"/>
          <p14:tracePt t="239487" x="6415088" y="5172075"/>
          <p14:tracePt t="239503" x="6372225" y="5172075"/>
          <p14:tracePt t="239521" x="6343650" y="5172075"/>
          <p14:tracePt t="239537" x="6308725" y="5172075"/>
          <p14:tracePt t="239555" x="6294438" y="5172075"/>
          <p14:tracePt t="239570" x="6265863" y="5172075"/>
          <p14:tracePt t="239587" x="6251575" y="5172075"/>
          <p14:tracePt t="239603" x="6215063" y="5172075"/>
          <p14:tracePt t="239622" x="6180138" y="5172075"/>
          <p14:tracePt t="239637" x="6137275" y="5172075"/>
          <p14:tracePt t="239654" x="6086475" y="5172075"/>
          <p14:tracePt t="239670" x="6037263" y="5172075"/>
          <p14:tracePt t="239687" x="6008688" y="5172075"/>
          <p14:tracePt t="239704" x="5972175" y="5172075"/>
          <p14:tracePt t="239720" x="5943600" y="5172075"/>
          <p14:tracePt t="239738" x="5915025" y="5172075"/>
          <p14:tracePt t="239754" x="5894388" y="5172075"/>
          <p14:tracePt t="239771" x="5865813" y="5172075"/>
          <p14:tracePt t="239787" x="5837238" y="5172075"/>
          <p14:tracePt t="239804" x="5772150" y="5172075"/>
          <p14:tracePt t="239821" x="5737225" y="5172075"/>
          <p14:tracePt t="239837" x="5694363" y="5172075"/>
          <p14:tracePt t="239854" x="5680075" y="5172075"/>
          <p14:tracePt t="239870" x="5672138" y="5172075"/>
          <p14:tracePt t="239886" x="5651500" y="5172075"/>
          <p14:tracePt t="239932" x="5643563" y="5172075"/>
          <p14:tracePt t="239941" x="5614988" y="5172075"/>
          <p14:tracePt t="239948" x="5608638" y="5172075"/>
          <p14:tracePt t="239954" x="5586413" y="5157788"/>
          <p14:tracePt t="239970" x="5565775" y="5157788"/>
          <p14:tracePt t="239987" x="5557838" y="5151438"/>
          <p14:tracePt t="240036" x="5537200" y="5151438"/>
          <p14:tracePt t="240108" x="5529263" y="5143500"/>
          <p14:tracePt t="240124" x="5522913" y="5137150"/>
          <p14:tracePt t="240124" x="5522913" y="5129213"/>
          <p14:tracePt t="240149" x="5522913" y="5122863"/>
          <p14:tracePt t="240157" x="5522913" y="5114925"/>
          <p14:tracePt t="240173" x="5522913" y="5086350"/>
          <p14:tracePt t="240179" x="5522913" y="5080000"/>
          <p14:tracePt t="240186" x="5514975" y="5065713"/>
          <p14:tracePt t="240229" x="5514975" y="5051425"/>
          <p14:tracePt t="240237" x="5514975" y="5043488"/>
          <p14:tracePt t="240245" x="5508625" y="5029200"/>
          <p14:tracePt t="240252" x="5508625" y="5000625"/>
          <p14:tracePt t="240269" x="5508625" y="4986338"/>
          <p14:tracePt t="240286" x="5508625" y="4972050"/>
          <p14:tracePt t="240302" x="5508625" y="4957763"/>
          <p14:tracePt t="240396" x="5508625" y="4951413"/>
          <p14:tracePt t="240428" x="5494338" y="4929188"/>
          <p14:tracePt t="240581" x="5494338" y="4922838"/>
          <p14:tracePt t="240586" x="5500688" y="4922838"/>
          <p14:tracePt t="240605" x="5514975" y="4922838"/>
          <p14:tracePt t="240621" x="5522913" y="4922838"/>
          <p14:tracePt t="240623" x="5529263" y="4922838"/>
          <p14:tracePt t="240635" x="5572125" y="4922838"/>
          <p14:tracePt t="240652" x="5614988" y="4937125"/>
          <p14:tracePt t="240669" x="5657850" y="4937125"/>
          <p14:tracePt t="240686" x="5708650" y="4937125"/>
          <p14:tracePt t="240704" x="5757863" y="4943475"/>
          <p14:tracePt t="240719" x="5800725" y="4943475"/>
          <p14:tracePt t="240736" x="5843588" y="4943475"/>
          <p14:tracePt t="240752" x="5865813" y="4943475"/>
          <p14:tracePt t="240768" x="5886450" y="4943475"/>
          <p14:tracePt t="240785" x="5900738" y="4943475"/>
          <p14:tracePt t="240802" x="5915025" y="4943475"/>
          <p14:tracePt t="240818" x="5937250" y="4943475"/>
          <p14:tracePt t="240835" x="5980113" y="4943475"/>
          <p14:tracePt t="240835" x="6000750" y="4943475"/>
          <p14:tracePt t="240852" x="6051550" y="4943475"/>
          <p14:tracePt t="240868" x="6086475" y="4943475"/>
          <p14:tracePt t="240886" x="6100763" y="4943475"/>
          <p14:tracePt t="240902" x="6115050" y="4943475"/>
          <p14:tracePt t="240918" x="6129338" y="4943475"/>
          <p14:tracePt t="240935" x="6157913" y="4943475"/>
          <p14:tracePt t="240952" x="6172200" y="4943475"/>
          <p14:tracePt t="240968" x="6194425" y="4943475"/>
          <p14:tracePt t="240985" x="6208713" y="4943475"/>
          <p14:tracePt t="241002" x="6237288" y="4943475"/>
          <p14:tracePt t="241018" x="6272213" y="4943475"/>
          <p14:tracePt t="241035" x="6315075" y="4943475"/>
          <p14:tracePt t="241051" x="6365875" y="4943475"/>
          <p14:tracePt t="241068" x="6400800" y="4943475"/>
          <p14:tracePt t="241085" x="6429375" y="4943475"/>
          <p14:tracePt t="241102" x="6451600" y="4943475"/>
          <p14:tracePt t="241118" x="6480175" y="4943475"/>
          <p14:tracePt t="241134" x="6508750" y="4943475"/>
          <p14:tracePt t="241152" x="6523038" y="4943475"/>
          <p14:tracePt t="241170" x="6543675" y="4943475"/>
          <p14:tracePt t="241212" x="6551613" y="4943475"/>
          <p14:tracePt t="241253" x="6557963" y="4943475"/>
          <p14:tracePt t="241269" x="6565900" y="4943475"/>
          <p14:tracePt t="241285" x="6586538" y="4943475"/>
          <p14:tracePt t="241291" x="6600825" y="4937125"/>
          <p14:tracePt t="241302" x="6608763" y="4922838"/>
          <p14:tracePt t="241436" x="6608763" y="4929188"/>
          <p14:tracePt t="241438" x="6600825" y="4943475"/>
          <p14:tracePt t="241460" x="6600825" y="4951413"/>
          <p14:tracePt t="241476" x="6594475" y="4965700"/>
          <p14:tracePt t="241492" x="6594475" y="4972050"/>
          <p14:tracePt t="241533" x="6594475" y="4986338"/>
          <p14:tracePt t="241541" x="6594475" y="4994275"/>
          <p14:tracePt t="241549" x="6594475" y="5000625"/>
          <p14:tracePt t="241580" x="6594475" y="5008563"/>
          <p14:tracePt t="241587" x="6594475" y="5029200"/>
          <p14:tracePt t="241600" x="6586538" y="5037138"/>
          <p14:tracePt t="241601" x="6580188" y="5043488"/>
          <p14:tracePt t="241618" x="6557963" y="5051425"/>
          <p14:tracePt t="241634" x="6529388" y="5051425"/>
          <p14:tracePt t="241650" x="6486525" y="5057775"/>
          <p14:tracePt t="241667" x="6415088" y="5057775"/>
          <p14:tracePt t="241684" x="6343650" y="5086350"/>
          <p14:tracePt t="241702" x="6237288" y="5086350"/>
          <p14:tracePt t="241718" x="6172200" y="5100638"/>
          <p14:tracePt t="241735" x="6137275" y="5108575"/>
          <p14:tracePt t="241752" x="6086475" y="5108575"/>
          <p14:tracePt t="241767" x="6029325" y="5108575"/>
          <p14:tracePt t="241784" x="5994400" y="5108575"/>
          <p14:tracePt t="241801" x="5965825" y="5108575"/>
          <p14:tracePt t="241818" x="5951538" y="5108575"/>
          <p14:tracePt t="241834" x="5915025" y="5108575"/>
          <p14:tracePt t="241851" x="5865813" y="5108575"/>
          <p14:tracePt t="241867" x="5786438" y="5108575"/>
          <p14:tracePt t="241884" x="5743575" y="5108575"/>
          <p14:tracePt t="241901" x="5700713" y="5108575"/>
          <p14:tracePt t="241917" x="5665788" y="5108575"/>
          <p14:tracePt t="241934" x="5651500" y="5108575"/>
          <p14:tracePt t="241950" x="5608638" y="5108575"/>
          <p14:tracePt t="241968" x="5565775" y="5100638"/>
          <p14:tracePt t="241983" x="5514975" y="5100638"/>
          <p14:tracePt t="242001" x="5486400" y="5086350"/>
          <p14:tracePt t="242016" x="5457825" y="5086350"/>
          <p14:tracePt t="242034" x="5451475" y="5086350"/>
          <p14:tracePt t="242069" x="5443538" y="5086350"/>
          <p14:tracePt t="242070" x="5437188" y="5086350"/>
          <p14:tracePt t="242084" x="5380038" y="5072063"/>
          <p14:tracePt t="242101" x="5357813" y="5057775"/>
          <p14:tracePt t="242117" x="5337175" y="5057775"/>
          <p14:tracePt t="242156" x="5329238" y="5051425"/>
          <p14:tracePt t="242164" x="5329238" y="5043488"/>
          <p14:tracePt t="242172" x="5329238" y="5037138"/>
          <p14:tracePt t="242183" x="5329238" y="5008563"/>
          <p14:tracePt t="242199" x="5329238" y="4994275"/>
          <p14:tracePt t="242216" x="5329238" y="4979988"/>
          <p14:tracePt t="242233" x="5343525" y="4957763"/>
          <p14:tracePt t="242250" x="5357813" y="4943475"/>
          <p14:tracePt t="242267" x="5386388" y="4929188"/>
          <p14:tracePt t="242283" x="5408613" y="4914900"/>
          <p14:tracePt t="242283" x="5414963" y="4908550"/>
          <p14:tracePt t="242556" x="5414963" y="4914900"/>
          <p14:tracePt t="242564" x="5414963" y="4922838"/>
          <p14:tracePt t="242572" x="5414963" y="4929188"/>
          <p14:tracePt t="242580" x="5408613" y="4951413"/>
          <p14:tracePt t="242589" x="5380038" y="4965700"/>
          <p14:tracePt t="242599" x="5343525" y="4979988"/>
          <p14:tracePt t="242616" x="5286375" y="4994275"/>
          <p14:tracePt t="242633" x="5251450" y="4994275"/>
          <p14:tracePt t="242649" x="5222875" y="4994275"/>
          <p14:tracePt t="242666" x="5157788" y="4994275"/>
          <p14:tracePt t="242683" x="5080000" y="4994275"/>
          <p14:tracePt t="242699" x="4937125" y="4994275"/>
          <p14:tracePt t="242718" x="4872038" y="4965700"/>
          <p14:tracePt t="242733" x="4829175" y="4951413"/>
          <p14:tracePt t="242749" x="4772025" y="4943475"/>
          <p14:tracePt t="242766" x="4729163" y="4922838"/>
          <p14:tracePt t="242783" x="4686300" y="4922838"/>
          <p14:tracePt t="242799" x="4651375" y="4922838"/>
          <p14:tracePt t="242816" x="4622800" y="4922838"/>
          <p14:tracePt t="242833" x="4557713" y="4922838"/>
          <p14:tracePt t="242850" x="4465638" y="4922838"/>
          <p14:tracePt t="242866" x="4414838" y="4922838"/>
          <p14:tracePt t="242883" x="4379913" y="4922838"/>
          <p14:tracePt t="242899" x="4357688" y="4922838"/>
          <p14:tracePt t="242941" x="4337050" y="4922838"/>
          <p14:tracePt t="242956" x="4329113" y="4937125"/>
          <p14:tracePt t="242972" x="4314825" y="4937125"/>
          <p14:tracePt t="243325" x="4300538" y="4943475"/>
          <p14:tracePt t="243420" x="4300538" y="4951413"/>
          <p14:tracePt t="243428" x="4300538" y="4957763"/>
          <p14:tracePt t="243436" x="4294188" y="4965700"/>
          <p14:tracePt t="243476" x="4286250" y="4972050"/>
          <p14:tracePt t="243580" x="4279900" y="4972050"/>
          <p14:tracePt t="243613" x="4271963" y="4979988"/>
          <p14:tracePt t="243622" x="4251325" y="4994275"/>
          <p14:tracePt t="243644" x="4243388" y="5000625"/>
          <p14:tracePt t="243677" x="4237038" y="5008563"/>
          <p14:tracePt t="243708" x="4229100" y="5014913"/>
          <p14:tracePt t="243716" x="4222750" y="5029200"/>
          <p14:tracePt t="243756" x="4222750" y="5043488"/>
          <p14:tracePt t="243764" x="4214813" y="5051425"/>
          <p14:tracePt t="243797" x="4214813" y="5065713"/>
          <p14:tracePt t="243813" x="4208463" y="5072063"/>
          <p14:tracePt t="243860" x="4200525" y="5086350"/>
          <p14:tracePt t="243893" x="4194175" y="5094288"/>
          <p14:tracePt t="243925" x="4186238" y="5100638"/>
          <p14:tracePt t="243932" x="4179888" y="5108575"/>
          <p14:tracePt t="243941" x="4171950" y="5114925"/>
          <p14:tracePt t="243956" x="4157663" y="5129213"/>
          <p14:tracePt t="243973" x="4151313" y="5137150"/>
          <p14:tracePt t="244116" x="4143375" y="5143500"/>
          <p14:tracePt t="244137" x="4137025" y="5151438"/>
          <p14:tracePt t="245164" x="4143375" y="5151438"/>
          <p14:tracePt t="245172" x="4157663" y="5151438"/>
          <p14:tracePt t="245180" x="4200525" y="5151438"/>
          <p14:tracePt t="245196" x="4265613" y="5151438"/>
          <p14:tracePt t="245212" x="4329113" y="5143500"/>
          <p14:tracePt t="245229" x="4437063" y="5129213"/>
          <p14:tracePt t="245245" x="4529138" y="5122863"/>
          <p14:tracePt t="245263" x="4600575" y="5122863"/>
          <p14:tracePt t="245279" x="4643438" y="5122863"/>
          <p14:tracePt t="245296" x="4672013" y="5122863"/>
          <p14:tracePt t="245312" x="4722813" y="5122863"/>
          <p14:tracePt t="245329" x="4751388" y="5122863"/>
          <p14:tracePt t="245346" x="4808538" y="5122863"/>
          <p14:tracePt t="245362" x="4894263" y="5122863"/>
          <p14:tracePt t="245380" x="5008563" y="5129213"/>
          <p14:tracePt t="245396" x="5186363" y="5151438"/>
          <p14:tracePt t="245413" x="5243513" y="5157788"/>
          <p14:tracePt t="245429" x="5265738" y="5165725"/>
          <p14:tracePt t="245445" x="5286375" y="5165725"/>
          <p14:tracePt t="245462" x="5322888" y="5165725"/>
          <p14:tracePt t="245478" x="5380038" y="5165725"/>
          <p14:tracePt t="245496" x="5451475" y="5165725"/>
          <p14:tracePt t="245512" x="5522913" y="5165725"/>
          <p14:tracePt t="245530" x="5586413" y="5180013"/>
          <p14:tracePt t="245545" x="5629275" y="5180013"/>
          <p14:tracePt t="245562" x="5651500" y="5194300"/>
          <p14:tracePt t="245578" x="5680075" y="5194300"/>
          <p14:tracePt t="245595" x="5722938" y="5194300"/>
          <p14:tracePt t="245611" x="5772150" y="5194300"/>
          <p14:tracePt t="245628" x="5808663" y="5194300"/>
          <p14:tracePt t="245645" x="5865813" y="5180013"/>
          <p14:tracePt t="245662" x="5951538" y="5137150"/>
          <p14:tracePt t="245679" x="6022975" y="5094288"/>
          <p14:tracePt t="245695" x="6037263" y="5080000"/>
          <p14:tracePt t="245713" x="6072188" y="5051425"/>
          <p14:tracePt t="245728" x="6094413" y="5029200"/>
          <p14:tracePt t="245745" x="6122988" y="5022850"/>
          <p14:tracePt t="245761" x="6137275" y="5008563"/>
          <p14:tracePt t="245778" x="6151563" y="5008563"/>
          <p14:tracePt t="245795" x="6172200" y="5000625"/>
          <p14:tracePt t="245811" x="6223000" y="4994275"/>
          <p14:tracePt t="245829" x="6243638" y="4994275"/>
          <p14:tracePt t="245845" x="6286500" y="4972050"/>
          <p14:tracePt t="245862" x="6315075" y="4965700"/>
          <p14:tracePt t="245878" x="6357938" y="4957763"/>
          <p14:tracePt t="245895" x="6372225" y="4957763"/>
          <p14:tracePt t="245911" x="6380163" y="4957763"/>
          <p14:tracePt t="245928" x="6386513" y="4957763"/>
          <p14:tracePt t="245964" x="6394450" y="4957763"/>
          <p14:tracePt t="245966" x="6408738" y="4957763"/>
          <p14:tracePt t="246005" x="6415088" y="4957763"/>
          <p14:tracePt t="246021" x="6423025" y="4957763"/>
          <p14:tracePt t="246037" x="6429375" y="4957763"/>
          <p14:tracePt t="246069" x="6451600" y="4957763"/>
          <p14:tracePt t="246077" x="6457950" y="4957763"/>
          <p14:tracePt t="246228" x="6443663" y="4957763"/>
          <p14:tracePt t="246243" x="6400800" y="4957763"/>
          <p14:tracePt t="246244" x="6357938" y="4965700"/>
          <p14:tracePt t="246263" x="6294438" y="4979988"/>
          <p14:tracePt t="246277" x="6223000" y="4979988"/>
          <p14:tracePt t="246294" x="6180138" y="4979988"/>
          <p14:tracePt t="246311" x="6129338" y="4979988"/>
          <p14:tracePt t="246327" x="6057900" y="4979988"/>
          <p14:tracePt t="246345" x="5994400" y="4979988"/>
          <p14:tracePt t="246361" x="5937250" y="4979988"/>
          <p14:tracePt t="246378" x="5872163" y="4979988"/>
          <p14:tracePt t="246394" x="5815013" y="4979988"/>
          <p14:tracePt t="246411" x="5772150" y="4979988"/>
          <p14:tracePt t="246427" x="5729288" y="4979988"/>
          <p14:tracePt t="246444" x="5672138" y="4979988"/>
          <p14:tracePt t="246461" x="5622925" y="4986338"/>
          <p14:tracePt t="246477" x="5580063" y="4994275"/>
          <p14:tracePt t="246494" x="5557838" y="4994275"/>
          <p14:tracePt t="246511" x="5522913" y="4994275"/>
          <p14:tracePt t="246528" x="5514975" y="4994275"/>
          <p14:tracePt t="246564" x="5508625" y="4994275"/>
          <p14:tracePt t="246628" x="5500688" y="5000625"/>
          <p14:tracePt t="246676" x="5500688" y="5008563"/>
          <p14:tracePt t="246684" x="5529263" y="5008563"/>
          <p14:tracePt t="246692" x="5557838" y="5008563"/>
          <p14:tracePt t="246700" x="5622925" y="5008563"/>
          <p14:tracePt t="246711" x="5765800" y="5008563"/>
          <p14:tracePt t="246727" x="5900738" y="5008563"/>
          <p14:tracePt t="246743" x="6022975" y="5008563"/>
          <p14:tracePt t="246761" x="6100763" y="5029200"/>
          <p14:tracePt t="246776" x="6122988" y="5037138"/>
          <p14:tracePt t="246794" x="6122988" y="5043488"/>
          <p14:tracePt t="246810" x="6122988" y="5072063"/>
          <p14:tracePt t="246827" x="6051550" y="5165725"/>
          <p14:tracePt t="246844" x="5957888" y="5257800"/>
          <p14:tracePt t="246861" x="5886450" y="5329238"/>
          <p14:tracePt t="246877" x="5837238" y="5380038"/>
          <p14:tracePt t="246894" x="5772150" y="5408613"/>
          <p14:tracePt t="246909" x="5757863" y="5429250"/>
          <p14:tracePt t="246926" x="5743575" y="5451475"/>
          <p14:tracePt t="246943" x="5715000" y="5472113"/>
          <p14:tracePt t="246960" x="5680075" y="5508625"/>
          <p14:tracePt t="246977" x="5651500" y="5537200"/>
          <p14:tracePt t="246993" x="5622925" y="5551488"/>
          <p14:tracePt t="247010" x="5614988" y="5557838"/>
          <p14:tracePt t="247084" x="5629275" y="5557838"/>
          <p14:tracePt t="247092" x="5657850" y="5557838"/>
          <p14:tracePt t="247100" x="5715000" y="5557838"/>
          <p14:tracePt t="247116" x="5837238" y="5557838"/>
          <p14:tracePt t="247126" x="6029325" y="5551488"/>
          <p14:tracePt t="247143" x="6200775" y="5529263"/>
          <p14:tracePt t="247160" x="6315075" y="5508625"/>
          <p14:tracePt t="247176" x="6394450" y="5508625"/>
          <p14:tracePt t="247193" x="6451600" y="5494338"/>
          <p14:tracePt t="247209" x="6529388" y="5472113"/>
          <p14:tracePt t="247226" x="6672263" y="5465763"/>
          <p14:tracePt t="247243" x="6794500" y="5465763"/>
          <p14:tracePt t="247259" x="6886575" y="5465763"/>
          <p14:tracePt t="247259" x="6900863" y="5465763"/>
          <p14:tracePt t="247276" x="6923088" y="5465763"/>
          <p14:tracePt t="247340" x="6929438" y="5472113"/>
          <p14:tracePt t="247348" x="6937375" y="5480050"/>
          <p14:tracePt t="247356" x="6943725" y="5486400"/>
          <p14:tracePt t="247364" x="6951663" y="5500688"/>
          <p14:tracePt t="247376" x="6958013" y="5508625"/>
          <p14:tracePt t="247392" x="6958013" y="5529263"/>
          <p14:tracePt t="247410" x="6958013" y="5543550"/>
          <p14:tracePt t="247427" x="6958013" y="5580063"/>
          <p14:tracePt t="247443" x="6958013" y="5614988"/>
          <p14:tracePt t="247460" x="6915150" y="5665788"/>
          <p14:tracePt t="247476" x="6900863" y="5708650"/>
          <p14:tracePt t="247493" x="6880225" y="5729288"/>
          <p14:tracePt t="247509" x="6829425" y="5772150"/>
          <p14:tracePt t="247526" x="6780213" y="5815013"/>
          <p14:tracePt t="247542" x="6737350" y="5843588"/>
          <p14:tracePt t="247559" x="6700838" y="5857875"/>
          <p14:tracePt t="247576" x="6665913" y="5880100"/>
          <p14:tracePt t="247593" x="6643688" y="5894388"/>
          <p14:tracePt t="247609" x="6608763" y="5894388"/>
          <p14:tracePt t="247626" x="6565900" y="5922963"/>
          <p14:tracePt t="247643" x="6557963" y="5922963"/>
          <p14:tracePt t="247659" x="6515100" y="5937250"/>
          <p14:tracePt t="247676" x="6486525" y="5937250"/>
          <p14:tracePt t="247692" x="6429375" y="5943600"/>
          <p14:tracePt t="247709" x="6337300" y="5951538"/>
          <p14:tracePt t="247726" x="6280150" y="5951538"/>
          <p14:tracePt t="247742" x="6200775" y="5951538"/>
          <p14:tracePt t="247758" x="6157913" y="5951538"/>
          <p14:tracePt t="247775" x="6115050" y="5951538"/>
          <p14:tracePt t="247792" x="6086475" y="5951538"/>
          <p14:tracePt t="247809" x="6065838" y="5951538"/>
          <p14:tracePt t="247826" x="6037263" y="5951538"/>
          <p14:tracePt t="247842" x="6022975" y="5951538"/>
          <p14:tracePt t="247859" x="5980113" y="5951538"/>
          <p14:tracePt t="247875" x="5943600" y="5951538"/>
          <p14:tracePt t="247891" x="5880100" y="5951538"/>
          <p14:tracePt t="247909" x="5865813" y="5951538"/>
          <p14:tracePt t="247925" x="5808663" y="5922963"/>
          <p14:tracePt t="247943" x="5780088" y="5908675"/>
          <p14:tracePt t="247959" x="5737225" y="5872163"/>
          <p14:tracePt t="247976" x="5680075" y="5837238"/>
          <p14:tracePt t="247992" x="5651500" y="5822950"/>
          <p14:tracePt t="248009" x="5629275" y="5800725"/>
          <p14:tracePt t="248025" x="5614988" y="5780088"/>
          <p14:tracePt t="248042" x="5614988" y="5757863"/>
          <p14:tracePt t="248058" x="5600700" y="5700713"/>
          <p14:tracePt t="248074" x="5594350" y="5665788"/>
          <p14:tracePt t="248074" x="5586413" y="5622925"/>
          <p14:tracePt t="248092" x="5565775" y="5586413"/>
          <p14:tracePt t="248109" x="5557838" y="5572125"/>
          <p14:tracePt t="248126" x="5551488" y="5565775"/>
          <p14:tracePt t="248141" x="5551488" y="5543550"/>
          <p14:tracePt t="248158" x="5551488" y="5529263"/>
          <p14:tracePt t="248174" x="5551488" y="5500688"/>
          <p14:tracePt t="248191" x="5557838" y="5480050"/>
          <p14:tracePt t="248209" x="5594350" y="5451475"/>
          <p14:tracePt t="248224" x="5622925" y="5443538"/>
          <p14:tracePt t="248242" x="5643563" y="5443538"/>
          <p14:tracePt t="248258" x="5708650" y="5437188"/>
          <p14:tracePt t="248275" x="5794375" y="5437188"/>
          <p14:tracePt t="248292" x="5886450" y="5437188"/>
          <p14:tracePt t="248292" x="5922963" y="5437188"/>
          <p14:tracePt t="248309" x="6029325" y="5437188"/>
          <p14:tracePt t="248325" x="6108700" y="5437188"/>
          <p14:tracePt t="248342" x="6172200" y="5437188"/>
          <p14:tracePt t="248357" x="6215063" y="5437188"/>
          <p14:tracePt t="248375" x="6243638" y="5437188"/>
          <p14:tracePt t="248391" x="6280150" y="5437188"/>
          <p14:tracePt t="248408" x="6315075" y="5437188"/>
          <p14:tracePt t="248425" x="6357938" y="5437188"/>
          <p14:tracePt t="248441" x="6415088" y="5437188"/>
          <p14:tracePt t="248458" x="6500813" y="5437188"/>
          <p14:tracePt t="248474" x="6557963" y="5437188"/>
          <p14:tracePt t="248491" x="6637338" y="5437188"/>
          <p14:tracePt t="248508" x="6686550" y="5437188"/>
          <p14:tracePt t="248525" x="6708775" y="5437188"/>
          <p14:tracePt t="248541" x="6723063" y="5437188"/>
          <p14:tracePt t="248557" x="6772275" y="5465763"/>
          <p14:tracePt t="248574" x="6780213" y="5472113"/>
          <p14:tracePt t="248591" x="6786563" y="5480050"/>
          <p14:tracePt t="248607" x="6800850" y="5500688"/>
          <p14:tracePt t="248624" x="6815138" y="5529263"/>
          <p14:tracePt t="248641" x="6823075" y="5543550"/>
          <p14:tracePt t="248657" x="6837363" y="5580063"/>
          <p14:tracePt t="248674" x="6865938" y="5637213"/>
          <p14:tracePt t="248690" x="6886575" y="5686425"/>
          <p14:tracePt t="248707" x="6894513" y="5743575"/>
          <p14:tracePt t="248724" x="6894513" y="5757863"/>
          <p14:tracePt t="248741" x="6894513" y="5786438"/>
          <p14:tracePt t="248758" x="6894513" y="5808663"/>
          <p14:tracePt t="248774" x="6880225" y="5843588"/>
          <p14:tracePt t="248790" x="6865938" y="5872163"/>
          <p14:tracePt t="248807" x="6837363" y="5908675"/>
          <p14:tracePt t="248824" x="6823075" y="5929313"/>
          <p14:tracePt t="248840" x="6808788" y="5957888"/>
          <p14:tracePt t="248857" x="6794500" y="5972175"/>
          <p14:tracePt t="248874" x="6780213" y="5980113"/>
          <p14:tracePt t="248890" x="6757988" y="5986463"/>
          <p14:tracePt t="248907" x="6715125" y="6008688"/>
          <p14:tracePt t="248923" x="6623050" y="6029325"/>
          <p14:tracePt t="248941" x="6580188" y="6037263"/>
          <p14:tracePt t="248957" x="6529388" y="6057900"/>
          <p14:tracePt t="248974" x="6451600" y="6072188"/>
          <p14:tracePt t="248991" x="6394450" y="6094413"/>
          <p14:tracePt t="249007" x="6365875" y="6108700"/>
          <p14:tracePt t="249023" x="6343650" y="6108700"/>
          <p14:tracePt t="249040" x="6300788" y="6115050"/>
          <p14:tracePt t="249057" x="6257925" y="6115050"/>
          <p14:tracePt t="249073" x="6186488" y="6122988"/>
          <p14:tracePt t="249091" x="6137275" y="6122988"/>
          <p14:tracePt t="249107" x="6065838" y="6143625"/>
          <p14:tracePt t="249123" x="5986463" y="6143625"/>
          <p14:tracePt t="249141" x="5951538" y="6143625"/>
          <p14:tracePt t="249157" x="5943600" y="6143625"/>
          <p14:tracePt t="249174" x="5915025" y="6143625"/>
          <p14:tracePt t="249190" x="5880100" y="6143625"/>
          <p14:tracePt t="249207" x="5857875" y="6143625"/>
          <p14:tracePt t="249224" x="5808663" y="6143625"/>
          <p14:tracePt t="249241" x="5765800" y="6137275"/>
          <p14:tracePt t="249257" x="5722938" y="6108700"/>
          <p14:tracePt t="249273" x="5694363" y="6094413"/>
          <p14:tracePt t="249290" x="5672138" y="6057900"/>
          <p14:tracePt t="249307" x="5651500" y="6008688"/>
          <p14:tracePt t="249323" x="5643563" y="5915025"/>
          <p14:tracePt t="249341" x="5643563" y="5886450"/>
          <p14:tracePt t="249341" x="5629275" y="5872163"/>
          <p14:tracePt t="249357" x="5622925" y="5837238"/>
          <p14:tracePt t="249373" x="5622925" y="5829300"/>
          <p14:tracePt t="249390" x="5622925" y="5808663"/>
          <p14:tracePt t="249500" x="5622925" y="5800725"/>
          <p14:tracePt t="249508" x="5651500" y="5808663"/>
          <p14:tracePt t="249516" x="5657850" y="5837238"/>
          <p14:tracePt t="249524" x="5657850" y="5880100"/>
          <p14:tracePt t="249539" x="5665788" y="5957888"/>
          <p14:tracePt t="249557" x="5686425" y="6008688"/>
          <p14:tracePt t="249573" x="5700713" y="6051550"/>
          <p14:tracePt t="249589" x="5729288" y="6086475"/>
          <p14:tracePt t="249606" x="5737225" y="6122988"/>
          <p14:tracePt t="249623" x="5743575" y="6151563"/>
          <p14:tracePt t="249640" x="5743575" y="6186488"/>
          <p14:tracePt t="249656" x="5751513" y="6200775"/>
          <p14:tracePt t="249673" x="5765800" y="6223000"/>
          <p14:tracePt t="249689" x="5772150" y="6223000"/>
          <p14:tracePt t="249707" x="5780088" y="6223000"/>
          <p14:tracePt t="249723" x="5786438" y="6223000"/>
          <p14:tracePt t="249739" x="5815013" y="6223000"/>
          <p14:tracePt t="249739" x="5843588" y="6223000"/>
          <p14:tracePt t="249756" x="5929313" y="6223000"/>
          <p14:tracePt t="249772" x="6057900" y="6223000"/>
          <p14:tracePt t="249790" x="6143625" y="6223000"/>
          <p14:tracePt t="249806" x="6265863" y="6223000"/>
          <p14:tracePt t="249823" x="6400800" y="6223000"/>
          <p14:tracePt t="249839" x="6580188" y="6223000"/>
          <p14:tracePt t="249856" x="6837363" y="6208713"/>
          <p14:tracePt t="249873" x="7080250" y="6180138"/>
          <p14:tracePt t="249888" x="7272338" y="6151563"/>
          <p14:tracePt t="249906" x="7429500" y="6137275"/>
          <p14:tracePt t="249922" x="7537450" y="6129338"/>
          <p14:tracePt t="249939" x="7608888" y="6129338"/>
          <p14:tracePt t="249956" x="7780338" y="6129338"/>
          <p14:tracePt t="249972" x="7986713" y="6129338"/>
          <p14:tracePt t="249989" x="8215313" y="6086475"/>
          <p14:tracePt t="250005" x="8386763" y="6057900"/>
          <p14:tracePt t="250022" x="8451850" y="6037263"/>
          <p14:tracePt t="250038" x="8458200" y="6037263"/>
          <p14:tracePt t="250165" x="8480425" y="6029325"/>
          <p14:tracePt t="250404" x="8472488" y="6022975"/>
          <p14:tracePt t="250693" x="8458200" y="6022975"/>
          <p14:tracePt t="250700" x="8443913" y="6022975"/>
          <p14:tracePt t="250710" x="8437563" y="6022975"/>
          <p14:tracePt t="250722" x="8372475" y="6022975"/>
          <p14:tracePt t="250738" x="8308975" y="6022975"/>
          <p14:tracePt t="250754" x="8201025" y="6022975"/>
          <p14:tracePt t="250770" x="8015288" y="6022975"/>
          <p14:tracePt t="250787" x="7758113" y="6022975"/>
          <p14:tracePt t="250805" x="7600950" y="6022975"/>
          <p14:tracePt t="250821" x="7458075" y="6022975"/>
          <p14:tracePt t="250838" x="7323138" y="6022975"/>
          <p14:tracePt t="250854" x="7180263" y="6022975"/>
          <p14:tracePt t="250872" x="7058025" y="6022975"/>
          <p14:tracePt t="250888" x="6915150" y="6022975"/>
          <p14:tracePt t="250905" x="6780213" y="6022975"/>
          <p14:tracePt t="250921" x="6637338" y="6022975"/>
          <p14:tracePt t="250938" x="6500813" y="6022975"/>
          <p14:tracePt t="250954" x="6380163" y="6022975"/>
          <p14:tracePt t="250971" x="6300788" y="6022975"/>
          <p14:tracePt t="250971" x="6257925" y="6022975"/>
          <p14:tracePt t="250989" x="6172200" y="6022975"/>
          <p14:tracePt t="251004" x="6080125" y="6022975"/>
          <p14:tracePt t="251021" x="6008688" y="6022975"/>
          <p14:tracePt t="251037" x="5951538" y="6022975"/>
          <p14:tracePt t="251054" x="5880100" y="6015038"/>
          <p14:tracePt t="251070" x="5757863" y="5986463"/>
          <p14:tracePt t="251088" x="5629275" y="5980113"/>
          <p14:tracePt t="251104" x="5522913" y="5965825"/>
          <p14:tracePt t="251121" x="5451475" y="5957888"/>
          <p14:tracePt t="251138" x="5408613" y="5929313"/>
          <p14:tracePt t="251154" x="5365750" y="5915025"/>
          <p14:tracePt t="251174" x="5351463" y="5894388"/>
          <p14:tracePt t="251187" x="5322888" y="5872163"/>
          <p14:tracePt t="251187" x="5314950" y="5843588"/>
          <p14:tracePt t="251204" x="5280025" y="5800725"/>
          <p14:tracePt t="251220" x="5257800" y="5722938"/>
          <p14:tracePt t="251237" x="5257800" y="5614988"/>
          <p14:tracePt t="251253" x="5257800" y="5522913"/>
          <p14:tracePt t="251270" x="5314950" y="5422900"/>
          <p14:tracePt t="251287" x="5429250" y="5280025"/>
          <p14:tracePt t="251303" x="5494338" y="5208588"/>
          <p14:tracePt t="251320" x="5500688" y="5172075"/>
          <p14:tracePt t="251337" x="5500688" y="5151438"/>
          <p14:tracePt t="251355" x="5500688" y="5108575"/>
          <p14:tracePt t="251370" x="5500688" y="5086350"/>
          <p14:tracePt t="251387" x="5514975" y="5072063"/>
          <p14:tracePt t="251404" x="5580063" y="5037138"/>
          <p14:tracePt t="251421" x="5622925" y="5022850"/>
          <p14:tracePt t="251437" x="5665788" y="5014913"/>
          <p14:tracePt t="251453" x="5694363" y="5000625"/>
          <p14:tracePt t="251470" x="5700713" y="4994275"/>
          <p14:tracePt t="251487" x="5737225" y="4994275"/>
          <p14:tracePt t="251504" x="5765800" y="4994275"/>
          <p14:tracePt t="251520" x="5815013" y="4979988"/>
          <p14:tracePt t="251537" x="5880100" y="4979988"/>
          <p14:tracePt t="251553" x="5965825" y="4972050"/>
          <p14:tracePt t="251570" x="6057900" y="4972050"/>
          <p14:tracePt t="251587" x="6129338" y="4972050"/>
          <p14:tracePt t="251603" x="6208713" y="4972050"/>
          <p14:tracePt t="251620" x="6229350" y="4972050"/>
          <p14:tracePt t="251636" x="6265863" y="4972050"/>
          <p14:tracePt t="251653" x="6294438" y="4972050"/>
          <p14:tracePt t="251669" x="6343650" y="4972050"/>
          <p14:tracePt t="251687" x="6386513" y="4972050"/>
          <p14:tracePt t="251704" x="6429375" y="4972050"/>
          <p14:tracePt t="251720" x="6457950" y="4972050"/>
          <p14:tracePt t="251736" x="6494463" y="4972050"/>
          <p14:tracePt t="251752" x="6515100" y="4972050"/>
          <p14:tracePt t="251769" x="6551613" y="4972050"/>
          <p14:tracePt t="251786" x="6586538" y="4972050"/>
          <p14:tracePt t="251804" x="6615113" y="4972050"/>
          <p14:tracePt t="251820" x="6651625" y="4972050"/>
          <p14:tracePt t="251837" x="6665913" y="4972050"/>
          <p14:tracePt t="251853" x="6680200" y="4972050"/>
          <p14:tracePt t="251870" x="6694488" y="4972050"/>
          <p14:tracePt t="251964" x="6665913" y="4972050"/>
          <p14:tracePt t="251974" x="6657975" y="4979988"/>
          <p14:tracePt t="251977" x="6637338" y="4979988"/>
          <p14:tracePt t="251986" x="6594475" y="4979988"/>
          <p14:tracePt t="252002" x="6537325" y="4994275"/>
          <p14:tracePt t="252020" x="6472238" y="4994275"/>
          <p14:tracePt t="252036" x="6257925" y="4986338"/>
          <p14:tracePt t="252053" x="6115050" y="4972050"/>
          <p14:tracePt t="252069" x="5980113" y="4957763"/>
          <p14:tracePt t="252086" x="5908675" y="4951413"/>
          <p14:tracePt t="252102" x="5865813" y="4951413"/>
          <p14:tracePt t="252119" x="5829300" y="4951413"/>
          <p14:tracePt t="252136" x="5800725" y="4951413"/>
          <p14:tracePt t="252152" x="5794375" y="4951413"/>
          <p14:tracePt t="252169" x="5780088" y="4951413"/>
          <p14:tracePt t="252185" x="5737225" y="4951413"/>
          <p14:tracePt t="252203" x="5680075" y="4951413"/>
          <p14:tracePt t="252219" x="5651500" y="4951413"/>
          <p14:tracePt t="252235" x="5622925" y="4951413"/>
          <p14:tracePt t="252300" x="5614988" y="4951413"/>
          <p14:tracePt t="252308" x="5608638" y="4951413"/>
          <p14:tracePt t="252311" x="5594350" y="4951413"/>
          <p14:tracePt t="252318" x="5586413" y="4951413"/>
          <p14:tracePt t="252436" x="5608638" y="4972050"/>
          <p14:tracePt t="252444" x="5622925" y="4972050"/>
          <p14:tracePt t="252452" x="5637213" y="4972050"/>
          <p14:tracePt t="252459" x="5680075" y="4979988"/>
          <p14:tracePt t="252468" x="5729288" y="4986338"/>
          <p14:tracePt t="252485" x="5808663" y="5000625"/>
          <p14:tracePt t="252502" x="5851525" y="5000625"/>
          <p14:tracePt t="252519" x="5900738" y="5000625"/>
          <p14:tracePt t="252536" x="5929313" y="5000625"/>
          <p14:tracePt t="252552" x="5943600" y="5000625"/>
          <p14:tracePt t="252568" x="5972175" y="5000625"/>
          <p14:tracePt t="252585" x="6022975" y="5014913"/>
          <p14:tracePt t="252601" x="6065838" y="5029200"/>
          <p14:tracePt t="252619" x="6108700" y="5037138"/>
          <p14:tracePt t="252635" x="6151563" y="5037138"/>
          <p14:tracePt t="252635" x="6157913" y="5037138"/>
          <p14:tracePt t="252668" x="6200775" y="5043488"/>
          <p14:tracePt t="252669" x="6257925" y="5065713"/>
          <p14:tracePt t="252685" x="6294438" y="5065713"/>
          <p14:tracePt t="252702" x="6365875" y="5072063"/>
          <p14:tracePt t="252718" x="6386513" y="5072063"/>
          <p14:tracePt t="252735" x="6437313" y="5072063"/>
          <p14:tracePt t="252751" x="6480175" y="5072063"/>
          <p14:tracePt t="252768" x="6508750" y="5072063"/>
          <p14:tracePt t="252784" x="6529388" y="5072063"/>
          <p14:tracePt t="252802" x="6551613" y="5072063"/>
          <p14:tracePt t="252818" x="6580188" y="5072063"/>
          <p14:tracePt t="252835" x="6615113" y="5072063"/>
          <p14:tracePt t="252851" x="6629400" y="5072063"/>
          <p14:tracePt t="252869" x="6637338" y="5072063"/>
          <p14:tracePt t="252924" x="6651625" y="5072063"/>
          <p14:tracePt t="253133" x="6637338" y="5072063"/>
          <p14:tracePt t="253196" x="6629400" y="5072063"/>
          <p14:tracePt t="253620" x="6629400" y="5086350"/>
          <p14:tracePt t="253628" x="6629400" y="5094288"/>
          <p14:tracePt t="253636" x="6637338" y="5108575"/>
          <p14:tracePt t="253644" x="6643688" y="5114925"/>
          <p14:tracePt t="253650" x="6665913" y="5172075"/>
          <p14:tracePt t="253666" x="6708775" y="5208588"/>
          <p14:tracePt t="253684" x="6786563" y="5251450"/>
          <p14:tracePt t="253702" x="6823075" y="5272088"/>
          <p14:tracePt t="253717" x="6872288" y="5322888"/>
          <p14:tracePt t="253734" x="6908800" y="5386388"/>
          <p14:tracePt t="253750" x="6965950" y="5494338"/>
          <p14:tracePt t="253767" x="6994525" y="5557838"/>
          <p14:tracePt t="253783" x="7015163" y="5600700"/>
          <p14:tracePt t="253800" x="7023100" y="5608638"/>
          <p14:tracePt t="253816" x="7023100" y="5637213"/>
          <p14:tracePt t="253833" x="7023100" y="5665788"/>
          <p14:tracePt t="253849" x="7023100" y="5686425"/>
          <p14:tracePt t="253867" x="7023100" y="5708650"/>
          <p14:tracePt t="253884" x="7023100" y="5722938"/>
          <p14:tracePt t="253900" x="7023100" y="5757863"/>
          <p14:tracePt t="253917" x="7023100" y="5765800"/>
          <p14:tracePt t="253933" x="7000875" y="5780088"/>
          <p14:tracePt t="253950" x="6965950" y="5808663"/>
          <p14:tracePt t="253967" x="6943725" y="5815013"/>
          <p14:tracePt t="253983" x="6900863" y="5843588"/>
          <p14:tracePt t="254000" x="6829425" y="5851525"/>
          <p14:tracePt t="254016" x="6743700" y="5894388"/>
          <p14:tracePt t="254033" x="6686550" y="5900738"/>
          <p14:tracePt t="254049" x="6615113" y="5937250"/>
          <p14:tracePt t="254066" x="6586538" y="5943600"/>
          <p14:tracePt t="254083" x="6537325" y="5957888"/>
          <p14:tracePt t="254083" x="6508750" y="5980113"/>
          <p14:tracePt t="254101" x="6480175" y="5986463"/>
          <p14:tracePt t="254116" x="6443663" y="5994400"/>
          <p14:tracePt t="254133" x="6408738" y="6015038"/>
          <p14:tracePt t="254149" x="6394450" y="6029325"/>
          <p14:tracePt t="254167" x="6365875" y="6037263"/>
          <p14:tracePt t="254183" x="6337300" y="6037263"/>
          <p14:tracePt t="254200" x="6323013" y="6043613"/>
          <p14:tracePt t="254217" x="6300788" y="6043613"/>
          <p14:tracePt t="254233" x="6280150" y="6043613"/>
          <p14:tracePt t="254249" x="6251575" y="6065838"/>
          <p14:tracePt t="254266" x="6200775" y="6072188"/>
          <p14:tracePt t="254283" x="6172200" y="6072188"/>
          <p14:tracePt t="254299" x="6129338" y="6072188"/>
          <p14:tracePt t="254317" x="6108700" y="6072188"/>
          <p14:tracePt t="254333" x="6065838" y="6072188"/>
          <p14:tracePt t="254349" x="6000750" y="6072188"/>
          <p14:tracePt t="254365" x="5929313" y="6057900"/>
          <p14:tracePt t="254382" x="5851525" y="6022975"/>
          <p14:tracePt t="254399" x="5780088" y="5986463"/>
          <p14:tracePt t="254416" x="5729288" y="5951538"/>
          <p14:tracePt t="254433" x="5680075" y="5900738"/>
          <p14:tracePt t="254449" x="5665788" y="5886450"/>
          <p14:tracePt t="254467" x="5643563" y="5837238"/>
          <p14:tracePt t="254483" x="5622925" y="5815013"/>
          <p14:tracePt t="254499" x="5586413" y="5786438"/>
          <p14:tracePt t="254540" x="5580063" y="5780088"/>
          <p14:tracePt t="254548" x="5551488" y="5765800"/>
          <p14:tracePt t="254565" x="5537200" y="5743575"/>
          <p14:tracePt t="254572" x="5514975" y="5715000"/>
          <p14:tracePt t="254582" x="5500688" y="5657850"/>
          <p14:tracePt t="254599" x="5486400" y="5629275"/>
          <p14:tracePt t="254616" x="5465763" y="5594350"/>
          <p14:tracePt t="254632" x="5457825" y="5565775"/>
          <p14:tracePt t="254649" x="5457825" y="5537200"/>
          <p14:tracePt t="254666" x="5457825" y="5514975"/>
          <p14:tracePt t="254682" x="5457825" y="5486400"/>
          <p14:tracePt t="254716" x="5457825" y="5414963"/>
          <p14:tracePt t="254717" x="5457825" y="5394325"/>
          <p14:tracePt t="254717" x="5457825" y="5386388"/>
          <p14:tracePt t="254733" x="5465763" y="5357813"/>
          <p14:tracePt t="254748" x="5480050" y="5343525"/>
          <p14:tracePt t="254765" x="5486400" y="5322888"/>
          <p14:tracePt t="254782" x="5508625" y="5300663"/>
          <p14:tracePt t="254799" x="5537200" y="5286375"/>
          <p14:tracePt t="254815" x="5580063" y="5272088"/>
          <p14:tracePt t="254832" x="5643563" y="5257800"/>
          <p14:tracePt t="254848" x="5722938" y="5257800"/>
          <p14:tracePt t="254865" x="5837238" y="5237163"/>
          <p14:tracePt t="254882" x="5937250" y="5237163"/>
          <p14:tracePt t="254898" x="6043613" y="5237163"/>
          <p14:tracePt t="254915" x="6122988" y="5237163"/>
          <p14:tracePt t="254931" x="6229350" y="5237163"/>
          <p14:tracePt t="254949" x="6286500" y="5237163"/>
          <p14:tracePt t="254964" x="6300788" y="5237163"/>
          <p14:tracePt t="254981" x="6343650" y="5237163"/>
          <p14:tracePt t="254998" x="6423025" y="5251450"/>
          <p14:tracePt t="255015" x="6500813" y="5251450"/>
          <p14:tracePt t="255033" x="6594475" y="5257800"/>
          <p14:tracePt t="255049" x="6651625" y="5280025"/>
          <p14:tracePt t="255066" x="6708775" y="5286375"/>
          <p14:tracePt t="255082" x="6729413" y="5286375"/>
          <p14:tracePt t="255098" x="6751638" y="5294313"/>
          <p14:tracePt t="255115" x="6757988" y="5294313"/>
          <p14:tracePt t="255115" x="6772275" y="5300663"/>
          <p14:tracePt t="255149" x="6794500" y="5322888"/>
          <p14:tracePt t="255149" x="6808788" y="5329238"/>
          <p14:tracePt t="255164" x="6829425" y="5365750"/>
          <p14:tracePt t="255181" x="6843713" y="5372100"/>
          <p14:tracePt t="255198" x="6858000" y="5394325"/>
          <p14:tracePt t="255215" x="6865938" y="5400675"/>
          <p14:tracePt t="255231" x="6880225" y="5422900"/>
          <p14:tracePt t="255248" x="6880225" y="5437188"/>
          <p14:tracePt t="255264" x="6880225" y="5457825"/>
          <p14:tracePt t="255281" x="6886575" y="5500688"/>
          <p14:tracePt t="255298" x="6894513" y="5537200"/>
          <p14:tracePt t="255314" x="6908800" y="5565775"/>
          <p14:tracePt t="255332" x="6908800" y="5580063"/>
          <p14:tracePt t="255347" x="6908800" y="5614988"/>
          <p14:tracePt t="255365" x="6908800" y="5637213"/>
          <p14:tracePt t="255381" x="6908800" y="5651500"/>
          <p14:tracePt t="255398" x="6908800" y="5686425"/>
          <p14:tracePt t="255414" x="6908800" y="5700713"/>
          <p14:tracePt t="255431" x="6908800" y="5722938"/>
          <p14:tracePt t="255447" x="6908800" y="5729288"/>
          <p14:tracePt t="256343" x="0" y="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09677"/>
            <a:ext cx="8281987" cy="707886"/>
          </a:xfrm>
        </p:spPr>
        <p:txBody>
          <a:bodyPr/>
          <a:lstStyle/>
          <a:p>
            <a:r>
              <a:rPr lang="en-AU" dirty="0" err="1"/>
              <a:t>Tomasulo’s</a:t>
            </a:r>
            <a:r>
              <a:rPr lang="en-AU" dirty="0"/>
              <a:t> Algorithm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Three Steps: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Issue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Get next instruction from FIFO queue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If available RS, issue the instruction to the RS with operand values if available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If operand values not available, stall the instruction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Execute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When operand becomes available, store it in any reservation stations waiting for it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When all operands are ready, issue the instruction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Loads and store maintained in program order through effective address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No instruction allowed to initiate execution until all branches that proceed it in program order have completed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Write result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Write result on CDB into reservation stations and store buffers</a:t>
            </a:r>
          </a:p>
          <a:p>
            <a:pPr lvl="3">
              <a:lnSpc>
                <a:spcPct val="90000"/>
              </a:lnSpc>
            </a:pPr>
            <a:r>
              <a:rPr lang="en-US" sz="1600" dirty="0"/>
              <a:t>(Stores must wait until address and value are received)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 rot="5400000">
            <a:off x="7884124" y="944493"/>
            <a:ext cx="2287806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>
                <a:solidFill>
                  <a:srgbClr val="0066FF"/>
                </a:solidFill>
                <a:latin typeface="Arial" charset="0"/>
              </a:rPr>
              <a:t>Dynamic Scheduling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0068"/>
    </mc:Choice>
    <mc:Fallback>
      <p:transition spd="slow" advTm="3300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2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26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26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26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09677"/>
            <a:ext cx="8281987" cy="707886"/>
          </a:xfrm>
        </p:spPr>
        <p:txBody>
          <a:bodyPr/>
          <a:lstStyle/>
          <a:p>
            <a:r>
              <a:rPr lang="en-AU" dirty="0"/>
              <a:t>Example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 rot="5400000">
            <a:off x="7884124" y="944493"/>
            <a:ext cx="2287806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>
                <a:solidFill>
                  <a:srgbClr val="0066FF"/>
                </a:solidFill>
                <a:latin typeface="Arial" charset="0"/>
              </a:rPr>
              <a:t>Dynamic Scheduling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988" y="836712"/>
            <a:ext cx="7012954" cy="5362847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6886"/>
    </mc:Choice>
    <mc:Fallback>
      <p:transition spd="slow" advTm="5268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569" x="4343400" y="1800225"/>
          <p14:tracePt t="17610" x="4337050" y="1800225"/>
          <p14:tracePt t="17617" x="4322763" y="1800225"/>
          <p14:tracePt t="17633" x="4314825" y="1800225"/>
          <p14:tracePt t="17641" x="4294188" y="1785938"/>
          <p14:tracePt t="17657" x="4243388" y="1757363"/>
          <p14:tracePt t="17673" x="4186238" y="1743075"/>
          <p14:tracePt t="17689" x="4108450" y="1728788"/>
          <p14:tracePt t="17706" x="4000500" y="1728788"/>
          <p14:tracePt t="17722" x="3908425" y="1728788"/>
          <p14:tracePt t="17737" x="3865563" y="1728788"/>
          <p14:tracePt t="17753" x="3808413" y="1728788"/>
          <p14:tracePt t="17784" x="3694113" y="1728788"/>
          <p14:tracePt t="17785" x="3643313" y="1728788"/>
          <p14:tracePt t="17785" x="3586163" y="1728788"/>
          <p14:tracePt t="17801" x="3508375" y="1728788"/>
          <p14:tracePt t="17825" x="3422650" y="1728788"/>
          <p14:tracePt t="17835" x="3300413" y="1728788"/>
          <p14:tracePt t="17857" x="3143250" y="1728788"/>
          <p14:tracePt t="17868" x="3022600" y="1728788"/>
          <p14:tracePt t="17889" x="2886075" y="1728788"/>
          <p14:tracePt t="17905" x="2657475" y="1728788"/>
          <p14:tracePt t="17922" x="2386013" y="1728788"/>
          <p14:tracePt t="17936" x="2200275" y="1728788"/>
          <p14:tracePt t="17951" x="2057400" y="1728788"/>
          <p14:tracePt t="17968" x="1951038" y="1728788"/>
          <p14:tracePt t="17968" x="1900238" y="1728788"/>
          <p14:tracePt t="17986" x="1843088" y="1728788"/>
          <p14:tracePt t="18001" x="1751013" y="1714500"/>
          <p14:tracePt t="18018" x="1714500" y="1708150"/>
          <p14:tracePt t="18034" x="1685925" y="1708150"/>
          <p14:tracePt t="18051" x="1665288" y="1708150"/>
          <p14:tracePt t="18068" x="1636713" y="1693863"/>
          <p14:tracePt t="18085" x="1628775" y="1685925"/>
          <p14:tracePt t="18101" x="1614488" y="1671638"/>
          <p14:tracePt t="18118" x="1571625" y="1636713"/>
          <p14:tracePt t="18134" x="1536700" y="1600200"/>
          <p14:tracePt t="18150" x="1508125" y="1557338"/>
          <p14:tracePt t="18168" x="1465263" y="1471613"/>
          <p14:tracePt t="18184" x="1393825" y="1393825"/>
          <p14:tracePt t="18184" x="1371600" y="1379538"/>
          <p14:tracePt t="18201" x="1336675" y="1350963"/>
          <p14:tracePt t="18273" x="1328738" y="1357313"/>
          <p14:tracePt t="18281" x="1328738" y="1385888"/>
          <p14:tracePt t="18289" x="1328738" y="1465263"/>
          <p14:tracePt t="18305" x="1300163" y="1528763"/>
          <p14:tracePt t="18317" x="1250950" y="1628775"/>
          <p14:tracePt t="18334" x="1222375" y="1685925"/>
          <p14:tracePt t="18352" x="1179513" y="1771650"/>
          <p14:tracePt t="18367" x="1150938" y="1843088"/>
          <p14:tracePt t="18384" x="1143000" y="1922463"/>
          <p14:tracePt t="18401" x="1143000" y="2057400"/>
          <p14:tracePt t="18417" x="1143000" y="2185988"/>
          <p14:tracePt t="18434" x="1143000" y="2286000"/>
          <p14:tracePt t="18450" x="1143000" y="2357438"/>
          <p14:tracePt t="18467" x="1143000" y="2400300"/>
          <p14:tracePt t="18484" x="1143000" y="2465388"/>
          <p14:tracePt t="18501" x="1143000" y="2508250"/>
          <p14:tracePt t="18517" x="1157288" y="2551113"/>
          <p14:tracePt t="18533" x="1165225" y="2593975"/>
          <p14:tracePt t="18551" x="1193800" y="2643188"/>
          <p14:tracePt t="18568" x="1214438" y="2686050"/>
          <p14:tracePt t="18584" x="1228725" y="2708275"/>
          <p14:tracePt t="18600" x="1243013" y="2736850"/>
          <p14:tracePt t="18600" x="1250950" y="2743200"/>
          <p14:tracePt t="18618" x="1285875" y="2786063"/>
          <p14:tracePt t="18633" x="1350963" y="2857500"/>
          <p14:tracePt t="18651" x="1465263" y="2986088"/>
          <p14:tracePt t="18667" x="1557338" y="3094038"/>
          <p14:tracePt t="18684" x="1608138" y="3151188"/>
          <p14:tracePt t="18700" x="1657350" y="3179763"/>
          <p14:tracePt t="18717" x="1708150" y="3179763"/>
          <p14:tracePt t="18733" x="1757363" y="3179763"/>
          <p14:tracePt t="18750" x="1765300" y="3179763"/>
          <p14:tracePt t="18767" x="1808163" y="3171825"/>
          <p14:tracePt t="18783" x="1885950" y="3143250"/>
          <p14:tracePt t="18800" x="1971675" y="3071813"/>
          <p14:tracePt t="18817" x="2071688" y="2879725"/>
          <p14:tracePt t="18835" x="2093913" y="2771775"/>
          <p14:tracePt t="18850" x="2122488" y="2608263"/>
          <p14:tracePt t="18867" x="2128838" y="2451100"/>
          <p14:tracePt t="18883" x="2128838" y="2293938"/>
          <p14:tracePt t="18900" x="2128838" y="2157413"/>
          <p14:tracePt t="18916" x="2128838" y="2014538"/>
          <p14:tracePt t="18933" x="2128838" y="1857375"/>
          <p14:tracePt t="18950" x="2128838" y="1714500"/>
          <p14:tracePt t="18966" x="2114550" y="1636713"/>
          <p14:tracePt t="18983" x="2065338" y="1536700"/>
          <p14:tracePt t="19000" x="2028825" y="1443038"/>
          <p14:tracePt t="19016" x="1943100" y="1314450"/>
          <p14:tracePt t="19033" x="1822450" y="1150938"/>
          <p14:tracePt t="19050" x="1685925" y="1050925"/>
          <p14:tracePt t="19066" x="1450975" y="942975"/>
          <p14:tracePt t="19083" x="1185863" y="857250"/>
          <p14:tracePt t="19099" x="957263" y="785813"/>
          <p14:tracePt t="19116" x="808038" y="742950"/>
          <p14:tracePt t="19134" x="736600" y="728663"/>
          <p14:tracePt t="19149" x="728663" y="722313"/>
          <p14:tracePt t="19217" x="722313" y="722313"/>
          <p14:tracePt t="19225" x="714375" y="722313"/>
          <p14:tracePt t="19233" x="693738" y="722313"/>
          <p14:tracePt t="19237" x="685800" y="742950"/>
          <p14:tracePt t="19249" x="614363" y="885825"/>
          <p14:tracePt t="19266" x="585788" y="1000125"/>
          <p14:tracePt t="19283" x="522288" y="1179513"/>
          <p14:tracePt t="19299" x="493713" y="1322388"/>
          <p14:tracePt t="19316" x="442913" y="1485900"/>
          <p14:tracePt t="19333" x="442913" y="1628775"/>
          <p14:tracePt t="19349" x="442913" y="1765300"/>
          <p14:tracePt t="19366" x="442913" y="1871663"/>
          <p14:tracePt t="19383" x="450850" y="1965325"/>
          <p14:tracePt t="19400" x="479425" y="2051050"/>
          <p14:tracePt t="19415" x="508000" y="2108200"/>
          <p14:tracePt t="19415" x="528638" y="2128838"/>
          <p14:tracePt t="19433" x="528638" y="2165350"/>
          <p14:tracePt t="19449" x="565150" y="2286000"/>
          <p14:tracePt t="19466" x="600075" y="2386013"/>
          <p14:tracePt t="19482" x="622300" y="2465388"/>
          <p14:tracePt t="19499" x="622300" y="2536825"/>
          <p14:tracePt t="19515" x="642938" y="2579688"/>
          <p14:tracePt t="19532" x="657225" y="2622550"/>
          <p14:tracePt t="19549" x="665163" y="2628900"/>
          <p14:tracePt t="19593" x="671513" y="2651125"/>
          <p14:tracePt t="19601" x="693738" y="2679700"/>
          <p14:tracePt t="19607" x="700088" y="2708275"/>
          <p14:tracePt t="19615" x="708025" y="2743200"/>
          <p14:tracePt t="19631" x="736600" y="2771775"/>
          <p14:tracePt t="19631" x="742950" y="2794000"/>
          <p14:tracePt t="19649" x="757238" y="2836863"/>
          <p14:tracePt t="19666" x="793750" y="2871788"/>
          <p14:tracePt t="19683" x="842963" y="2900363"/>
          <p14:tracePt t="19698" x="885825" y="2928938"/>
          <p14:tracePt t="19715" x="965200" y="2943225"/>
          <p14:tracePt t="19732" x="1071563" y="2965450"/>
          <p14:tracePt t="19748" x="1200150" y="2965450"/>
          <p14:tracePt t="19766" x="1336675" y="2965450"/>
          <p14:tracePt t="19782" x="1457325" y="2965450"/>
          <p14:tracePt t="19799" x="1514475" y="2965450"/>
          <p14:tracePt t="19815" x="1557338" y="2965450"/>
          <p14:tracePt t="19833" x="1571625" y="2965450"/>
          <p14:tracePt t="19848" x="1585913" y="2965450"/>
          <p14:tracePt t="19865" x="1614488" y="2965450"/>
          <p14:tracePt t="19882" x="1636713" y="2957513"/>
          <p14:tracePt t="19898" x="1679575" y="2951163"/>
          <p14:tracePt t="19915" x="1736725" y="2922588"/>
          <p14:tracePt t="19932" x="1822450" y="2879725"/>
          <p14:tracePt t="19949" x="1885950" y="2857500"/>
          <p14:tracePt t="19965" x="1943100" y="2851150"/>
          <p14:tracePt t="19982" x="2014538" y="2822575"/>
          <p14:tracePt t="19998" x="2071688" y="2800350"/>
          <p14:tracePt t="20014" x="2143125" y="2786063"/>
          <p14:tracePt t="20031" x="2208213" y="2779713"/>
          <p14:tracePt t="20048" x="2286000" y="2771775"/>
          <p14:tracePt t="20048" x="2322513" y="2771775"/>
          <p14:tracePt t="20081" x="2414588" y="2757488"/>
          <p14:tracePt t="20082" x="2471738" y="2751138"/>
          <p14:tracePt t="20099" x="2514600" y="2728913"/>
          <p14:tracePt t="20115" x="2557463" y="2722563"/>
          <p14:tracePt t="20131" x="2614613" y="2714625"/>
          <p14:tracePt t="20147" x="2700338" y="2657475"/>
          <p14:tracePt t="20165" x="2743200" y="2622550"/>
          <p14:tracePt t="20181" x="2794000" y="2571750"/>
          <p14:tracePt t="20198" x="2857500" y="2522538"/>
          <p14:tracePt t="20214" x="2879725" y="2486025"/>
          <p14:tracePt t="20231" x="2928938" y="2471738"/>
          <p14:tracePt t="20248" x="2943225" y="2457450"/>
          <p14:tracePt t="20264" x="2957513" y="2408238"/>
          <p14:tracePt t="20314" x="2965450" y="2400300"/>
          <p14:tracePt t="20377" x="2951163" y="2400300"/>
          <p14:tracePt t="20385" x="2928938" y="2400300"/>
          <p14:tracePt t="20387" x="2922588" y="2408238"/>
          <p14:tracePt t="20397" x="2914650" y="2414588"/>
          <p14:tracePt t="20414" x="2886075" y="2465388"/>
          <p14:tracePt t="20431" x="2857500" y="2500313"/>
          <p14:tracePt t="20447" x="2828925" y="2536825"/>
          <p14:tracePt t="20464" x="2794000" y="2571750"/>
          <p14:tracePt t="20480" x="2708275" y="2628900"/>
          <p14:tracePt t="20498" x="2636838" y="2665413"/>
          <p14:tracePt t="20514" x="2536825" y="2722563"/>
          <p14:tracePt t="20531" x="2493963" y="2743200"/>
          <p14:tracePt t="20548" x="2443163" y="2771775"/>
          <p14:tracePt t="20564" x="2408238" y="2779713"/>
          <p14:tracePt t="20581" x="2379663" y="2794000"/>
          <p14:tracePt t="20597" x="2279650" y="2828925"/>
          <p14:tracePt t="20614" x="2214563" y="2851150"/>
          <p14:tracePt t="20631" x="2157413" y="2879725"/>
          <p14:tracePt t="20648" x="2108200" y="2886075"/>
          <p14:tracePt t="20664" x="2065338" y="2894013"/>
          <p14:tracePt t="20680" x="1951038" y="2894013"/>
          <p14:tracePt t="20697" x="1900238" y="2914650"/>
          <p14:tracePt t="20714" x="1885950" y="2914650"/>
          <p14:tracePt t="20730" x="1851025" y="2914650"/>
          <p14:tracePt t="20747" x="1808163" y="2894013"/>
          <p14:tracePt t="20764" x="1736725" y="2828925"/>
          <p14:tracePt t="20780" x="1657350" y="2722563"/>
          <p14:tracePt t="20797" x="1600200" y="2608263"/>
          <p14:tracePt t="20813" x="1550988" y="2457450"/>
          <p14:tracePt t="20830" x="1514475" y="2343150"/>
          <p14:tracePt t="20848" x="1500188" y="2236788"/>
          <p14:tracePt t="20864" x="1479550" y="2136775"/>
          <p14:tracePt t="20881" x="1471613" y="2071688"/>
          <p14:tracePt t="20897" x="1450975" y="1936750"/>
          <p14:tracePt t="20914" x="1450975" y="1871663"/>
          <p14:tracePt t="20930" x="1450975" y="1793875"/>
          <p14:tracePt t="20947" x="1428750" y="1736725"/>
          <p14:tracePt t="20963" x="1428750" y="1685925"/>
          <p14:tracePt t="20980" x="1422400" y="1657350"/>
          <p14:tracePt t="20997" x="1422400" y="1614488"/>
          <p14:tracePt t="21014" x="1422400" y="1579563"/>
          <p14:tracePt t="21031" x="1422400" y="1565275"/>
          <p14:tracePt t="21047" x="1422400" y="1557338"/>
          <p14:tracePt t="21064" x="1422400" y="1536700"/>
          <p14:tracePt t="21121" x="1428750" y="1528763"/>
          <p14:tracePt t="21138" x="1436688" y="1508125"/>
          <p14:tracePt t="21186" x="1443038" y="1500188"/>
          <p14:tracePt t="21258" x="1443038" y="1493838"/>
          <p14:tracePt t="21320" x="0" y="0"/>
        </p14:tracePtLst>
        <p14:tracePtLst>
          <p14:tracePt t="22352" x="1522413" y="1457325"/>
          <p14:tracePt t="22505" x="1528763" y="1465263"/>
          <p14:tracePt t="22561" x="1536700" y="1465263"/>
          <p14:tracePt t="22569" x="1550988" y="1465263"/>
          <p14:tracePt t="22578" x="1579563" y="1465263"/>
          <p14:tracePt t="22586" x="1636713" y="1500188"/>
          <p14:tracePt t="22595" x="1693863" y="1536700"/>
          <p14:tracePt t="22627" x="1722438" y="1557338"/>
          <p14:tracePt t="22633" x="1736725" y="1579563"/>
          <p14:tracePt t="22649" x="1743075" y="1585913"/>
          <p14:tracePt t="22665" x="1757363" y="1608138"/>
          <p14:tracePt t="22682" x="1765300" y="1622425"/>
          <p14:tracePt t="22698" x="1793875" y="1685925"/>
          <p14:tracePt t="22713" x="1822450" y="1722438"/>
          <p14:tracePt t="22728" x="1828800" y="1757363"/>
          <p14:tracePt t="22744" x="1851025" y="1771650"/>
          <p14:tracePt t="22744" x="1857375" y="1800225"/>
          <p14:tracePt t="22777" x="1857375" y="1836738"/>
          <p14:tracePt t="22778" x="1857375" y="1865313"/>
          <p14:tracePt t="22794" x="1857375" y="1893888"/>
          <p14:tracePt t="22811" x="1857375" y="1928813"/>
          <p14:tracePt t="22828" x="1857375" y="1957388"/>
          <p14:tracePt t="22845" x="1857375" y="1985963"/>
          <p14:tracePt t="22861" x="1857375" y="2028825"/>
          <p14:tracePt t="22877" x="1843088" y="2100263"/>
          <p14:tracePt t="22894" x="1828800" y="2128838"/>
          <p14:tracePt t="22910" x="1822450" y="2165350"/>
          <p14:tracePt t="22927" x="1800225" y="2200275"/>
          <p14:tracePt t="22945" x="1785938" y="2222500"/>
          <p14:tracePt t="22961" x="1765300" y="2257425"/>
          <p14:tracePt t="22978" x="1751013" y="2271713"/>
          <p14:tracePt t="22994" x="1736725" y="2286000"/>
          <p14:tracePt t="23010" x="1708150" y="2293938"/>
          <p14:tracePt t="23027" x="1685925" y="2308225"/>
          <p14:tracePt t="23043" x="1679575" y="2314575"/>
          <p14:tracePt t="23098" x="1657350" y="2314575"/>
          <p14:tracePt t="23106" x="1628775" y="2286000"/>
          <p14:tracePt t="23113" x="1585913" y="2251075"/>
          <p14:tracePt t="23121" x="1543050" y="2236788"/>
          <p14:tracePt t="23127" x="1479550" y="2165350"/>
          <p14:tracePt t="23144" x="1408113" y="2108200"/>
          <p14:tracePt t="23160" x="1357313" y="2057400"/>
          <p14:tracePt t="23160" x="1350963" y="2028825"/>
          <p14:tracePt t="23178" x="1322388" y="1971675"/>
          <p14:tracePt t="23194" x="1308100" y="1928813"/>
          <p14:tracePt t="23210" x="1285875" y="1893888"/>
          <p14:tracePt t="23227" x="1271588" y="1865313"/>
          <p14:tracePt t="23244" x="1265238" y="1843088"/>
          <p14:tracePt t="23260" x="1250950" y="1822450"/>
          <p14:tracePt t="23277" x="1243013" y="1793875"/>
          <p14:tracePt t="23330" x="1236663" y="1785938"/>
          <p14:tracePt t="23346" x="1228725" y="1779588"/>
          <p14:tracePt t="23377" x="1228725" y="1765300"/>
          <p14:tracePt t="23377" x="1222375" y="1757363"/>
          <p14:tracePt t="23393" x="1214438" y="1751013"/>
          <p14:tracePt t="23458" x="1208088" y="1743075"/>
          <p14:tracePt t="23505" x="1200150" y="1728788"/>
          <p14:tracePt t="23513" x="1200150" y="1722438"/>
          <p14:tracePt t="23526" x="1193800" y="1714500"/>
          <p14:tracePt t="23529" x="1171575" y="1679575"/>
          <p14:tracePt t="23543" x="1171575" y="1665288"/>
          <p14:tracePt t="23560" x="1165225" y="1636713"/>
          <p14:tracePt t="23576" x="1165225" y="1585913"/>
          <p14:tracePt t="23593" x="1165225" y="1543050"/>
          <p14:tracePt t="23610" x="1165225" y="1500188"/>
          <p14:tracePt t="23627" x="1165225" y="1428750"/>
          <p14:tracePt t="23643" x="1165225" y="1385888"/>
          <p14:tracePt t="23660" x="1165225" y="1371600"/>
          <p14:tracePt t="23676" x="1171575" y="1357313"/>
          <p14:tracePt t="23693" x="1171575" y="1350963"/>
          <p14:tracePt t="23737" x="1185863" y="1328738"/>
          <p14:tracePt t="23753" x="1193800" y="1322388"/>
          <p14:tracePt t="23761" x="1200150" y="1314450"/>
          <p14:tracePt t="23769" x="1208088" y="1314450"/>
          <p14:tracePt t="23786" x="1222375" y="1308100"/>
          <p14:tracePt t="23786" x="1228725" y="1300163"/>
          <p14:tracePt t="23834" x="1243013" y="1300163"/>
          <p14:tracePt t="23841" x="1265238" y="1322388"/>
          <p14:tracePt t="23849" x="1279525" y="1322388"/>
          <p14:tracePt t="23858" x="1300163" y="1336675"/>
          <p14:tracePt t="23876" x="1308100" y="1343025"/>
          <p14:tracePt t="23877" x="1322388" y="1343025"/>
          <p14:tracePt t="23893" x="1336675" y="1357313"/>
          <p14:tracePt t="23945" x="1343025" y="1357313"/>
          <p14:tracePt t="23961" x="1371600" y="1365250"/>
          <p14:tracePt t="23977" x="1379538" y="1371600"/>
          <p14:tracePt t="23994" x="1385888" y="1379538"/>
          <p14:tracePt t="24009" x="1385888" y="1385888"/>
          <p14:tracePt t="24016" x="1393825" y="1393825"/>
          <p14:tracePt t="24057" x="1400175" y="1400175"/>
          <p14:tracePt t="24074" x="1408113" y="1408113"/>
          <p14:tracePt t="24092" x="1408113" y="1414463"/>
          <p14:tracePt t="24093" x="1414463" y="1422400"/>
          <p14:tracePt t="24109" x="1422400" y="1436688"/>
          <p14:tracePt t="24125" x="1422400" y="1450975"/>
          <p14:tracePt t="24142" x="1422400" y="1457325"/>
          <p14:tracePt t="24185" x="1422400" y="1465263"/>
          <p14:tracePt t="24193" x="1422400" y="1493838"/>
          <p14:tracePt t="24201" x="1428750" y="1500188"/>
          <p14:tracePt t="24208" x="1428750" y="1528763"/>
          <p14:tracePt t="24225" x="1428750" y="1557338"/>
          <p14:tracePt t="24243" x="1428750" y="1565275"/>
          <p14:tracePt t="24281" x="1443038" y="1585913"/>
          <p14:tracePt t="24329" x="1443038" y="1600200"/>
          <p14:tracePt t="24337" x="1443038" y="1608138"/>
          <p14:tracePt t="24345" x="1443038" y="1614488"/>
          <p14:tracePt t="24351" x="1443038" y="1622425"/>
          <p14:tracePt t="24358" x="1443038" y="1636713"/>
          <p14:tracePt t="24401" x="1443038" y="1657350"/>
          <p14:tracePt t="24409" x="1443038" y="1679575"/>
          <p14:tracePt t="24418" x="1443038" y="1693863"/>
          <p14:tracePt t="24426" x="1443038" y="1722438"/>
          <p14:tracePt t="24706" x="1443038" y="1736725"/>
          <p14:tracePt t="24714" x="1443038" y="1743075"/>
          <p14:tracePt t="24722" x="1436688" y="1771650"/>
          <p14:tracePt t="24725" x="1428750" y="1785938"/>
          <p14:tracePt t="24741" x="1400175" y="1828800"/>
          <p14:tracePt t="24758" x="1393825" y="1857375"/>
          <p14:tracePt t="24774" x="1385888" y="1885950"/>
          <p14:tracePt t="24791" x="1379538" y="1908175"/>
          <p14:tracePt t="24808" x="1365250" y="1928813"/>
          <p14:tracePt t="24825" x="1343025" y="1985963"/>
          <p14:tracePt t="24843" x="1314450" y="2043113"/>
          <p14:tracePt t="24858" x="1308100" y="2057400"/>
          <p14:tracePt t="24876" x="1308100" y="2065338"/>
          <p14:tracePt t="24970" x="1308100" y="2071688"/>
          <p14:tracePt t="25009" x="1300163" y="2085975"/>
          <p14:tracePt t="25065" x="1300163" y="2100263"/>
          <p14:tracePt t="25076" x="1300163" y="2108200"/>
          <p14:tracePt t="25090" x="1300163" y="2114550"/>
          <p14:tracePt t="25093" x="1300163" y="2122488"/>
          <p14:tracePt t="25107" x="1300163" y="2136775"/>
          <p14:tracePt t="25124" x="1300163" y="2143125"/>
          <p14:tracePt t="25737" x="1300163" y="2157413"/>
          <p14:tracePt t="25745" x="1300163" y="2171700"/>
          <p14:tracePt t="25753" x="1293813" y="2179638"/>
          <p14:tracePt t="25761" x="1285875" y="2185988"/>
          <p14:tracePt t="25773" x="1279525" y="2193925"/>
          <p14:tracePt t="25790" x="1279525" y="2214563"/>
          <p14:tracePt t="25806" x="1271588" y="2228850"/>
          <p14:tracePt t="25842" x="1271588" y="2236788"/>
          <p14:tracePt t="25842" x="1265238" y="2265363"/>
          <p14:tracePt t="25857" x="1236663" y="2293938"/>
          <p14:tracePt t="25874" x="1228725" y="2308225"/>
          <p14:tracePt t="25890" x="1222375" y="2336800"/>
          <p14:tracePt t="25906" x="1222375" y="2343150"/>
          <p14:tracePt t="25922" x="1214438" y="2357438"/>
          <p14:tracePt t="25940" x="1208088" y="2365375"/>
          <p14:tracePt t="26178" x="1214438" y="2365375"/>
          <p14:tracePt t="26185" x="1228725" y="2365375"/>
          <p14:tracePt t="26193" x="1236663" y="2365375"/>
          <p14:tracePt t="26201" x="1265238" y="2365375"/>
          <p14:tracePt t="26210" x="1285875" y="2365375"/>
          <p14:tracePt t="26222" x="1322388" y="2365375"/>
          <p14:tracePt t="26239" x="1365250" y="2365375"/>
          <p14:tracePt t="26257" x="1393825" y="2365375"/>
          <p14:tracePt t="26273" x="1436688" y="2365375"/>
          <p14:tracePt t="26290" x="1443038" y="2365375"/>
          <p14:tracePt t="26306" x="1457325" y="2379663"/>
          <p14:tracePt t="26323" x="1465263" y="2386013"/>
          <p14:tracePt t="26339" x="1485900" y="2393950"/>
          <p14:tracePt t="26356" x="1493838" y="2414588"/>
          <p14:tracePt t="26372" x="1500188" y="2428875"/>
          <p14:tracePt t="26389" x="1522413" y="2457450"/>
          <p14:tracePt t="26406" x="1528763" y="2493963"/>
          <p14:tracePt t="26422" x="1536700" y="2508250"/>
          <p14:tracePt t="26439" x="1557338" y="2557463"/>
          <p14:tracePt t="26456" x="1565275" y="2565400"/>
          <p14:tracePt t="26473" x="1579563" y="2593975"/>
          <p14:tracePt t="26489" x="1579563" y="2628900"/>
          <p14:tracePt t="26506" x="1579563" y="2643188"/>
          <p14:tracePt t="26522" x="1579563" y="2657475"/>
          <p14:tracePt t="26538" x="1579563" y="2665413"/>
          <p14:tracePt t="26555" x="1579563" y="2679700"/>
          <p14:tracePt t="26572" x="1557338" y="2686050"/>
          <p14:tracePt t="26613" x="1536700" y="2686050"/>
          <p14:tracePt t="26626" x="1508125" y="2708275"/>
          <p14:tracePt t="26639" x="1500188" y="2714625"/>
          <p14:tracePt t="26656" x="1493838" y="2714625"/>
          <p14:tracePt t="26656" x="1485900" y="2714625"/>
          <p14:tracePt t="26672" x="1479550" y="2714625"/>
          <p14:tracePt t="26689" x="1471613" y="2714625"/>
          <p14:tracePt t="27201" x="1479550" y="2714625"/>
          <p14:tracePt t="27209" x="1485900" y="2714625"/>
          <p14:tracePt t="27211" x="1500188" y="2714625"/>
          <p14:tracePt t="27221" x="1536700" y="2708275"/>
          <p14:tracePt t="27238" x="1608138" y="2693988"/>
          <p14:tracePt t="27255" x="1651000" y="2693988"/>
          <p14:tracePt t="27271" x="1693863" y="2693988"/>
          <p14:tracePt t="27288" x="1722438" y="2693988"/>
          <p14:tracePt t="27304" x="1808163" y="2693988"/>
          <p14:tracePt t="27322" x="1885950" y="2693988"/>
          <p14:tracePt t="27338" x="1993900" y="2722563"/>
          <p14:tracePt t="27354" x="2171700" y="2757488"/>
          <p14:tracePt t="27371" x="2336800" y="2808288"/>
          <p14:tracePt t="27387" x="2500313" y="2857500"/>
          <p14:tracePt t="27405" x="2651125" y="2894013"/>
          <p14:tracePt t="27421" x="2808288" y="2908300"/>
          <p14:tracePt t="27438" x="2936875" y="2957513"/>
          <p14:tracePt t="27454" x="3100388" y="2994025"/>
          <p14:tracePt t="27470" x="3251200" y="3028950"/>
          <p14:tracePt t="27488" x="3400425" y="3028950"/>
          <p14:tracePt t="27504" x="3551238" y="3051175"/>
          <p14:tracePt t="27504" x="3622675" y="3079750"/>
          <p14:tracePt t="27522" x="3765550" y="3079750"/>
          <p14:tracePt t="27538" x="3900488" y="3094038"/>
          <p14:tracePt t="27555" x="4008438" y="3094038"/>
          <p14:tracePt t="27570" x="4065588" y="3086100"/>
          <p14:tracePt t="27587" x="4114800" y="3079750"/>
          <p14:tracePt t="27604" x="4157663" y="3065463"/>
          <p14:tracePt t="27621" x="4237038" y="3043238"/>
          <p14:tracePt t="27638" x="4300538" y="3014663"/>
          <p14:tracePt t="27654" x="4386263" y="2971800"/>
          <p14:tracePt t="27670" x="4486275" y="2914650"/>
          <p14:tracePt t="27687" x="4529138" y="2886075"/>
          <p14:tracePt t="27704" x="4551363" y="2857500"/>
          <p14:tracePt t="27720" x="4572000" y="2836863"/>
          <p14:tracePt t="27810" x="4572000" y="2828925"/>
          <p14:tracePt t="27823" x="4551363" y="2828925"/>
          <p14:tracePt t="27825" x="4457700" y="2814638"/>
          <p14:tracePt t="27837" x="4400550" y="2814638"/>
          <p14:tracePt t="27854" x="4314825" y="2814638"/>
          <p14:tracePt t="27870" x="4222750" y="2814638"/>
          <p14:tracePt t="27887" x="4157663" y="2814638"/>
          <p14:tracePt t="27904" x="4094163" y="2814638"/>
          <p14:tracePt t="27920" x="4057650" y="2814638"/>
          <p14:tracePt t="27937" x="4022725" y="2814638"/>
          <p14:tracePt t="27953" x="3994150" y="2814638"/>
          <p14:tracePt t="27970" x="3979863" y="2814638"/>
          <p14:tracePt t="27987" x="3943350" y="2814638"/>
          <p14:tracePt t="28003" x="3929063" y="2814638"/>
          <p14:tracePt t="28020" x="3908425" y="2814638"/>
          <p14:tracePt t="28037" x="3886200" y="2794000"/>
          <p14:tracePt t="28053" x="3851275" y="2757488"/>
          <p14:tracePt t="28070" x="3814763" y="2728913"/>
          <p14:tracePt t="28086" x="3765550" y="2700338"/>
          <p14:tracePt t="28104" x="3722688" y="2665413"/>
          <p14:tracePt t="28119" x="3679825" y="2622550"/>
          <p14:tracePt t="28136" x="3643313" y="2579688"/>
          <p14:tracePt t="28153" x="3614738" y="2522538"/>
          <p14:tracePt t="28170" x="3571875" y="2443163"/>
          <p14:tracePt t="28187" x="3529013" y="2351088"/>
          <p14:tracePt t="28203" x="3508375" y="2257425"/>
          <p14:tracePt t="28220" x="3508375" y="2165350"/>
          <p14:tracePt t="28236" x="3486150" y="2071688"/>
          <p14:tracePt t="28253" x="3471863" y="1928813"/>
          <p14:tracePt t="28269" x="3465513" y="1851025"/>
          <p14:tracePt t="28286" x="3465513" y="1743075"/>
          <p14:tracePt t="28303" x="3465513" y="1665288"/>
          <p14:tracePt t="28320" x="3465513" y="1571625"/>
          <p14:tracePt t="28320" x="3465513" y="1522413"/>
          <p14:tracePt t="28337" x="3465513" y="1493838"/>
          <p14:tracePt t="28353" x="3465513" y="1400175"/>
          <p14:tracePt t="28370" x="3465513" y="1336675"/>
          <p14:tracePt t="28386" x="3465513" y="1279525"/>
          <p14:tracePt t="28403" x="3479800" y="1200150"/>
          <p14:tracePt t="28420" x="3486150" y="1150938"/>
          <p14:tracePt t="28436" x="3514725" y="1079500"/>
          <p14:tracePt t="28453" x="3543300" y="1022350"/>
          <p14:tracePt t="28469" x="3586163" y="965200"/>
          <p14:tracePt t="28487" x="3600450" y="914400"/>
          <p14:tracePt t="28503" x="3629025" y="879475"/>
          <p14:tracePt t="28520" x="3657600" y="842963"/>
          <p14:tracePt t="28536" x="3671888" y="822325"/>
          <p14:tracePt t="28553" x="3714750" y="765175"/>
          <p14:tracePt t="28570" x="3751263" y="750888"/>
          <p14:tracePt t="28586" x="3771900" y="736600"/>
          <p14:tracePt t="28603" x="3829050" y="728663"/>
          <p14:tracePt t="28620" x="3894138" y="693738"/>
          <p14:tracePt t="28636" x="3971925" y="685800"/>
          <p14:tracePt t="28653" x="4029075" y="679450"/>
          <p14:tracePt t="28669" x="4065588" y="679450"/>
          <p14:tracePt t="28685" x="4071938" y="679450"/>
          <p14:tracePt t="28721" x="4079875" y="679450"/>
          <p14:tracePt t="28735" x="4086225" y="679450"/>
          <p14:tracePt t="28736" x="4100513" y="679450"/>
          <p14:tracePt t="28752" x="4129088" y="679450"/>
          <p14:tracePt t="28769" x="4171950" y="700088"/>
          <p14:tracePt t="28786" x="4208463" y="736600"/>
          <p14:tracePt t="28802" x="4237038" y="793750"/>
          <p14:tracePt t="28819" x="4251325" y="828675"/>
          <p14:tracePt t="28836" x="4265613" y="857250"/>
          <p14:tracePt t="28852" x="4294188" y="908050"/>
          <p14:tracePt t="28869" x="4300538" y="950913"/>
          <p14:tracePt t="28886" x="4308475" y="993775"/>
          <p14:tracePt t="28902" x="4329113" y="1050925"/>
          <p14:tracePt t="28918" x="4337050" y="1100138"/>
          <p14:tracePt t="28935" x="4337050" y="1128713"/>
          <p14:tracePt t="28951" x="4343400" y="1171575"/>
          <p14:tracePt t="28951" x="4351338" y="1193800"/>
          <p14:tracePt t="28970" x="4371975" y="1236663"/>
          <p14:tracePt t="28985" x="4379913" y="1285875"/>
          <p14:tracePt t="29003" x="4394200" y="1328738"/>
          <p14:tracePt t="29018" x="4422775" y="1385888"/>
          <p14:tracePt t="29036" x="4422775" y="1422400"/>
          <p14:tracePt t="29051" x="4422775" y="1485900"/>
          <p14:tracePt t="29069" x="4429125" y="1557338"/>
          <p14:tracePt t="29085" x="4437063" y="1651000"/>
          <p14:tracePt t="29102" x="4437063" y="1722438"/>
          <p14:tracePt t="29119" x="4437063" y="1793875"/>
          <p14:tracePt t="29135" x="4437063" y="1836738"/>
          <p14:tracePt t="29152" x="4437063" y="1885950"/>
          <p14:tracePt t="29168" x="4437063" y="1985963"/>
          <p14:tracePt t="29186" x="4437063" y="2051050"/>
          <p14:tracePt t="29201" x="4437063" y="2108200"/>
          <p14:tracePt t="29219" x="4437063" y="2157413"/>
          <p14:tracePt t="29234" x="4437063" y="2236788"/>
          <p14:tracePt t="29251" x="4437063" y="2300288"/>
          <p14:tracePt t="29268" x="4437063" y="2379663"/>
          <p14:tracePt t="29285" x="4437063" y="2436813"/>
          <p14:tracePt t="29302" x="4437063" y="2500313"/>
          <p14:tracePt t="29318" x="4429125" y="2543175"/>
          <p14:tracePt t="29336" x="4408488" y="2614613"/>
          <p14:tracePt t="29351" x="4386263" y="2671763"/>
          <p14:tracePt t="29369" x="4351338" y="2728913"/>
          <p14:tracePt t="29385" x="4314825" y="2786063"/>
          <p14:tracePt t="29401" x="4286250" y="2828925"/>
          <p14:tracePt t="29418" x="4265613" y="2865438"/>
          <p14:tracePt t="29434" x="4251325" y="2879725"/>
          <p14:tracePt t="29452" x="4208463" y="2900363"/>
          <p14:tracePt t="29468" x="4171950" y="2914650"/>
          <p14:tracePt t="29485" x="4151313" y="2922588"/>
          <p14:tracePt t="29501" x="4137025" y="2943225"/>
          <p14:tracePt t="29517" x="4108450" y="2943225"/>
          <p14:tracePt t="29535" x="4086225" y="2951163"/>
          <p14:tracePt t="29552" x="4071938" y="2957513"/>
          <p14:tracePt t="29567" x="4051300" y="2957513"/>
          <p14:tracePt t="29584" x="4037013" y="2971800"/>
          <p14:tracePt t="29618" x="4022725" y="2979738"/>
          <p14:tracePt t="29641" x="4014788" y="2979738"/>
          <p14:tracePt t="29650" x="4008438" y="2979738"/>
          <p14:tracePt t="29662" x="4000500" y="2979738"/>
          <p14:tracePt t="29668" x="3979863" y="2979738"/>
          <p14:tracePt t="29684" x="3971925" y="2979738"/>
          <p14:tracePt t="29701" x="3957638" y="2965450"/>
          <p14:tracePt t="29718" x="3951288" y="2943225"/>
          <p14:tracePt t="29734" x="3922713" y="2871788"/>
          <p14:tracePt t="29751" x="3908425" y="2771775"/>
          <p14:tracePt t="29767" x="3894138" y="2608263"/>
          <p14:tracePt t="29785" x="3857625" y="2528888"/>
          <p14:tracePt t="29801" x="3800475" y="2400300"/>
          <p14:tracePt t="29818" x="3771900" y="2343150"/>
          <p14:tracePt t="29834" x="3751263" y="2286000"/>
          <p14:tracePt t="29851" x="3722688" y="2214563"/>
          <p14:tracePt t="29868" x="3694113" y="2157413"/>
          <p14:tracePt t="29884" x="3671888" y="2128838"/>
          <p14:tracePt t="29901" x="3657600" y="2085975"/>
          <p14:tracePt t="29917" x="3629025" y="2014538"/>
          <p14:tracePt t="29934" x="3600450" y="1943100"/>
          <p14:tracePt t="29950" x="3557588" y="1857375"/>
          <p14:tracePt t="29968" x="3529013" y="1814513"/>
          <p14:tracePt t="29983" x="3514725" y="1757363"/>
          <p14:tracePt t="30001" x="3508375" y="1693863"/>
          <p14:tracePt t="30017" x="3508375" y="1593850"/>
          <p14:tracePt t="30034" x="3508375" y="1543050"/>
          <p14:tracePt t="30050" x="3508375" y="1485900"/>
          <p14:tracePt t="30067" x="3508375" y="1428750"/>
          <p14:tracePt t="30084" x="3543300" y="1350963"/>
          <p14:tracePt t="30100" x="3579813" y="1250950"/>
          <p14:tracePt t="30118" x="3586163" y="1214438"/>
          <p14:tracePt t="30134" x="3586163" y="1171575"/>
          <p14:tracePt t="30151" x="3600450" y="1143000"/>
          <p14:tracePt t="30167" x="3608388" y="1100138"/>
          <p14:tracePt t="30184" x="3636963" y="1065213"/>
          <p14:tracePt t="30200" x="3665538" y="1014413"/>
          <p14:tracePt t="30217" x="3686175" y="971550"/>
          <p14:tracePt t="30233" x="3708400" y="950913"/>
          <p14:tracePt t="30250" x="3722688" y="928688"/>
          <p14:tracePt t="30266" x="3771900" y="900113"/>
          <p14:tracePt t="30283" x="3794125" y="879475"/>
          <p14:tracePt t="30300" x="3829050" y="865188"/>
          <p14:tracePt t="30317" x="3857625" y="857250"/>
          <p14:tracePt t="30334" x="3894138" y="857250"/>
          <p14:tracePt t="30350" x="3914775" y="857250"/>
          <p14:tracePt t="30367" x="3937000" y="857250"/>
          <p14:tracePt t="30383" x="3957638" y="857250"/>
          <p14:tracePt t="30400" x="4000500" y="857250"/>
          <p14:tracePt t="30400" x="4022725" y="879475"/>
          <p14:tracePt t="30418" x="4043363" y="893763"/>
          <p14:tracePt t="30433" x="4094163" y="928688"/>
          <p14:tracePt t="30450" x="4114800" y="971550"/>
          <p14:tracePt t="30467" x="4151313" y="1042988"/>
          <p14:tracePt t="30483" x="4171950" y="1128713"/>
          <p14:tracePt t="30499" x="4200525" y="1257300"/>
          <p14:tracePt t="30517" x="4237038" y="1400175"/>
          <p14:tracePt t="30533" x="4257675" y="1528763"/>
          <p14:tracePt t="30550" x="4271963" y="1622425"/>
          <p14:tracePt t="30567" x="4279900" y="1765300"/>
          <p14:tracePt t="30583" x="4294188" y="1885950"/>
          <p14:tracePt t="30600" x="4314825" y="2000250"/>
          <p14:tracePt t="30616" x="4337050" y="2093913"/>
          <p14:tracePt t="30616" x="4337050" y="2122488"/>
          <p14:tracePt t="30634" x="4337050" y="2185988"/>
          <p14:tracePt t="30650" x="4337050" y="2228850"/>
          <p14:tracePt t="30666" x="4337050" y="2265363"/>
          <p14:tracePt t="30683" x="4337050" y="2286000"/>
          <p14:tracePt t="30700" x="4337050" y="2308225"/>
          <p14:tracePt t="30716" x="4337050" y="2357438"/>
          <p14:tracePt t="30733" x="4337050" y="2414588"/>
          <p14:tracePt t="30750" x="4337050" y="2493963"/>
          <p14:tracePt t="30766" x="4322763" y="2586038"/>
          <p14:tracePt t="30783" x="4322763" y="2651125"/>
          <p14:tracePt t="30800" x="4314825" y="2700338"/>
          <p14:tracePt t="30816" x="4314825" y="2722563"/>
          <p14:tracePt t="30937" x="4308475" y="2728913"/>
          <p14:tracePt t="30945" x="4300538" y="2736850"/>
          <p14:tracePt t="30953" x="4279900" y="2751138"/>
          <p14:tracePt t="30965" x="4271963" y="2757488"/>
          <p14:tracePt t="30966" x="4251325" y="2794000"/>
          <p14:tracePt t="30982" x="4222750" y="2822575"/>
          <p14:tracePt t="31033" x="4200525" y="2828925"/>
          <p14:tracePt t="31049" x="4194175" y="2828925"/>
          <p14:tracePt t="31081" x="4186238" y="2836863"/>
          <p14:tracePt t="31089" x="4165600" y="2836863"/>
          <p14:tracePt t="31137" x="4157663" y="2836863"/>
          <p14:tracePt t="31145" x="4151313" y="2836863"/>
          <p14:tracePt t="31148" x="4143375" y="2836863"/>
          <p14:tracePt t="31154" x="4129088" y="2836863"/>
          <p14:tracePt t="31165" x="4114800" y="2836863"/>
          <p14:tracePt t="31182" x="4094163" y="2836863"/>
          <p14:tracePt t="31198" x="4071938" y="2836863"/>
          <p14:tracePt t="31216" x="4043363" y="2836863"/>
          <p14:tracePt t="31233" x="4014788" y="2836863"/>
          <p14:tracePt t="31248" x="3951288" y="2836863"/>
          <p14:tracePt t="31266" x="3929063" y="2836863"/>
          <p14:tracePt t="31282" x="3908425" y="2814638"/>
          <p14:tracePt t="31322" x="3900488" y="2808288"/>
          <p14:tracePt t="31330" x="3871913" y="2800350"/>
          <p14:tracePt t="31332" x="3857625" y="2794000"/>
          <p14:tracePt t="31349" x="3836988" y="2765425"/>
          <p14:tracePt t="31365" x="3814763" y="2751138"/>
          <p14:tracePt t="31382" x="3786188" y="2736850"/>
          <p14:tracePt t="31398" x="3779838" y="2728913"/>
          <p14:tracePt t="31415" x="3771900" y="2722563"/>
          <p14:tracePt t="31431" x="3765550" y="2722563"/>
          <p14:tracePt t="31448" x="3736975" y="2700338"/>
          <p14:tracePt t="31465" x="3729038" y="2693988"/>
          <p14:tracePt t="31482" x="3714750" y="2686050"/>
          <p14:tracePt t="31499" x="3708400" y="2679700"/>
          <p14:tracePt t="31545" x="3694113" y="2679700"/>
          <p14:tracePt t="31554" x="3686175" y="2679700"/>
          <p14:tracePt t="31556" x="3665538" y="2657475"/>
          <p14:tracePt t="31583" x="3657600" y="2651125"/>
          <p14:tracePt t="31609" x="3651250" y="2643188"/>
          <p14:tracePt t="31617" x="3643313" y="2636838"/>
          <p14:tracePt t="31625" x="3636963" y="2628900"/>
          <p14:tracePt t="31631" x="3629025" y="2614613"/>
          <p14:tracePt t="31648" x="3608388" y="2571750"/>
          <p14:tracePt t="31666" x="3594100" y="2565400"/>
          <p14:tracePt t="31666" x="3586163" y="2551113"/>
          <p14:tracePt t="31682" x="3586163" y="2528888"/>
          <p14:tracePt t="31698" x="3557588" y="2479675"/>
          <p14:tracePt t="31715" x="3551238" y="2436813"/>
          <p14:tracePt t="31731" x="3536950" y="2393950"/>
          <p14:tracePt t="31749" x="3536950" y="2357438"/>
          <p14:tracePt t="31765" x="3508375" y="2300288"/>
          <p14:tracePt t="31781" x="3494088" y="2265363"/>
          <p14:tracePt t="31797" x="3494088" y="2228850"/>
          <p14:tracePt t="31815" x="3494088" y="2185988"/>
          <p14:tracePt t="31831" x="3494088" y="2128838"/>
          <p14:tracePt t="31848" x="3494088" y="2085975"/>
          <p14:tracePt t="31848" x="3494088" y="2057400"/>
          <p14:tracePt t="31865" x="3494088" y="2022475"/>
          <p14:tracePt t="31881" x="3494088" y="1965325"/>
          <p14:tracePt t="31898" x="3494088" y="1908175"/>
          <p14:tracePt t="31914" x="3494088" y="1822450"/>
          <p14:tracePt t="31932" x="3508375" y="1765300"/>
          <p14:tracePt t="31947" x="3514725" y="1708150"/>
          <p14:tracePt t="31964" x="3514725" y="1665288"/>
          <p14:tracePt t="31981" x="3529013" y="1600200"/>
          <p14:tracePt t="31997" x="3557588" y="1514475"/>
          <p14:tracePt t="32014" x="3557588" y="1479550"/>
          <p14:tracePt t="32031" x="3565525" y="1471613"/>
          <p14:tracePt t="32048" x="3565525" y="1457325"/>
          <p14:tracePt t="32105" x="3551238" y="1457325"/>
          <p14:tracePt t="32112" x="3508375" y="1543050"/>
          <p14:tracePt t="32115" x="3422650" y="1679575"/>
          <p14:tracePt t="32130" x="3294063" y="1822450"/>
          <p14:tracePt t="32148" x="3165475" y="1951038"/>
          <p14:tracePt t="32164" x="3051175" y="2057400"/>
          <p14:tracePt t="32181" x="3000375" y="2122488"/>
          <p14:tracePt t="32198" x="2957513" y="2251075"/>
          <p14:tracePt t="32214" x="2936875" y="2357438"/>
          <p14:tracePt t="32231" x="2879725" y="2479675"/>
          <p14:tracePt t="32247" x="2828925" y="2579688"/>
          <p14:tracePt t="32264" x="2771775" y="2679700"/>
          <p14:tracePt t="32280" x="2708275" y="2757488"/>
          <p14:tracePt t="32297" x="2657475" y="2808288"/>
          <p14:tracePt t="32314" x="2614613" y="2836863"/>
          <p14:tracePt t="32330" x="2528888" y="2886075"/>
          <p14:tracePt t="32348" x="2436813" y="2914650"/>
          <p14:tracePt t="32364" x="2336800" y="2951163"/>
          <p14:tracePt t="32380" x="2243138" y="2986088"/>
          <p14:tracePt t="32396" x="2171700" y="2994025"/>
          <p14:tracePt t="32413" x="2108200" y="3014663"/>
          <p14:tracePt t="32430" x="2008188" y="3036888"/>
          <p14:tracePt t="32446" x="1936750" y="3036888"/>
          <p14:tracePt t="32463" x="1885950" y="3036888"/>
          <p14:tracePt t="32479" x="1857375" y="3036888"/>
          <p14:tracePt t="32479" x="1836738" y="3036888"/>
          <p14:tracePt t="32497" x="1765300" y="3022600"/>
          <p14:tracePt t="32514" x="1671638" y="2994025"/>
          <p14:tracePt t="32531" x="1571625" y="2971800"/>
          <p14:tracePt t="32547" x="1514475" y="2965450"/>
          <p14:tracePt t="32564" x="1471613" y="2936875"/>
          <p14:tracePt t="32580" x="1450975" y="2928938"/>
          <p14:tracePt t="32614" x="1436688" y="2922588"/>
          <p14:tracePt t="32641" x="1422400" y="2894013"/>
          <p14:tracePt t="32649" x="1414463" y="2879725"/>
          <p14:tracePt t="32658" x="1408113" y="2851150"/>
          <p14:tracePt t="32665" x="1379538" y="2800350"/>
          <p14:tracePt t="32680" x="1336675" y="2743200"/>
          <p14:tracePt t="32696" x="1322388" y="2679700"/>
          <p14:tracePt t="32714" x="1293813" y="2643188"/>
          <p14:tracePt t="32730" x="1285875" y="2622550"/>
          <p14:tracePt t="32747" x="1279525" y="2586038"/>
          <p14:tracePt t="32762" x="1257300" y="2557463"/>
          <p14:tracePt t="32780" x="1243013" y="2536825"/>
          <p14:tracePt t="32796" x="1214438" y="2479675"/>
          <p14:tracePt t="32812" x="1200150" y="2414588"/>
          <p14:tracePt t="32831" x="1165225" y="2328863"/>
          <p14:tracePt t="32847" x="1128713" y="2200275"/>
          <p14:tracePt t="32863" x="1100138" y="2085975"/>
          <p14:tracePt t="32880" x="1071563" y="1971675"/>
          <p14:tracePt t="32897" x="1057275" y="1908175"/>
          <p14:tracePt t="32913" x="1057275" y="1779588"/>
          <p14:tracePt t="32929" x="1057275" y="1714500"/>
          <p14:tracePt t="32946" x="1042988" y="1657350"/>
          <p14:tracePt t="32963" x="1036638" y="1614488"/>
          <p14:tracePt t="32979" x="1036638" y="1593850"/>
          <p14:tracePt t="32996" x="1036638" y="1579563"/>
          <p14:tracePt t="33013" x="1036638" y="1571625"/>
          <p14:tracePt t="33029" x="1036638" y="1543050"/>
          <p14:tracePt t="33047" x="1036638" y="1500188"/>
          <p14:tracePt t="33062" x="1036638" y="1457325"/>
          <p14:tracePt t="33079" x="1036638" y="1414463"/>
          <p14:tracePt t="33095" x="1036638" y="1371600"/>
          <p14:tracePt t="33112" x="1057275" y="1328738"/>
          <p14:tracePt t="33130" x="1071563" y="1293813"/>
          <p14:tracePt t="33146" x="1085850" y="1271588"/>
          <p14:tracePt t="33163" x="1093788" y="1257300"/>
          <p14:tracePt t="33180" x="1100138" y="1228725"/>
          <p14:tracePt t="33196" x="1114425" y="1214438"/>
          <p14:tracePt t="33212" x="1128713" y="1200150"/>
          <p14:tracePt t="33257" x="1136650" y="1193800"/>
          <p14:tracePt t="33458" x="0" y="0"/>
        </p14:tracePtLst>
        <p14:tracePtLst>
          <p14:tracePt t="43066" x="1214438" y="842963"/>
          <p14:tracePt t="43105" x="1208088" y="850900"/>
          <p14:tracePt t="43113" x="1165225" y="900113"/>
          <p14:tracePt t="43121" x="1150938" y="928688"/>
          <p14:tracePt t="43137" x="1108075" y="1000125"/>
          <p14:tracePt t="43148" x="1100138" y="1079500"/>
          <p14:tracePt t="43165" x="1093788" y="1171575"/>
          <p14:tracePt t="43182" x="1042988" y="1336675"/>
          <p14:tracePt t="43198" x="914400" y="1571625"/>
          <p14:tracePt t="43214" x="765175" y="1779588"/>
          <p14:tracePt t="43231" x="657225" y="1928813"/>
          <p14:tracePt t="43248" x="650875" y="2008188"/>
          <p14:tracePt t="43248" x="650875" y="2014538"/>
          <p14:tracePt t="43281" x="657225" y="2028825"/>
          <p14:tracePt t="43282" x="765175" y="2028825"/>
          <p14:tracePt t="43298" x="957263" y="2051050"/>
          <p14:tracePt t="43315" x="1257300" y="2151063"/>
          <p14:tracePt t="43333" x="1522413" y="2236788"/>
          <p14:tracePt t="43347" x="1785938" y="2336800"/>
          <p14:tracePt t="43365" x="2085975" y="2465388"/>
          <p14:tracePt t="43381" x="2379663" y="2536825"/>
          <p14:tracePt t="43399" x="2708275" y="2579688"/>
          <p14:tracePt t="43414" x="3000375" y="2586038"/>
          <p14:tracePt t="43431" x="3357563" y="2608263"/>
          <p14:tracePt t="43448" x="3600450" y="2608263"/>
          <p14:tracePt t="43464" x="3857625" y="2608263"/>
          <p14:tracePt t="43482" x="4022725" y="2557463"/>
          <p14:tracePt t="43498" x="4151313" y="2386013"/>
          <p14:tracePt t="43515" x="4171950" y="2271713"/>
          <p14:tracePt t="43531" x="4171950" y="2136775"/>
          <p14:tracePt t="43548" x="4114800" y="2028825"/>
          <p14:tracePt t="43564" x="4057650" y="1957388"/>
          <p14:tracePt t="43580" x="4043363" y="1928813"/>
          <p14:tracePt t="43597" x="4014788" y="1879600"/>
          <p14:tracePt t="43614" x="4008438" y="1771650"/>
          <p14:tracePt t="43631" x="3971925" y="1622425"/>
          <p14:tracePt t="43647" x="3957638" y="1514475"/>
          <p14:tracePt t="43664" x="3943350" y="1443038"/>
          <p14:tracePt t="43680" x="3908425" y="1357313"/>
          <p14:tracePt t="43698" x="3900488" y="1350963"/>
          <p14:tracePt t="43745" x="3900488" y="1343025"/>
          <p14:tracePt t="43753" x="3900488" y="1328738"/>
          <p14:tracePt t="43761" x="3900488" y="1322388"/>
          <p14:tracePt t="43761" x="3900488" y="1314450"/>
          <p14:tracePt t="43770" x="3908425" y="1308100"/>
          <p14:tracePt t="43780" x="3937000" y="1293813"/>
          <p14:tracePt t="43797" x="3971925" y="1271588"/>
          <p14:tracePt t="43814" x="4014788" y="1228725"/>
          <p14:tracePt t="43830" x="4022725" y="1222375"/>
          <p14:tracePt t="43848" x="4051300" y="1193800"/>
          <p14:tracePt t="43864" x="4057650" y="1185863"/>
          <p14:tracePt t="43929" x="4071938" y="1185863"/>
          <p14:tracePt t="43937" x="4079875" y="1185863"/>
          <p14:tracePt t="43946" x="4094163" y="1185863"/>
          <p14:tracePt t="43954" x="4143375" y="1200150"/>
          <p14:tracePt t="43964" x="4186238" y="1271588"/>
          <p14:tracePt t="43980" x="4243388" y="1385888"/>
          <p14:tracePt t="43997" x="4308475" y="1522413"/>
          <p14:tracePt t="44013" x="4343400" y="1665288"/>
          <p14:tracePt t="44031" x="4365625" y="1828800"/>
          <p14:tracePt t="44047" x="4379913" y="1951038"/>
          <p14:tracePt t="44063" x="4408488" y="2128838"/>
          <p14:tracePt t="44080" x="4429125" y="2286000"/>
          <p14:tracePt t="44096" x="4465638" y="2522538"/>
          <p14:tracePt t="44114" x="4479925" y="2628900"/>
          <p14:tracePt t="44130" x="4486275" y="2700338"/>
          <p14:tracePt t="44147" x="4486275" y="2743200"/>
          <p14:tracePt t="44163" x="4486275" y="2794000"/>
          <p14:tracePt t="44181" x="4486275" y="2808288"/>
          <p14:tracePt t="44197" x="4486275" y="2843213"/>
          <p14:tracePt t="44213" x="4486275" y="2871788"/>
          <p14:tracePt t="44230" x="4471988" y="2894013"/>
          <p14:tracePt t="44246" x="4457700" y="2908300"/>
          <p14:tracePt t="44264" x="4429125" y="2943225"/>
          <p14:tracePt t="44279" x="4365625" y="2979738"/>
          <p14:tracePt t="44279" x="4351338" y="2979738"/>
          <p14:tracePt t="44297" x="4294188" y="2986088"/>
          <p14:tracePt t="44313" x="4265613" y="3008313"/>
          <p14:tracePt t="44330" x="4257675" y="3008313"/>
          <p14:tracePt t="44347" x="4243388" y="3008313"/>
          <p14:tracePt t="44364" x="4200525" y="3008313"/>
          <p14:tracePt t="44379" x="4151313" y="2994025"/>
          <p14:tracePt t="44397" x="4094163" y="2943225"/>
          <p14:tracePt t="44413" x="4000500" y="2865438"/>
          <p14:tracePt t="44429" x="3943350" y="2800350"/>
          <p14:tracePt t="44446" x="3886200" y="2743200"/>
          <p14:tracePt t="44462" x="3857625" y="2686050"/>
          <p14:tracePt t="44480" x="3808413" y="2536825"/>
          <p14:tracePt t="44496" x="3800475" y="2414588"/>
          <p14:tracePt t="44496" x="3779838" y="2357438"/>
          <p14:tracePt t="44513" x="3779838" y="2251075"/>
          <p14:tracePt t="44529" x="3751263" y="2136775"/>
          <p14:tracePt t="44546" x="3751263" y="2071688"/>
          <p14:tracePt t="44562" x="3751263" y="1993900"/>
          <p14:tracePt t="44579" x="3751263" y="1908175"/>
          <p14:tracePt t="44596" x="3751263" y="1851025"/>
          <p14:tracePt t="44613" x="3751263" y="1793875"/>
          <p14:tracePt t="44630" x="3757613" y="1728788"/>
          <p14:tracePt t="44646" x="3800475" y="1628775"/>
          <p14:tracePt t="44663" x="3829050" y="1550988"/>
          <p14:tracePt t="44679" x="3857625" y="1493838"/>
          <p14:tracePt t="44696" x="3879850" y="1408113"/>
          <p14:tracePt t="44713" x="3914775" y="1328738"/>
          <p14:tracePt t="44729" x="3957638" y="1257300"/>
          <p14:tracePt t="44746" x="3994150" y="1222375"/>
          <p14:tracePt t="44762" x="4014788" y="1185863"/>
          <p14:tracePt t="44780" x="4043363" y="1171575"/>
          <p14:tracePt t="44795" x="4057650" y="1165225"/>
          <p14:tracePt t="44813" x="4071938" y="1165225"/>
          <p14:tracePt t="44829" x="4086225" y="1157288"/>
          <p14:tracePt t="44862" x="4100513" y="1157288"/>
          <p14:tracePt t="44863" x="4108450" y="1150938"/>
          <p14:tracePt t="44879" x="4114800" y="1150938"/>
          <p14:tracePt t="44914" x="4122738" y="1150938"/>
          <p14:tracePt t="44914" x="4165600" y="1150938"/>
          <p14:tracePt t="44930" x="4208463" y="1171575"/>
          <p14:tracePt t="44946" x="4243388" y="1243013"/>
          <p14:tracePt t="44963" x="4251325" y="1300163"/>
          <p14:tracePt t="44979" x="4257675" y="1365250"/>
          <p14:tracePt t="44995" x="4257675" y="1436688"/>
          <p14:tracePt t="45012" x="4257675" y="1514475"/>
          <p14:tracePt t="45029" x="4257675" y="1565275"/>
          <p14:tracePt t="45046" x="4257675" y="1608138"/>
          <p14:tracePt t="45062" x="4279900" y="1665288"/>
          <p14:tracePt t="45079" x="4286250" y="1714500"/>
          <p14:tracePt t="45095" x="4300538" y="1785938"/>
          <p14:tracePt t="45112" x="4300538" y="1857375"/>
          <p14:tracePt t="45128" x="4308475" y="1985963"/>
          <p14:tracePt t="45146" x="4314825" y="2051050"/>
          <p14:tracePt t="45161" x="4337050" y="2136775"/>
          <p14:tracePt t="45178" x="4337050" y="2185988"/>
          <p14:tracePt t="45196" x="4337050" y="2265363"/>
          <p14:tracePt t="45212" x="4337050" y="2336800"/>
          <p14:tracePt t="45229" x="4337050" y="2408238"/>
          <p14:tracePt t="45245" x="4337050" y="2443163"/>
          <p14:tracePt t="45262" x="4337050" y="2479675"/>
          <p14:tracePt t="45278" x="4337050" y="2500313"/>
          <p14:tracePt t="45295" x="4337050" y="2508250"/>
          <p14:tracePt t="45312" x="4337050" y="2514600"/>
          <p14:tracePt t="45329" x="4337050" y="2528888"/>
          <p14:tracePt t="45329" x="4329113" y="2536825"/>
          <p14:tracePt t="45345" x="4322763" y="2543175"/>
          <p14:tracePt t="45362" x="4286250" y="2551113"/>
          <p14:tracePt t="45379" x="4265613" y="2565400"/>
          <p14:tracePt t="45395" x="4229100" y="2579688"/>
          <p14:tracePt t="45412" x="4208463" y="2586038"/>
          <p14:tracePt t="45428" x="4157663" y="2608263"/>
          <p14:tracePt t="45445" x="4122738" y="2622550"/>
          <p14:tracePt t="45461" x="4100513" y="2622550"/>
          <p14:tracePt t="45478" x="4086225" y="2622550"/>
          <p14:tracePt t="45495" x="4065588" y="2622550"/>
          <p14:tracePt t="45511" x="4022725" y="2622550"/>
          <p14:tracePt t="45528" x="3986213" y="2600325"/>
          <p14:tracePt t="45544" x="3908425" y="2514600"/>
          <p14:tracePt t="45561" x="3865563" y="2457450"/>
          <p14:tracePt t="45578" x="3836988" y="2371725"/>
          <p14:tracePt t="45595" x="3794125" y="2271713"/>
          <p14:tracePt t="45611" x="3779838" y="2214563"/>
          <p14:tracePt t="45629" x="3765550" y="2171700"/>
          <p14:tracePt t="45645" x="3743325" y="2100263"/>
          <p14:tracePt t="45661" x="3729038" y="2008188"/>
          <p14:tracePt t="45677" x="3686175" y="1900238"/>
          <p14:tracePt t="45694" x="3651250" y="1785938"/>
          <p14:tracePt t="45711" x="3622675" y="1671638"/>
          <p14:tracePt t="45728" x="3600450" y="1593850"/>
          <p14:tracePt t="45745" x="3579813" y="1528763"/>
          <p14:tracePt t="45761" x="3571875" y="1485900"/>
          <p14:tracePt t="45778" x="3571875" y="1422400"/>
          <p14:tracePt t="45794" x="3571875" y="1379538"/>
          <p14:tracePt t="45811" x="3571875" y="1350963"/>
          <p14:tracePt t="45827" x="3571875" y="1322388"/>
          <p14:tracePt t="45844" x="3571875" y="1243013"/>
          <p14:tracePt t="45861" x="3608388" y="1157288"/>
          <p14:tracePt t="45877" x="3629025" y="1065213"/>
          <p14:tracePt t="45895" x="3657600" y="979488"/>
          <p14:tracePt t="45910" x="3679825" y="922338"/>
          <p14:tracePt t="45928" x="3694113" y="908050"/>
          <p14:tracePt t="45944" x="3700463" y="900113"/>
          <p14:tracePt t="45961" x="3700463" y="893763"/>
          <p14:tracePt t="46009" x="3708400" y="885825"/>
          <p14:tracePt t="46025" x="3736975" y="885825"/>
          <p14:tracePt t="46025" x="3743325" y="885825"/>
          <p14:tracePt t="46041" x="3751263" y="885825"/>
          <p14:tracePt t="46049" x="3771900" y="885825"/>
          <p14:tracePt t="46057" x="3779838" y="885825"/>
          <p14:tracePt t="46065" x="3786188" y="885825"/>
          <p14:tracePt t="46077" x="3822700" y="885825"/>
          <p14:tracePt t="46093" x="3829050" y="885825"/>
          <p14:tracePt t="46110" x="3843338" y="885825"/>
          <p14:tracePt t="46127" x="3857625" y="885825"/>
          <p14:tracePt t="46145" x="3894138" y="908050"/>
          <p14:tracePt t="46161" x="3914775" y="936625"/>
          <p14:tracePt t="46178" x="3922713" y="979488"/>
          <p14:tracePt t="46194" x="3922713" y="1022350"/>
          <p14:tracePt t="46210" x="3937000" y="1079500"/>
          <p14:tracePt t="46227" x="3937000" y="1100138"/>
          <p14:tracePt t="46244" x="3951288" y="1150938"/>
          <p14:tracePt t="46261" x="3965575" y="1193800"/>
          <p14:tracePt t="46277" x="3979863" y="1214438"/>
          <p14:tracePt t="46294" x="3986213" y="1236663"/>
          <p14:tracePt t="46310" x="4000500" y="1271588"/>
          <p14:tracePt t="46326" x="4008438" y="1293813"/>
          <p14:tracePt t="46345" x="4037013" y="1343025"/>
          <p14:tracePt t="46360" x="4051300" y="1379538"/>
          <p14:tracePt t="46377" x="4071938" y="1436688"/>
          <p14:tracePt t="46393" x="4086225" y="1479550"/>
          <p14:tracePt t="46410" x="4114800" y="1528763"/>
          <p14:tracePt t="46427" x="4129088" y="1585913"/>
          <p14:tracePt t="46444" x="4171950" y="1651000"/>
          <p14:tracePt t="46460" x="4179888" y="1708150"/>
          <p14:tracePt t="46477" x="4179888" y="1765300"/>
          <p14:tracePt t="46493" x="4194175" y="1843088"/>
          <p14:tracePt t="46510" x="4194175" y="1922463"/>
          <p14:tracePt t="46527" x="4194175" y="2008188"/>
          <p14:tracePt t="46543" x="4194175" y="2079625"/>
          <p14:tracePt t="46560" x="4194175" y="2122488"/>
          <p14:tracePt t="46577" x="4194175" y="2165350"/>
          <p14:tracePt t="46594" x="4194175" y="2179638"/>
          <p14:tracePt t="46610" x="4194175" y="2193925"/>
          <p14:tracePt t="46627" x="4194175" y="2214563"/>
          <p14:tracePt t="46643" x="4194175" y="2236788"/>
          <p14:tracePt t="46660" x="4186238" y="2293938"/>
          <p14:tracePt t="46676" x="4157663" y="2365375"/>
          <p14:tracePt t="46693" x="4143375" y="2408238"/>
          <p14:tracePt t="46710" x="4100513" y="2457450"/>
          <p14:tracePt t="46726" x="4071938" y="2514600"/>
          <p14:tracePt t="46744" x="4029075" y="2557463"/>
          <p14:tracePt t="46760" x="3994150" y="2593975"/>
          <p14:tracePt t="46777" x="3951288" y="2614613"/>
          <p14:tracePt t="46792" x="3808413" y="2657475"/>
          <p14:tracePt t="46809" x="3636963" y="2679700"/>
          <p14:tracePt t="46826" x="3457575" y="2722563"/>
          <p14:tracePt t="46843" x="3243263" y="2743200"/>
          <p14:tracePt t="46860" x="3036888" y="2771775"/>
          <p14:tracePt t="46878" x="2843213" y="2771775"/>
          <p14:tracePt t="46893" x="2671763" y="2771775"/>
          <p14:tracePt t="46909" x="2500313" y="2771775"/>
          <p14:tracePt t="46926" x="2328863" y="2771775"/>
          <p14:tracePt t="46943" x="2200275" y="2771775"/>
          <p14:tracePt t="46959" x="2114550" y="2771775"/>
          <p14:tracePt t="46976" x="2036763" y="2771775"/>
          <p14:tracePt t="46992" x="1908175" y="2771775"/>
          <p14:tracePt t="47009" x="1800225" y="2771775"/>
          <p14:tracePt t="47026" x="1665288" y="2771775"/>
          <p14:tracePt t="47043" x="1522413" y="2771775"/>
          <p14:tracePt t="47059" x="1450975" y="2771775"/>
          <p14:tracePt t="47076" x="1336675" y="2722563"/>
          <p14:tracePt t="47093" x="1257300" y="2700338"/>
          <p14:tracePt t="47109" x="1136650" y="2643188"/>
          <p14:tracePt t="47126" x="1057275" y="2600325"/>
          <p14:tracePt t="47142" x="1022350" y="2586038"/>
          <p14:tracePt t="47159" x="965200" y="2486025"/>
          <p14:tracePt t="47175" x="885825" y="2308225"/>
          <p14:tracePt t="47192" x="750888" y="1965325"/>
          <p14:tracePt t="47209" x="685800" y="1779588"/>
          <p14:tracePt t="47226" x="650875" y="1665288"/>
          <p14:tracePt t="47242" x="650875" y="1579563"/>
          <p14:tracePt t="47259" x="650875" y="1508125"/>
          <p14:tracePt t="47275" x="650875" y="1450975"/>
          <p14:tracePt t="47293" x="693738" y="1393825"/>
          <p14:tracePt t="47309" x="728663" y="1357313"/>
          <p14:tracePt t="47326" x="800100" y="1293813"/>
          <p14:tracePt t="47343" x="871538" y="1243013"/>
          <p14:tracePt t="47359" x="1008063" y="1185863"/>
          <p14:tracePt t="47376" x="1122363" y="1122363"/>
          <p14:tracePt t="47391" x="1208088" y="1079500"/>
          <p14:tracePt t="47409" x="1279525" y="1065213"/>
          <p14:tracePt t="47425" x="1336675" y="1036638"/>
          <p14:tracePt t="47442" x="1393825" y="1022350"/>
          <p14:tracePt t="47459" x="1465263" y="1008063"/>
          <p14:tracePt t="47475" x="1528763" y="993775"/>
          <p14:tracePt t="47492" x="1636713" y="985838"/>
          <p14:tracePt t="47509" x="1743075" y="985838"/>
          <p14:tracePt t="47525" x="1851025" y="985838"/>
          <p14:tracePt t="47542" x="2008188" y="985838"/>
          <p14:tracePt t="47558" x="2128838" y="985838"/>
          <p14:tracePt t="47575" x="2271713" y="1000125"/>
          <p14:tracePt t="47592" x="2371725" y="1036638"/>
          <p14:tracePt t="47608" x="2522538" y="1150938"/>
          <p14:tracePt t="47625" x="2593975" y="1214438"/>
          <p14:tracePt t="47641" x="2671763" y="1293813"/>
          <p14:tracePt t="47659" x="2786063" y="1428750"/>
          <p14:tracePt t="47676" x="2886075" y="1557338"/>
          <p14:tracePt t="47692" x="3022600" y="1728788"/>
          <p14:tracePt t="47709" x="3108325" y="1865313"/>
          <p14:tracePt t="47725" x="3186113" y="2014538"/>
          <p14:tracePt t="47742" x="3257550" y="2185988"/>
          <p14:tracePt t="47758" x="3351213" y="2322513"/>
          <p14:tracePt t="47775" x="3471863" y="2528888"/>
          <p14:tracePt t="47792" x="3579813" y="2714625"/>
          <p14:tracePt t="47808" x="3614738" y="2828925"/>
          <p14:tracePt t="47808" x="3614738" y="2879725"/>
          <p14:tracePt t="47825" x="3614738" y="2986088"/>
          <p14:tracePt t="47842" x="3579813" y="3057525"/>
          <p14:tracePt t="47859" x="3522663" y="3100388"/>
          <p14:tracePt t="47874" x="3479800" y="3128963"/>
          <p14:tracePt t="47891" x="3429000" y="3143250"/>
          <p14:tracePt t="47907" x="3386138" y="3143250"/>
          <p14:tracePt t="47925" x="3328988" y="3143250"/>
          <p14:tracePt t="47941" x="3265488" y="3143250"/>
          <p14:tracePt t="47958" x="3165475" y="3143250"/>
          <p14:tracePt t="47975" x="2936875" y="3122613"/>
          <p14:tracePt t="47990" x="2708275" y="3094038"/>
          <p14:tracePt t="48008" x="2493963" y="3043238"/>
          <p14:tracePt t="48024" x="2336800" y="2971800"/>
          <p14:tracePt t="48041" x="2314575" y="2971800"/>
          <p14:tracePt t="48057" x="2308225" y="2965450"/>
          <p14:tracePt t="48074" x="2300288" y="2951163"/>
          <p14:tracePt t="48091" x="2300288" y="2943225"/>
          <p14:tracePt t="48108" x="2300288" y="2936875"/>
          <p14:tracePt t="48161" x="2300288" y="2928938"/>
          <p14:tracePt t="48170" x="2314575" y="2914650"/>
          <p14:tracePt t="48185" x="2343150" y="2914650"/>
          <p14:tracePt t="48191" x="2400300" y="2914650"/>
          <p14:tracePt t="48208" x="2471738" y="2914650"/>
          <p14:tracePt t="48225" x="2593975" y="2914650"/>
          <p14:tracePt t="48240" x="3051175" y="2914650"/>
          <p14:tracePt t="48258" x="3508375" y="2914650"/>
          <p14:tracePt t="48274" x="3965575" y="2914650"/>
          <p14:tracePt t="48291" x="4351338" y="2914650"/>
          <p14:tracePt t="48307" x="4608513" y="2914650"/>
          <p14:tracePt t="48324" x="4794250" y="2914650"/>
          <p14:tracePt t="48341" x="4965700" y="2914650"/>
          <p14:tracePt t="48356" x="5094288" y="2886075"/>
          <p14:tracePt t="48374" x="5229225" y="2828925"/>
          <p14:tracePt t="48391" x="5465763" y="2714625"/>
          <p14:tracePt t="48407" x="5665788" y="2579688"/>
          <p14:tracePt t="48424" x="5822950" y="2493963"/>
          <p14:tracePt t="48440" x="5965825" y="2400300"/>
          <p14:tracePt t="48458" x="6043613" y="2336800"/>
          <p14:tracePt t="48474" x="6129338" y="2293938"/>
          <p14:tracePt t="48491" x="6215063" y="2222500"/>
          <p14:tracePt t="48507" x="6280150" y="2185988"/>
          <p14:tracePt t="48524" x="6323013" y="2136775"/>
          <p14:tracePt t="48540" x="6351588" y="2122488"/>
          <p14:tracePt t="48557" x="6357938" y="2122488"/>
          <p14:tracePt t="48573" x="6380163" y="2108200"/>
          <p14:tracePt t="48590" x="6415088" y="2071688"/>
          <p14:tracePt t="48608" x="6494463" y="2000250"/>
          <p14:tracePt t="48624" x="6537325" y="1893888"/>
          <p14:tracePt t="48641" x="6551613" y="1836738"/>
          <p14:tracePt t="48656" x="6551613" y="1828800"/>
          <p14:tracePt t="48692" x="6551613" y="1822450"/>
          <p14:tracePt t="48833" x="6557963" y="1814513"/>
          <p14:tracePt t="48881" x="6565900" y="1814513"/>
          <p14:tracePt t="49393" x="6551613" y="1814513"/>
          <p14:tracePt t="49402" x="6543675" y="1814513"/>
          <p14:tracePt t="49409" x="6529388" y="1822450"/>
          <p14:tracePt t="49425" x="6515100" y="1822450"/>
          <p14:tracePt t="49434" x="6494463" y="1836738"/>
          <p14:tracePt t="49446" x="6486525" y="1843088"/>
          <p14:tracePt t="49456" x="6472238" y="1843088"/>
          <p14:tracePt t="49472" x="6457950" y="1851025"/>
          <p14:tracePt t="49489" x="6437313" y="1857375"/>
          <p14:tracePt t="49505" x="6423025" y="1865313"/>
          <p14:tracePt t="49522" x="6408738" y="1879600"/>
          <p14:tracePt t="49538" x="6400800" y="1879600"/>
          <p14:tracePt t="49556" x="6372225" y="1885950"/>
          <p14:tracePt t="49572" x="6351588" y="1893888"/>
          <p14:tracePt t="49589" x="6337300" y="1908175"/>
          <p14:tracePt t="49606" x="6329363" y="1914525"/>
          <p14:tracePt t="49622" x="6315075" y="1922463"/>
          <p14:tracePt t="49639" x="6308725" y="1928813"/>
          <p14:tracePt t="49655" x="6286500" y="1951038"/>
          <p14:tracePt t="49672" x="6280150" y="1957388"/>
          <p14:tracePt t="49688" x="6251575" y="1965325"/>
          <p14:tracePt t="49729" x="6243638" y="1965325"/>
          <p14:tracePt t="49737" x="6237288" y="1965325"/>
          <p14:tracePt t="49744" x="6223000" y="1971675"/>
          <p14:tracePt t="49785" x="6208713" y="1971675"/>
          <p14:tracePt t="49793" x="6194425" y="1971675"/>
          <p14:tracePt t="49809" x="6180138" y="1985963"/>
          <p14:tracePt t="49825" x="6157913" y="1985963"/>
          <p14:tracePt t="49833" x="6151563" y="1993900"/>
          <p14:tracePt t="49842" x="6143625" y="1993900"/>
          <p14:tracePt t="49856" x="6122988" y="1993900"/>
          <p14:tracePt t="49872" x="6108700" y="1993900"/>
          <p14:tracePt t="49888" x="6072188" y="2000250"/>
          <p14:tracePt t="49936" x="6065838" y="2000250"/>
          <p14:tracePt t="49946" x="6051550" y="2000250"/>
          <p14:tracePt t="49954" x="6029325" y="2000250"/>
          <p14:tracePt t="49967" x="6015038" y="2014538"/>
          <p14:tracePt t="49977" x="5986463" y="2014538"/>
          <p14:tracePt t="49989" x="5957888" y="2014538"/>
          <p14:tracePt t="50033" x="5951538" y="2014538"/>
          <p14:tracePt t="50033" x="5937250" y="2014538"/>
          <p14:tracePt t="50049" x="5929313" y="2014538"/>
          <p14:tracePt t="50057" x="5922963" y="2014538"/>
          <p14:tracePt t="50073" x="5894388" y="2014538"/>
          <p14:tracePt t="50105" x="5886450" y="2014538"/>
          <p14:tracePt t="50113" x="5872163" y="2014538"/>
          <p14:tracePt t="50123" x="5857875" y="2014538"/>
          <p14:tracePt t="50138" x="5843588" y="2014538"/>
          <p14:tracePt t="50155" x="5808663" y="2014538"/>
          <p14:tracePt t="50171" x="5772150" y="2014538"/>
          <p14:tracePt t="50188" x="5729288" y="2014538"/>
          <p14:tracePt t="50205" x="5672138" y="2014538"/>
          <p14:tracePt t="50221" x="5629275" y="2008188"/>
          <p14:tracePt t="50238" x="5608638" y="1993900"/>
          <p14:tracePt t="50255" x="5580063" y="1979613"/>
          <p14:tracePt t="50272" x="5543550" y="1971675"/>
          <p14:tracePt t="50288" x="5486400" y="1943100"/>
          <p14:tracePt t="50304" x="5437188" y="1922463"/>
          <p14:tracePt t="50321" x="5380038" y="1879600"/>
          <p14:tracePt t="50339" x="5343525" y="1857375"/>
          <p14:tracePt t="50354" x="5294313" y="1808163"/>
          <p14:tracePt t="50371" x="5265738" y="1793875"/>
          <p14:tracePt t="50388" x="5237163" y="1757363"/>
          <p14:tracePt t="50404" x="5208588" y="1728788"/>
          <p14:tracePt t="50421" x="5194300" y="1693863"/>
          <p14:tracePt t="50438" x="5172075" y="1671638"/>
          <p14:tracePt t="50454" x="5165725" y="1651000"/>
          <p14:tracePt t="50471" x="5157788" y="1608138"/>
          <p14:tracePt t="50488" x="5157788" y="1550988"/>
          <p14:tracePt t="50504" x="5157788" y="1465263"/>
          <p14:tracePt t="50521" x="5157788" y="1414463"/>
          <p14:tracePt t="50537" x="5157788" y="1379538"/>
          <p14:tracePt t="50554" x="5157788" y="1357313"/>
          <p14:tracePt t="50571" x="5157788" y="1336675"/>
          <p14:tracePt t="50587" x="5157788" y="1328738"/>
          <p14:tracePt t="50604" x="5157788" y="1308100"/>
          <p14:tracePt t="50620" x="5157788" y="1293813"/>
          <p14:tracePt t="50637" x="5157788" y="1265238"/>
          <p14:tracePt t="50653" x="5157788" y="1250950"/>
          <p14:tracePt t="50671" x="5157788" y="1228725"/>
          <p14:tracePt t="50687" x="5157788" y="1214438"/>
          <p14:tracePt t="50704" x="5157788" y="1179513"/>
          <p14:tracePt t="50704" x="5157788" y="1171575"/>
          <p14:tracePt t="50737" x="5157788" y="1136650"/>
          <p14:tracePt t="50738" x="5186363" y="1108075"/>
          <p14:tracePt t="50754" x="5194300" y="1079500"/>
          <p14:tracePt t="50771" x="5200650" y="1050925"/>
          <p14:tracePt t="50787" x="5214938" y="1036638"/>
          <p14:tracePt t="50803" x="5229225" y="1022350"/>
          <p14:tracePt t="50821" x="5243513" y="1014413"/>
          <p14:tracePt t="50838" x="5251450" y="1008063"/>
          <p14:tracePt t="50854" x="5265738" y="1008063"/>
          <p14:tracePt t="50871" x="5286375" y="1000125"/>
          <p14:tracePt t="50887" x="5294313" y="1000125"/>
          <p14:tracePt t="50903" x="5314950" y="993775"/>
          <p14:tracePt t="50920" x="5343525" y="985838"/>
          <p14:tracePt t="50938" x="5357813" y="979488"/>
          <p14:tracePt t="50953" x="5380038" y="971550"/>
          <p14:tracePt t="50971" x="5400675" y="971550"/>
          <p14:tracePt t="50987" x="5414963" y="971550"/>
          <p14:tracePt t="51003" x="5437188" y="965200"/>
          <p14:tracePt t="51020" x="5443538" y="965200"/>
          <p14:tracePt t="51036" x="5465763" y="950913"/>
          <p14:tracePt t="51053" x="5486400" y="950913"/>
          <p14:tracePt t="51069" x="5500688" y="936625"/>
          <p14:tracePt t="51087" x="5522913" y="928688"/>
          <p14:tracePt t="51104" x="5529263" y="928688"/>
          <p14:tracePt t="51120" x="5537200" y="928688"/>
          <p14:tracePt t="51137" x="5565775" y="922338"/>
          <p14:tracePt t="51153" x="5572125" y="922338"/>
          <p14:tracePt t="51170" x="5594350" y="922338"/>
          <p14:tracePt t="51186" x="5614988" y="922338"/>
          <p14:tracePt t="51203" x="5651500" y="942975"/>
          <p14:tracePt t="51220" x="5686425" y="950913"/>
          <p14:tracePt t="51237" x="5708650" y="965200"/>
          <p14:tracePt t="51253" x="5729288" y="985838"/>
          <p14:tracePt t="51270" x="5765800" y="1000125"/>
          <p14:tracePt t="51286" x="5800725" y="1028700"/>
          <p14:tracePt t="51303" x="5815013" y="1042988"/>
          <p14:tracePt t="51320" x="5851525" y="1079500"/>
          <p14:tracePt t="51337" x="5872163" y="1108075"/>
          <p14:tracePt t="51354" x="5894388" y="1136650"/>
          <p14:tracePt t="51369" x="5908675" y="1157288"/>
          <p14:tracePt t="51387" x="5915025" y="1185863"/>
          <p14:tracePt t="51402" x="5929313" y="1222375"/>
          <p14:tracePt t="51421" x="5937250" y="1236663"/>
          <p14:tracePt t="51436" x="5943600" y="1285875"/>
          <p14:tracePt t="51453" x="5951538" y="1322388"/>
          <p14:tracePt t="51469" x="5972175" y="1365250"/>
          <p14:tracePt t="51486" x="5980113" y="1408113"/>
          <p14:tracePt t="51503" x="5986463" y="1450975"/>
          <p14:tracePt t="51519" x="5994400" y="1500188"/>
          <p14:tracePt t="51536" x="5994400" y="1522413"/>
          <p14:tracePt t="51553" x="6015038" y="1565275"/>
          <p14:tracePt t="51570" x="6015038" y="1579563"/>
          <p14:tracePt t="51586" x="6015038" y="1600200"/>
          <p14:tracePt t="51603" x="6015038" y="1614488"/>
          <p14:tracePt t="51619" x="6008688" y="1622425"/>
          <p14:tracePt t="51635" x="5986463" y="1636713"/>
          <p14:tracePt t="51653" x="5951538" y="1651000"/>
          <p14:tracePt t="51669" x="5865813" y="1665288"/>
          <p14:tracePt t="51687" x="5722938" y="1700213"/>
          <p14:tracePt t="51703" x="5637213" y="1700213"/>
          <p14:tracePt t="51720" x="5543550" y="1714500"/>
          <p14:tracePt t="51736" x="5514975" y="1722438"/>
          <p14:tracePt t="51752" x="5451475" y="1736725"/>
          <p14:tracePt t="51801" x="5429250" y="1736725"/>
          <p14:tracePt t="51809" x="5386388" y="1751013"/>
          <p14:tracePt t="51817" x="5357813" y="1757363"/>
          <p14:tracePt t="51823" x="5294313" y="1765300"/>
          <p14:tracePt t="51836" x="5186363" y="1779588"/>
          <p14:tracePt t="51852" x="5072063" y="1785938"/>
          <p14:tracePt t="51869" x="4937125" y="1785938"/>
          <p14:tracePt t="51885" x="4779963" y="1785938"/>
          <p14:tracePt t="51903" x="4622800" y="1785938"/>
          <p14:tracePt t="51919" x="4451350" y="1785938"/>
          <p14:tracePt t="51936" x="4279900" y="1785938"/>
          <p14:tracePt t="51952" x="4137025" y="1785938"/>
          <p14:tracePt t="51969" x="3914775" y="1785938"/>
          <p14:tracePt t="51986" x="3736975" y="1785938"/>
          <p14:tracePt t="52002" x="3565525" y="1785938"/>
          <p14:tracePt t="52019" x="3429000" y="1785938"/>
          <p14:tracePt t="52035" x="3236913" y="1785938"/>
          <p14:tracePt t="52052" x="3128963" y="1785938"/>
          <p14:tracePt t="52068" x="3022600" y="1785938"/>
          <p14:tracePt t="52085" x="2914650" y="1785938"/>
          <p14:tracePt t="52102" x="2836863" y="1808163"/>
          <p14:tracePt t="52119" x="2771775" y="1808163"/>
          <p14:tracePt t="52136" x="2714625" y="1808163"/>
          <p14:tracePt t="52152" x="2628900" y="1808163"/>
          <p14:tracePt t="52152" x="2586038" y="1808163"/>
          <p14:tracePt t="52170" x="2508250" y="1808163"/>
          <p14:tracePt t="52185" x="2436813" y="1808163"/>
          <p14:tracePt t="52202" x="2357438" y="1808163"/>
          <p14:tracePt t="52218" x="2279650" y="1808163"/>
          <p14:tracePt t="52235" x="2185988" y="1808163"/>
          <p14:tracePt t="52252" x="2065338" y="1808163"/>
          <p14:tracePt t="52269" x="1957388" y="1808163"/>
          <p14:tracePt t="52285" x="1871663" y="1808163"/>
          <p14:tracePt t="52301" x="1728788" y="1808163"/>
          <p14:tracePt t="52318" x="1643063" y="1808163"/>
          <p14:tracePt t="52336" x="1536700" y="1808163"/>
          <p14:tracePt t="52352" x="1443038" y="1808163"/>
          <p14:tracePt t="52368" x="1314450" y="1808163"/>
          <p14:tracePt t="52385" x="1265238" y="1808163"/>
          <p14:tracePt t="52401" x="1193800" y="1808163"/>
          <p14:tracePt t="52419" x="1165225" y="1808163"/>
          <p14:tracePt t="52435" x="1157288" y="1808163"/>
          <p14:tracePt t="52451" x="1136650" y="1808163"/>
          <p14:tracePt t="52468" x="1100138" y="1814513"/>
          <p14:tracePt t="52484" x="1085850" y="1814513"/>
          <p14:tracePt t="52502" x="1042988" y="1814513"/>
          <p14:tracePt t="52518" x="1000125" y="1836738"/>
          <p14:tracePt t="52593" x="993775" y="1836738"/>
          <p14:tracePt t="52601" x="971550" y="1836738"/>
          <p14:tracePt t="52602" x="957263" y="1836738"/>
          <p14:tracePt t="52617" x="914400" y="1814513"/>
          <p14:tracePt t="52635" x="885825" y="1785938"/>
          <p14:tracePt t="52651" x="879475" y="1751013"/>
          <p14:tracePt t="52667" x="871538" y="1708150"/>
          <p14:tracePt t="52685" x="857250" y="1671638"/>
          <p14:tracePt t="52701" x="857250" y="1636713"/>
          <p14:tracePt t="52718" x="857250" y="1614488"/>
          <p14:tracePt t="52734" x="857250" y="1579563"/>
          <p14:tracePt t="52752" x="857250" y="1571625"/>
          <p14:tracePt t="52768" x="857250" y="1543050"/>
          <p14:tracePt t="52784" x="857250" y="1514475"/>
          <p14:tracePt t="52801" x="857250" y="1500188"/>
          <p14:tracePt t="52818" x="857250" y="1471613"/>
          <p14:tracePt t="52835" x="857250" y="1457325"/>
          <p14:tracePt t="52851" x="857250" y="1436688"/>
          <p14:tracePt t="52868" x="871538" y="1414463"/>
          <p14:tracePt t="52884" x="885825" y="1393825"/>
          <p14:tracePt t="52901" x="893763" y="1385888"/>
          <p14:tracePt t="52917" x="908050" y="1357313"/>
          <p14:tracePt t="52934" x="928688" y="1343025"/>
          <p14:tracePt t="52951" x="979488" y="1314450"/>
          <p14:tracePt t="52967" x="1014413" y="1300163"/>
          <p14:tracePt t="52984" x="1036638" y="1279525"/>
          <p14:tracePt t="53000" x="1071563" y="1257300"/>
          <p14:tracePt t="53017" x="1093788" y="1250950"/>
          <p14:tracePt t="53033" x="1100138" y="1250950"/>
          <p14:tracePt t="53051" x="1122363" y="1236663"/>
          <p14:tracePt t="53089" x="1143000" y="1228725"/>
          <p14:tracePt t="53097" x="1157288" y="1228725"/>
          <p14:tracePt t="53137" x="1165225" y="1228725"/>
          <p14:tracePt t="53145" x="1185863" y="1214438"/>
          <p14:tracePt t="53161" x="1200150" y="1214438"/>
          <p14:tracePt t="53170" x="1208088" y="1214438"/>
          <p14:tracePt t="53177" x="1214438" y="1214438"/>
          <p14:tracePt t="53185" x="1236663" y="1214438"/>
          <p14:tracePt t="53185" x="1243013" y="1214438"/>
          <p14:tracePt t="53202" x="1257300" y="1214438"/>
          <p14:tracePt t="53217" x="1357313" y="1265238"/>
          <p14:tracePt t="53234" x="1414463" y="1328738"/>
          <p14:tracePt t="53250" x="1479550" y="1400175"/>
          <p14:tracePt t="53267" x="1522413" y="1514475"/>
          <p14:tracePt t="53284" x="1571625" y="1665288"/>
          <p14:tracePt t="53300" x="1585913" y="1736725"/>
          <p14:tracePt t="53317" x="1600200" y="1771650"/>
          <p14:tracePt t="53333" x="1600200" y="1779588"/>
          <p14:tracePt t="53351" x="1608138" y="1785938"/>
          <p14:tracePt t="53385" x="1614488" y="1793875"/>
          <p14:tracePt t="53393" x="1636713" y="1793875"/>
          <p14:tracePt t="53401" x="1700213" y="1793875"/>
          <p14:tracePt t="53401" x="1751013" y="1793875"/>
          <p14:tracePt t="53417" x="1922463" y="1793875"/>
          <p14:tracePt t="53433" x="2179638" y="1793875"/>
          <p14:tracePt t="53450" x="2486025" y="1793875"/>
          <p14:tracePt t="53467" x="2857500" y="1793875"/>
          <p14:tracePt t="53483" x="3136900" y="1757363"/>
          <p14:tracePt t="53500" x="3400425" y="1714500"/>
          <p14:tracePt t="53516" x="3736975" y="1614488"/>
          <p14:tracePt t="53534" x="4057650" y="1571625"/>
          <p14:tracePt t="53550" x="4337050" y="1528763"/>
          <p14:tracePt t="53567" x="4579938" y="1500188"/>
          <p14:tracePt t="53583" x="4808538" y="1443038"/>
          <p14:tracePt t="53600" x="4986338" y="1436688"/>
          <p14:tracePt t="53600" x="5072063" y="1408113"/>
          <p14:tracePt t="53617" x="5165725" y="1400175"/>
          <p14:tracePt t="53634" x="5272088" y="1385888"/>
          <p14:tracePt t="53650" x="5372100" y="1371600"/>
          <p14:tracePt t="53666" x="5486400" y="1371600"/>
          <p14:tracePt t="53684" x="5608638" y="1371600"/>
          <p14:tracePt t="53699" x="5708650" y="1371600"/>
          <p14:tracePt t="53716" x="5786438" y="1371600"/>
          <p14:tracePt t="53733" x="5837238" y="1371600"/>
          <p14:tracePt t="53749" x="5915025" y="1371600"/>
          <p14:tracePt t="53766" x="6022975" y="1379538"/>
          <p14:tracePt t="53783" x="6143625" y="1379538"/>
          <p14:tracePt t="53800" x="6251575" y="1379538"/>
          <p14:tracePt t="53816" x="6357938" y="1379538"/>
          <p14:tracePt t="53834" x="6415088" y="1379538"/>
          <p14:tracePt t="53849" x="6480175" y="1379538"/>
          <p14:tracePt t="53866" x="6508750" y="1379538"/>
          <p14:tracePt t="53882" x="6537325" y="1379538"/>
          <p14:tracePt t="53899" x="6557963" y="1379538"/>
          <p14:tracePt t="53915" x="6580188" y="1379538"/>
          <p14:tracePt t="53933" x="6629400" y="1379538"/>
          <p14:tracePt t="53950" x="6694488" y="1400175"/>
          <p14:tracePt t="53966" x="6751638" y="1408113"/>
          <p14:tracePt t="53983" x="6794500" y="1408113"/>
          <p14:tracePt t="53999" x="6829425" y="1408113"/>
          <p14:tracePt t="54016" x="6843713" y="1408113"/>
          <p14:tracePt t="54032" x="6880225" y="1408113"/>
          <p14:tracePt t="54049" x="6915150" y="1408113"/>
          <p14:tracePt t="54065" x="6943725" y="1408113"/>
          <p14:tracePt t="54083" x="6972300" y="1414463"/>
          <p14:tracePt t="54099" x="7029450" y="1428750"/>
          <p14:tracePt t="54116" x="7086600" y="1443038"/>
          <p14:tracePt t="54133" x="7137400" y="1465263"/>
          <p14:tracePt t="54149" x="7194550" y="1471613"/>
          <p14:tracePt t="54166" x="7272338" y="1471613"/>
          <p14:tracePt t="54182" x="7351713" y="1471613"/>
          <p14:tracePt t="54200" x="7423150" y="1471613"/>
          <p14:tracePt t="54215" x="7466013" y="1471613"/>
          <p14:tracePt t="54233" x="7500938" y="1493838"/>
          <p14:tracePt t="54249" x="7508875" y="1493838"/>
          <p14:tracePt t="54265" x="7523163" y="1500188"/>
          <p14:tracePt t="54282" x="7537450" y="1500188"/>
          <p14:tracePt t="54298" x="7580313" y="1500188"/>
          <p14:tracePt t="54316" x="7637463" y="1500188"/>
          <p14:tracePt t="54332" x="7694613" y="1500188"/>
          <p14:tracePt t="54349" x="7751763" y="1485900"/>
          <p14:tracePt t="54365" x="7780338" y="1485900"/>
          <p14:tracePt t="54382" x="7829550" y="1471613"/>
          <p14:tracePt t="54399" x="7858125" y="1450975"/>
          <p14:tracePt t="54415" x="7880350" y="1443038"/>
          <p14:tracePt t="54432" x="7908925" y="1428750"/>
          <p14:tracePt t="54448" x="7958138" y="1408113"/>
          <p14:tracePt t="54465" x="7972425" y="1393825"/>
          <p14:tracePt t="54481" x="7986713" y="1385888"/>
          <p14:tracePt t="54499" x="8001000" y="1371600"/>
          <p14:tracePt t="54515" x="8008938" y="1365250"/>
          <p14:tracePt t="54532" x="8015288" y="1365250"/>
          <p14:tracePt t="54569" x="8023225" y="1357313"/>
          <p14:tracePt t="54857" x="8015288" y="1365250"/>
          <p14:tracePt t="54873" x="8001000" y="1371600"/>
          <p14:tracePt t="54881" x="7994650" y="1371600"/>
          <p14:tracePt t="54889" x="7980363" y="1379538"/>
          <p14:tracePt t="54902" x="7951788" y="1385888"/>
          <p14:tracePt t="54914" x="7937500" y="1408113"/>
          <p14:tracePt t="54931" x="7908925" y="1422400"/>
          <p14:tracePt t="54948" x="7880350" y="1436688"/>
          <p14:tracePt t="54964" x="7872413" y="1443038"/>
          <p14:tracePt t="54981" x="7851775" y="1465263"/>
          <p14:tracePt t="54998" x="7815263" y="1479550"/>
          <p14:tracePt t="55015" x="7794625" y="1508125"/>
          <p14:tracePt t="55031" x="7758113" y="1528763"/>
          <p14:tracePt t="55047" x="7737475" y="1550988"/>
          <p14:tracePt t="55065" x="7708900" y="1571625"/>
          <p14:tracePt t="55081" x="7700963" y="1571625"/>
          <p14:tracePt t="55098" x="7694613" y="1571625"/>
          <p14:tracePt t="55114" x="7686675" y="1579563"/>
          <p14:tracePt t="55169" x="7672388" y="1579563"/>
          <p14:tracePt t="55177" x="7666038" y="1585913"/>
          <p14:tracePt t="55185" x="7658100" y="1585913"/>
          <p14:tracePt t="55193" x="7651750" y="1593850"/>
          <p14:tracePt t="55199" x="7637463" y="1593850"/>
          <p14:tracePt t="55214" x="7615238" y="1608138"/>
          <p14:tracePt t="55305" x="7608888" y="1622425"/>
          <p14:tracePt t="55337" x="7594600" y="1622425"/>
          <p14:tracePt t="55345" x="7586663" y="1622425"/>
          <p14:tracePt t="55348" x="7572375" y="1614488"/>
          <p14:tracePt t="55364" x="7551738" y="1600200"/>
          <p14:tracePt t="55380" x="7537450" y="1585913"/>
          <p14:tracePt t="55397" x="7523163" y="1571625"/>
          <p14:tracePt t="55413" x="7500938" y="1557338"/>
          <p14:tracePt t="55431" x="7494588" y="1550988"/>
          <p14:tracePt t="55447" x="7486650" y="1536700"/>
          <p14:tracePt t="55464" x="7486650" y="1514475"/>
          <p14:tracePt t="55481" x="7466013" y="1479550"/>
          <p14:tracePt t="55497" x="7466013" y="1465263"/>
          <p14:tracePt t="55513" x="7451725" y="1436688"/>
          <p14:tracePt t="55530" x="7451725" y="1428750"/>
          <p14:tracePt t="55546" x="7451725" y="1414463"/>
          <p14:tracePt t="55563" x="7443788" y="1400175"/>
          <p14:tracePt t="55609" x="7443788" y="1393825"/>
          <p14:tracePt t="55617" x="7443788" y="1385888"/>
          <p14:tracePt t="55625" x="7443788" y="1379538"/>
          <p14:tracePt t="55641" x="7443788" y="1357313"/>
          <p14:tracePt t="55682" x="7443788" y="1350963"/>
          <p14:tracePt t="55697" x="7443788" y="1343025"/>
          <p14:tracePt t="55713" x="7443788" y="1314450"/>
          <p14:tracePt t="55721" x="7443788" y="1308100"/>
          <p14:tracePt t="55730" x="7451725" y="1300163"/>
          <p14:tracePt t="55737" x="7480300" y="1285875"/>
          <p14:tracePt t="55756" x="7486650" y="1279525"/>
          <p14:tracePt t="55763" x="7494588" y="1271588"/>
          <p14:tracePt t="55779" x="7508875" y="1265238"/>
          <p14:tracePt t="55797" x="7543800" y="1250950"/>
          <p14:tracePt t="55813" x="7600950" y="1236663"/>
          <p14:tracePt t="55830" x="7629525" y="1222375"/>
          <p14:tracePt t="55847" x="7672388" y="1222375"/>
          <p14:tracePt t="55864" x="7694613" y="1200150"/>
          <p14:tracePt t="55880" x="7723188" y="1193800"/>
          <p14:tracePt t="55921" x="7729538" y="1185863"/>
          <p14:tracePt t="55929" x="7737475" y="1179513"/>
          <p14:tracePt t="55961" x="7751763" y="1179513"/>
          <p14:tracePt t="55969" x="7758113" y="1179513"/>
          <p14:tracePt t="55977" x="7766050" y="1179513"/>
          <p14:tracePt t="55979" x="7772400" y="1179513"/>
          <p14:tracePt t="56025" x="7786688" y="1179513"/>
          <p14:tracePt t="56033" x="7794625" y="1179513"/>
          <p14:tracePt t="56065" x="7800975" y="1179513"/>
          <p14:tracePt t="56081" x="7808913" y="1179513"/>
          <p14:tracePt t="56097" x="7837488" y="1179513"/>
          <p14:tracePt t="56112" x="7843838" y="1185863"/>
          <p14:tracePt t="56161" x="7851775" y="1193800"/>
          <p14:tracePt t="56177" x="7858125" y="1200150"/>
          <p14:tracePt t="56185" x="7858125" y="1208088"/>
          <p14:tracePt t="56193" x="7872413" y="1222375"/>
          <p14:tracePt t="56200" x="7886700" y="1243013"/>
          <p14:tracePt t="56212" x="7886700" y="1250950"/>
          <p14:tracePt t="56229" x="7894638" y="1257300"/>
          <p14:tracePt t="56246" x="7894638" y="1265238"/>
          <p14:tracePt t="56281" x="7900988" y="1279525"/>
          <p14:tracePt t="56281" x="7900988" y="1285875"/>
          <p14:tracePt t="56296" x="7923213" y="1314450"/>
          <p14:tracePt t="56329" x="7929563" y="1328738"/>
          <p14:tracePt t="56330" x="7929563" y="1336675"/>
          <p14:tracePt t="56346" x="7937500" y="1350963"/>
          <p14:tracePt t="56401" x="7937500" y="1365250"/>
          <p14:tracePt t="56409" x="7937500" y="1371600"/>
          <p14:tracePt t="56424" x="7937500" y="1379538"/>
          <p14:tracePt t="56429" x="7937500" y="1385888"/>
          <p14:tracePt t="56446" x="7937500" y="1414463"/>
          <p14:tracePt t="56463" x="7937500" y="1422400"/>
          <p14:tracePt t="56479" x="7937500" y="1428750"/>
          <p14:tracePt t="56496" x="7937500" y="1443038"/>
          <p14:tracePt t="56512" x="7937500" y="1450975"/>
          <p14:tracePt t="56528" x="7937500" y="1457325"/>
          <p14:tracePt t="56545" x="7937500" y="1465263"/>
          <p14:tracePt t="56562" x="7923213" y="1479550"/>
          <p14:tracePt t="56578" x="7915275" y="1485900"/>
          <p14:tracePt t="56596" x="7900988" y="1500188"/>
          <p14:tracePt t="56613" x="7894638" y="1500188"/>
          <p14:tracePt t="56628" x="7880350" y="1508125"/>
          <p14:tracePt t="56645" x="7851775" y="1508125"/>
          <p14:tracePt t="56662" x="7837488" y="1522413"/>
          <p14:tracePt t="56679" x="7829550" y="1528763"/>
          <p14:tracePt t="56695" x="7815263" y="1536700"/>
          <p14:tracePt t="56711" x="7808913" y="1543050"/>
          <p14:tracePt t="56711" x="7800975" y="1543050"/>
          <p14:tracePt t="56746" x="7780338" y="1550988"/>
          <p14:tracePt t="56746" x="7772400" y="1550988"/>
          <p14:tracePt t="56762" x="7758113" y="1550988"/>
          <p14:tracePt t="56778" x="7729538" y="1557338"/>
          <p14:tracePt t="56795" x="7715250" y="1571625"/>
          <p14:tracePt t="56812" x="7700963" y="1571625"/>
          <p14:tracePt t="56828" x="7694613" y="1571625"/>
          <p14:tracePt t="56846" x="7680325" y="1571625"/>
          <p14:tracePt t="56897" x="7672388" y="1571625"/>
          <p14:tracePt t="56905" x="7658100" y="1571625"/>
          <p14:tracePt t="56913" x="7651750" y="1579563"/>
          <p14:tracePt t="56946" x="7643813" y="1579563"/>
          <p14:tracePt t="56961" x="7637463" y="1579563"/>
          <p14:tracePt t="56977" x="7623175" y="1579563"/>
          <p14:tracePt t="57025" x="7615238" y="1579563"/>
          <p14:tracePt t="57058" x="7608888" y="1579563"/>
          <p14:tracePt t="57066" x="7600950" y="1579563"/>
          <p14:tracePt t="57074" x="7586663" y="1579563"/>
          <p14:tracePt t="57081" x="7558088" y="1579563"/>
          <p14:tracePt t="57095" x="7537450" y="1579563"/>
          <p14:tracePt t="57111" x="7529513" y="1579563"/>
          <p14:tracePt t="57127" x="7515225" y="1571625"/>
          <p14:tracePt t="57161" x="7508875" y="1565275"/>
          <p14:tracePt t="57162" x="7500938" y="1557338"/>
          <p14:tracePt t="57178" x="7494588" y="1550988"/>
          <p14:tracePt t="57194" x="7458075" y="1543050"/>
          <p14:tracePt t="57211" x="7451725" y="1528763"/>
          <p14:tracePt t="57227" x="7443788" y="1522413"/>
          <p14:tracePt t="57297" x="7437438" y="1514475"/>
          <p14:tracePt t="57305" x="7423150" y="1508125"/>
          <p14:tracePt t="57313" x="7415213" y="1500188"/>
          <p14:tracePt t="57329" x="7415213" y="1479550"/>
          <p14:tracePt t="57345" x="7415213" y="1465263"/>
          <p14:tracePt t="57351" x="7408863" y="1443038"/>
          <p14:tracePt t="57361" x="7408863" y="1414463"/>
          <p14:tracePt t="57378" x="7400925" y="1400175"/>
          <p14:tracePt t="57395" x="7394575" y="1371600"/>
          <p14:tracePt t="57411" x="7386638" y="1365250"/>
          <p14:tracePt t="57497" x="7386638" y="1350963"/>
          <p14:tracePt t="57530" x="7386638" y="1328738"/>
          <p14:tracePt t="57530" x="7394575" y="1322388"/>
          <p14:tracePt t="57546" x="7415213" y="1322388"/>
          <p14:tracePt t="57547" x="7423150" y="1314450"/>
          <p14:tracePt t="57561" x="7451725" y="1300163"/>
          <p14:tracePt t="57577" x="7466013" y="1293813"/>
          <p14:tracePt t="57594" x="7486650" y="1293813"/>
          <p14:tracePt t="57611" x="7508875" y="1279525"/>
          <p14:tracePt t="57649" x="7515225" y="1279525"/>
          <p14:tracePt t="57649" x="7537450" y="1279525"/>
          <p14:tracePt t="57660" x="7543800" y="1271588"/>
          <p14:tracePt t="57677" x="7566025" y="1271588"/>
          <p14:tracePt t="57695" x="7572375" y="1271588"/>
          <p14:tracePt t="57710" x="7586663" y="1271588"/>
          <p14:tracePt t="57727" x="7615238" y="1265238"/>
          <p14:tracePt t="57744" x="7623175" y="1257300"/>
          <p14:tracePt t="57744" x="7643813" y="1257300"/>
          <p14:tracePt t="57761" x="7658100" y="1257300"/>
          <p14:tracePt t="57777" x="7686675" y="1250950"/>
          <p14:tracePt t="57793" x="7694613" y="1250950"/>
          <p14:tracePt t="57810" x="7708900" y="1250950"/>
          <p14:tracePt t="57826" x="7729538" y="1250950"/>
          <p14:tracePt t="57845" x="7743825" y="1250950"/>
          <p14:tracePt t="57860" x="7758113" y="1250950"/>
          <p14:tracePt t="57877" x="7766050" y="1243013"/>
          <p14:tracePt t="57937" x="7772400" y="1243013"/>
          <p14:tracePt t="57953" x="7800975" y="1243013"/>
          <p14:tracePt t="57961" x="7808913" y="1243013"/>
          <p14:tracePt t="57969" x="7815263" y="1243013"/>
          <p14:tracePt t="57977" x="7829550" y="1250950"/>
          <p14:tracePt t="57993" x="7843838" y="1265238"/>
          <p14:tracePt t="58041" x="7851775" y="1271588"/>
          <p14:tracePt t="58056" x="7858125" y="1279525"/>
          <p14:tracePt t="58074" x="7858125" y="1285875"/>
          <p14:tracePt t="58089" x="7858125" y="1293813"/>
          <p14:tracePt t="58593" x="7858125" y="1300163"/>
          <p14:tracePt t="58601" x="7829550" y="1328738"/>
          <p14:tracePt t="58609" x="7800975" y="1343025"/>
          <p14:tracePt t="58613" x="7708900" y="1365250"/>
          <p14:tracePt t="58625" x="7537450" y="1422400"/>
          <p14:tracePt t="58642" x="7343775" y="1479550"/>
          <p14:tracePt t="58659" x="7151688" y="1514475"/>
          <p14:tracePt t="58675" x="6951663" y="1543050"/>
          <p14:tracePt t="58693" x="6680200" y="1585913"/>
          <p14:tracePt t="58709" x="6400800" y="1614488"/>
          <p14:tracePt t="58726" x="6129338" y="1628775"/>
          <p14:tracePt t="58742" x="5886450" y="1643063"/>
          <p14:tracePt t="58759" x="5657850" y="1665288"/>
          <p14:tracePt t="58776" x="5400675" y="1679575"/>
          <p14:tracePt t="58793" x="5008563" y="1679575"/>
          <p14:tracePt t="58810" x="4786313" y="1679575"/>
          <p14:tracePt t="58826" x="4608513" y="1679575"/>
          <p14:tracePt t="58844" x="4437063" y="1679575"/>
          <p14:tracePt t="58859" x="4265613" y="1679575"/>
          <p14:tracePt t="58876" x="4108450" y="1679575"/>
          <p14:tracePt t="58892" x="3886200" y="1679575"/>
          <p14:tracePt t="58908" x="3665538" y="1679575"/>
          <p14:tracePt t="58926" x="3408363" y="1679575"/>
          <p14:tracePt t="58942" x="3165475" y="1679575"/>
          <p14:tracePt t="58959" x="2943225" y="1679575"/>
          <p14:tracePt t="58975" x="2714625" y="1657350"/>
          <p14:tracePt t="58992" x="2386013" y="1636713"/>
          <p14:tracePt t="59009" x="2128838" y="1622425"/>
          <p14:tracePt t="59025" x="1922463" y="1593850"/>
          <p14:tracePt t="59042" x="1693863" y="1550988"/>
          <p14:tracePt t="59059" x="1536700" y="1550988"/>
          <p14:tracePt t="59075" x="1379538" y="1550988"/>
          <p14:tracePt t="59092" x="1257300" y="1550988"/>
          <p14:tracePt t="59108" x="1114425" y="1550988"/>
          <p14:tracePt t="59125" x="1028700" y="1550988"/>
          <p14:tracePt t="59142" x="965200" y="1550988"/>
          <p14:tracePt t="59158" x="914400" y="1550988"/>
          <p14:tracePt t="59175" x="871538" y="1550988"/>
          <p14:tracePt t="59192" x="828675" y="1550988"/>
          <p14:tracePt t="59192" x="814388" y="1550988"/>
          <p14:tracePt t="59210" x="771525" y="1550988"/>
          <p14:tracePt t="59225" x="736600" y="1550988"/>
          <p14:tracePt t="59242" x="714375" y="1536700"/>
          <p14:tracePt t="59258" x="693738" y="1528763"/>
          <p14:tracePt t="59275" x="657225" y="1522413"/>
          <p14:tracePt t="59291" x="650875" y="1514475"/>
          <p14:tracePt t="59308" x="642938" y="1500188"/>
          <p14:tracePt t="59326" x="636588" y="1493838"/>
          <p14:tracePt t="59342" x="628650" y="1479550"/>
          <p14:tracePt t="59358" x="622300" y="1450975"/>
          <p14:tracePt t="59375" x="622300" y="1428750"/>
          <p14:tracePt t="59391" x="622300" y="1408113"/>
          <p14:tracePt t="59408" x="628650" y="1365250"/>
          <p14:tracePt t="59424" x="714375" y="1328738"/>
          <p14:tracePt t="59442" x="771525" y="1314450"/>
          <p14:tracePt t="59458" x="808038" y="1308100"/>
          <p14:tracePt t="59475" x="850900" y="1300163"/>
          <p14:tracePt t="59491" x="908050" y="1279525"/>
          <p14:tracePt t="59508" x="985838" y="1271588"/>
          <p14:tracePt t="59525" x="1050925" y="1271588"/>
          <p14:tracePt t="59542" x="1143000" y="1271588"/>
          <p14:tracePt t="59558" x="1222375" y="1271588"/>
          <p14:tracePt t="59574" x="1285875" y="1271588"/>
          <p14:tracePt t="59591" x="1328738" y="1271588"/>
          <p14:tracePt t="59607" x="1350963" y="1271588"/>
          <p14:tracePt t="59607" x="1365250" y="1271588"/>
          <p14:tracePt t="59625" x="1400175" y="1271588"/>
          <p14:tracePt t="59641" x="1428750" y="1271588"/>
          <p14:tracePt t="59659" x="1471613" y="1271588"/>
          <p14:tracePt t="59674" x="1514475" y="1271588"/>
          <p14:tracePt t="59691" x="1543050" y="1271588"/>
          <p14:tracePt t="59708" x="1565275" y="1279525"/>
          <p14:tracePt t="59724" x="1593850" y="1285875"/>
          <p14:tracePt t="59769" x="1600200" y="1293813"/>
          <p14:tracePt t="59777" x="1608138" y="1308100"/>
          <p14:tracePt t="59793" x="1608138" y="1314450"/>
          <p14:tracePt t="59809" x="1608138" y="1322388"/>
          <p14:tracePt t="59809" x="1608138" y="1336675"/>
          <p14:tracePt t="59825" x="1608138" y="1350963"/>
          <p14:tracePt t="59825" x="1608138" y="1357313"/>
          <p14:tracePt t="59842" x="1608138" y="1365250"/>
          <p14:tracePt t="59881" x="1608138" y="1371600"/>
          <p14:tracePt t="59889" x="1593850" y="1385888"/>
          <p14:tracePt t="59929" x="1579563" y="1385888"/>
          <p14:tracePt t="59936" x="1565275" y="1400175"/>
          <p14:tracePt t="59961" x="1536700" y="1428750"/>
          <p14:tracePt t="59969" x="1522413" y="1436688"/>
          <p14:tracePt t="59977" x="1479550" y="1443038"/>
          <p14:tracePt t="59991" x="1428750" y="1450975"/>
          <p14:tracePt t="60007" x="1400175" y="1457325"/>
          <p14:tracePt t="60024" x="1393825" y="1465263"/>
          <p14:tracePt t="60040" x="1350963" y="1479550"/>
          <p14:tracePt t="60057" x="1328738" y="1485900"/>
          <p14:tracePt t="60073" x="1314450" y="1485900"/>
          <p14:tracePt t="60091" x="1308100" y="1493838"/>
          <p14:tracePt t="60107" x="1285875" y="1493838"/>
          <p14:tracePt t="60123" x="1257300" y="1508125"/>
          <p14:tracePt t="60140" x="1236663" y="1514475"/>
          <p14:tracePt t="60157" x="1214438" y="1514475"/>
          <p14:tracePt t="60174" x="1200150" y="1522413"/>
          <p14:tracePt t="60190" x="1193800" y="1522413"/>
          <p14:tracePt t="60233" x="1179513" y="1522413"/>
          <p14:tracePt t="60241" x="1171575" y="1522413"/>
          <p14:tracePt t="60246" x="1157288" y="1522413"/>
          <p14:tracePt t="60257" x="1136650" y="1522413"/>
          <p14:tracePt t="60297" x="1128713" y="1522413"/>
          <p14:tracePt t="60305" x="1122363" y="1522413"/>
          <p14:tracePt t="60385" x="1114425" y="1522413"/>
          <p14:tracePt t="60401" x="1108075" y="1522413"/>
          <p14:tracePt t="60409" x="1100138" y="1522413"/>
          <p14:tracePt t="60441" x="1093788" y="1522413"/>
          <p14:tracePt t="60449" x="1085850" y="1514475"/>
          <p14:tracePt t="60489" x="1079500" y="1514475"/>
          <p14:tracePt t="60497" x="1042988" y="1500188"/>
          <p14:tracePt t="60513" x="1036638" y="1493838"/>
          <p14:tracePt t="60529" x="1028700" y="1471613"/>
          <p14:tracePt t="60561" x="1022350" y="1465263"/>
          <p14:tracePt t="60569" x="1014413" y="1457325"/>
          <p14:tracePt t="60577" x="1000125" y="1457325"/>
          <p14:tracePt t="60589" x="993775" y="1450975"/>
          <p14:tracePt t="60905" x="993775" y="1443038"/>
          <p14:tracePt t="61090" x="993775" y="1436688"/>
          <p14:tracePt t="61097" x="965200" y="1414463"/>
          <p14:tracePt t="61104" x="950913" y="1393825"/>
          <p14:tracePt t="61122" x="950913" y="1365250"/>
          <p14:tracePt t="61139" x="950913" y="1357313"/>
          <p14:tracePt t="61155" x="936625" y="1343025"/>
          <p14:tracePt t="61201" x="936625" y="1314450"/>
          <p14:tracePt t="61210" x="936625" y="1300163"/>
          <p14:tracePt t="61211" x="936625" y="1279525"/>
          <p14:tracePt t="61222" x="928688" y="1271588"/>
          <p14:tracePt t="61239" x="928688" y="1265238"/>
          <p14:tracePt t="61441" x="928688" y="1257300"/>
          <p14:tracePt t="61449" x="928688" y="1243013"/>
          <p14:tracePt t="61458" x="928688" y="1228725"/>
          <p14:tracePt t="61465" x="928688" y="1222375"/>
          <p14:tracePt t="61472" x="928688" y="1157288"/>
          <p14:tracePt t="61488" x="928688" y="1093788"/>
          <p14:tracePt t="61505" x="928688" y="1065213"/>
          <p14:tracePt t="61522" x="928688" y="1057275"/>
          <p14:tracePt t="61561" x="928688" y="1050925"/>
          <p14:tracePt t="61665" x="928688" y="1065213"/>
          <p14:tracePt t="61673" x="928688" y="1108075"/>
          <p14:tracePt t="61681" x="928688" y="1143000"/>
          <p14:tracePt t="61689" x="928688" y="1185863"/>
          <p14:tracePt t="61689" x="928688" y="1200150"/>
          <p14:tracePt t="61705" x="928688" y="1243013"/>
          <p14:tracePt t="61721" x="928688" y="1285875"/>
          <p14:tracePt t="61738" x="928688" y="1336675"/>
          <p14:tracePt t="61754" x="922338" y="1365250"/>
          <p14:tracePt t="61810" x="922338" y="1371600"/>
          <p14:tracePt t="61841" x="922338" y="1379538"/>
          <p14:tracePt t="61849" x="914400" y="1393825"/>
          <p14:tracePt t="61993" x="922338" y="1408113"/>
          <p14:tracePt t="62001" x="936625" y="1408113"/>
          <p14:tracePt t="62009" x="942975" y="1408113"/>
          <p14:tracePt t="62017" x="979488" y="1400175"/>
          <p14:tracePt t="62028" x="1008063" y="1400175"/>
          <p14:tracePt t="62037" x="1022350" y="1400175"/>
          <p14:tracePt t="62054" x="1057275" y="1400175"/>
          <p14:tracePt t="62071" x="1085850" y="1400175"/>
          <p14:tracePt t="62088" x="1143000" y="1400175"/>
          <p14:tracePt t="62104" x="1285875" y="1400175"/>
          <p14:tracePt t="62121" x="1408113" y="1422400"/>
          <p14:tracePt t="62138" x="1522413" y="1428750"/>
          <p14:tracePt t="62154" x="1636713" y="1471613"/>
          <p14:tracePt t="62171" x="1771650" y="1508125"/>
          <p14:tracePt t="62187" x="1951038" y="1543050"/>
          <p14:tracePt t="62204" x="2128838" y="1571625"/>
          <p14:tracePt t="62221" x="2279650" y="1608138"/>
          <p14:tracePt t="62237" x="2414588" y="1608138"/>
          <p14:tracePt t="62254" x="2522538" y="1608138"/>
          <p14:tracePt t="62270" x="2628900" y="1614488"/>
          <p14:tracePt t="62288" x="2736850" y="1628775"/>
          <p14:tracePt t="62303" x="2843213" y="1628775"/>
          <p14:tracePt t="62320" x="3051175" y="1628775"/>
          <p14:tracePt t="62338" x="3243263" y="1628775"/>
          <p14:tracePt t="62357" x="3436938" y="1622425"/>
          <p14:tracePt t="62371" x="3657600" y="1593850"/>
          <p14:tracePt t="62387" x="3822700" y="1571625"/>
          <p14:tracePt t="62404" x="3979863" y="1557338"/>
          <p14:tracePt t="62420" x="4108450" y="1522413"/>
          <p14:tracePt t="62437" x="4300538" y="1508125"/>
          <p14:tracePt t="62454" x="4514850" y="1471613"/>
          <p14:tracePt t="62470" x="4686300" y="1443038"/>
          <p14:tracePt t="62487" x="4800600" y="1428750"/>
          <p14:tracePt t="62503" x="4929188" y="1408113"/>
          <p14:tracePt t="62503" x="4979988" y="1400175"/>
          <p14:tracePt t="62521" x="5122863" y="1400175"/>
          <p14:tracePt t="62537" x="5243513" y="1400175"/>
          <p14:tracePt t="62554" x="5400675" y="1400175"/>
          <p14:tracePt t="62570" x="5608638" y="1385888"/>
          <p14:tracePt t="62587" x="5822950" y="1343025"/>
          <p14:tracePt t="62603" x="6094413" y="1314450"/>
          <p14:tracePt t="62620" x="6300788" y="1314450"/>
          <p14:tracePt t="62637" x="6429375" y="1314450"/>
          <p14:tracePt t="62653" x="6508750" y="1314450"/>
          <p14:tracePt t="62670" x="6551613" y="1314450"/>
          <p14:tracePt t="62686" x="6580188" y="1314450"/>
          <p14:tracePt t="62703" x="6637338" y="1314450"/>
          <p14:tracePt t="62720" x="6743700" y="1314450"/>
          <p14:tracePt t="62720" x="6808788" y="1314450"/>
          <p14:tracePt t="62737" x="6986588" y="1314450"/>
          <p14:tracePt t="62753" x="7108825" y="1314450"/>
          <p14:tracePt t="62771" x="7215188" y="1314450"/>
          <p14:tracePt t="62787" x="7337425" y="1314450"/>
          <p14:tracePt t="62803" x="7415213" y="1314450"/>
          <p14:tracePt t="62820" x="7458075" y="1314450"/>
          <p14:tracePt t="62837" x="7486650" y="1314450"/>
          <p14:tracePt t="62853" x="7537450" y="1314450"/>
          <p14:tracePt t="62870" x="7586663" y="1314450"/>
          <p14:tracePt t="62887" x="7629525" y="1314450"/>
          <p14:tracePt t="62903" x="7686675" y="1314450"/>
          <p14:tracePt t="62920" x="7766050" y="1314450"/>
          <p14:tracePt t="62936" x="7858125" y="1314450"/>
          <p14:tracePt t="62953" x="7872413" y="1314450"/>
          <p14:tracePt t="62970" x="7894638" y="1314450"/>
          <p14:tracePt t="63017" x="7900988" y="1314450"/>
          <p14:tracePt t="63217" x="7894638" y="1314450"/>
          <p14:tracePt t="63225" x="7843838" y="1322388"/>
          <p14:tracePt t="63235" x="7786688" y="1328738"/>
          <p14:tracePt t="63236" x="7608888" y="1371600"/>
          <p14:tracePt t="63253" x="7343775" y="1408113"/>
          <p14:tracePt t="63269" x="7023100" y="1408113"/>
          <p14:tracePt t="63285" x="6408738" y="1428750"/>
          <p14:tracePt t="63303" x="5529263" y="1428750"/>
          <p14:tracePt t="63319" x="4586288" y="1428750"/>
          <p14:tracePt t="63319" x="4100513" y="1428750"/>
          <p14:tracePt t="63337" x="3536950" y="1457325"/>
          <p14:tracePt t="63353" x="2300288" y="1493838"/>
          <p14:tracePt t="63370" x="1843088" y="1493838"/>
          <p14:tracePt t="63386" x="1485900" y="1493838"/>
          <p14:tracePt t="63402" x="1193800" y="1508125"/>
          <p14:tracePt t="63419" x="950913" y="1536700"/>
          <p14:tracePt t="63435" x="757238" y="1536700"/>
          <p14:tracePt t="63452" x="622300" y="1536700"/>
          <p14:tracePt t="63469" x="465138" y="1536700"/>
          <p14:tracePt t="63486" x="385763" y="1536700"/>
          <p14:tracePt t="63502" x="342900" y="1536700"/>
          <p14:tracePt t="63520" x="271463" y="1536700"/>
          <p14:tracePt t="63535" x="207963" y="1536700"/>
          <p14:tracePt t="63552" x="150813" y="1557338"/>
          <p14:tracePt t="63568" x="107950" y="1565275"/>
          <p14:tracePt t="63586" x="85725" y="1565275"/>
          <p14:tracePt t="63602" x="79375" y="1565275"/>
          <p14:tracePt t="63619" x="57150" y="1571625"/>
          <p14:tracePt t="63673" x="57150" y="1585913"/>
          <p14:tracePt t="63690" x="57150" y="1593850"/>
          <p14:tracePt t="63697" x="85725" y="1593850"/>
          <p14:tracePt t="63705" x="136525" y="1593850"/>
          <p14:tracePt t="63719" x="171450" y="1593850"/>
          <p14:tracePt t="63721" x="250825" y="1593850"/>
          <p14:tracePt t="63736" x="342900" y="1593850"/>
          <p14:tracePt t="63751" x="422275" y="1593850"/>
          <p14:tracePt t="63768" x="514350" y="1593850"/>
          <p14:tracePt t="63785" x="557213" y="1593850"/>
          <p14:tracePt t="63802" x="614363" y="1608138"/>
          <p14:tracePt t="63819" x="693738" y="1614488"/>
          <p14:tracePt t="63836" x="828675" y="1614488"/>
          <p14:tracePt t="63852" x="928688" y="1628775"/>
          <p14:tracePt t="63868" x="993775" y="1628775"/>
          <p14:tracePt t="63886" x="1028700" y="1628775"/>
          <p14:tracePt t="63901" x="1042988" y="1636713"/>
          <p14:tracePt t="63918" x="1065213" y="1643063"/>
          <p14:tracePt t="63935" x="1108075" y="1643063"/>
          <p14:tracePt t="63951" x="1150938" y="1643063"/>
          <p14:tracePt t="63951" x="1185863" y="1643063"/>
          <p14:tracePt t="63969" x="1228725" y="1643063"/>
          <p14:tracePt t="63985" x="1300163" y="1643063"/>
          <p14:tracePt t="64002" x="1343025" y="1651000"/>
          <p14:tracePt t="64018" x="1408113" y="1651000"/>
          <p14:tracePt t="64035" x="1457325" y="1651000"/>
          <p14:tracePt t="64051" x="1514475" y="1665288"/>
          <p14:tracePt t="64067" x="1550988" y="1665288"/>
          <p14:tracePt t="64085" x="1571625" y="1679575"/>
          <p14:tracePt t="64101" x="1600200" y="1693863"/>
          <p14:tracePt t="64119" x="1628775" y="1700213"/>
          <p14:tracePt t="64134" x="1685925" y="1736725"/>
          <p14:tracePt t="64152" x="1743075" y="1736725"/>
          <p14:tracePt t="64168" x="1851025" y="1736725"/>
          <p14:tracePt t="64168" x="1900238" y="1736725"/>
          <p14:tracePt t="64185" x="1993900" y="1736725"/>
          <p14:tracePt t="64201" x="2079625" y="1736725"/>
          <p14:tracePt t="64218" x="2185988" y="1736725"/>
          <p14:tracePt t="64234" x="2265363" y="1736725"/>
          <p14:tracePt t="64251" x="2351088" y="1736725"/>
          <p14:tracePt t="64268" x="2457450" y="1736725"/>
          <p14:tracePt t="64284" x="2600325" y="1736725"/>
          <p14:tracePt t="64302" x="2722563" y="1736725"/>
          <p14:tracePt t="64318" x="2828925" y="1736725"/>
          <p14:tracePt t="64335" x="2922588" y="1736725"/>
          <p14:tracePt t="64351" x="3000375" y="1736725"/>
          <p14:tracePt t="64368" x="3086100" y="1736725"/>
          <p14:tracePt t="64384" x="3214688" y="1743075"/>
          <p14:tracePt t="64401" x="3357563" y="1757363"/>
          <p14:tracePt t="64417" x="3479800" y="1757363"/>
          <p14:tracePt t="64434" x="3586163" y="1757363"/>
          <p14:tracePt t="64451" x="3729038" y="1757363"/>
          <p14:tracePt t="64467" x="3808413" y="1757363"/>
          <p14:tracePt t="64484" x="3894138" y="1757363"/>
          <p14:tracePt t="64500" x="3986213" y="1757363"/>
          <p14:tracePt t="64518" x="4043363" y="1757363"/>
          <p14:tracePt t="64534" x="4094163" y="1757363"/>
          <p14:tracePt t="64550" x="4165600" y="1757363"/>
          <p14:tracePt t="64567" x="4243388" y="1757363"/>
          <p14:tracePt t="64584" x="4329113" y="1757363"/>
          <p14:tracePt t="64584" x="4400550" y="1757363"/>
          <p14:tracePt t="64601" x="4522788" y="1757363"/>
          <p14:tracePt t="64617" x="4622800" y="1757363"/>
          <p14:tracePt t="64634" x="4665663" y="1757363"/>
          <p14:tracePt t="64651" x="4700588" y="1757363"/>
          <p14:tracePt t="64668" x="4708525" y="1757363"/>
          <p14:tracePt t="64705" x="4714875" y="1757363"/>
          <p14:tracePt t="64717" x="4722813" y="1757363"/>
          <p14:tracePt t="64734" x="4729163" y="1757363"/>
          <p14:tracePt t="64738" x="4757738" y="1757363"/>
          <p14:tracePt t="64751" x="4837113" y="1757363"/>
          <p14:tracePt t="64767" x="4957763" y="1757363"/>
          <p14:tracePt t="64784" x="5051425" y="1757363"/>
          <p14:tracePt t="64800" x="5122863" y="1757363"/>
          <p14:tracePt t="64817" x="5137150" y="1757363"/>
          <p14:tracePt t="64834" x="5157788" y="1757363"/>
          <p14:tracePt t="64851" x="5194300" y="1757363"/>
          <p14:tracePt t="64866" x="5243513" y="1757363"/>
          <p14:tracePt t="64884" x="5300663" y="1757363"/>
          <p14:tracePt t="64900" x="5337175" y="1757363"/>
          <p14:tracePt t="65041" x="5343525" y="1757363"/>
          <p14:tracePt t="65049" x="5351463" y="1751013"/>
          <p14:tracePt t="65081" x="5365750" y="1751013"/>
          <p14:tracePt t="65089" x="5372100" y="1743075"/>
          <p14:tracePt t="65097" x="5380038" y="1743075"/>
          <p14:tracePt t="65109" x="5386388" y="1743075"/>
          <p14:tracePt t="65116" x="5414963" y="1743075"/>
          <p14:tracePt t="65133" x="5443538" y="1743075"/>
          <p14:tracePt t="65150" x="5472113" y="1743075"/>
          <p14:tracePt t="65166" x="5486400" y="1728788"/>
          <p14:tracePt t="65184" x="5500688" y="1728788"/>
          <p14:tracePt t="65199" x="5529263" y="1722438"/>
          <p14:tracePt t="65216" x="5543550" y="1722438"/>
          <p14:tracePt t="65234" x="5572125" y="1722438"/>
          <p14:tracePt t="65250" x="5608638" y="1708150"/>
          <p14:tracePt t="65267" x="5651500" y="1708150"/>
          <p14:tracePt t="65282" x="5708650" y="1685925"/>
          <p14:tracePt t="65300" x="5751513" y="1679575"/>
          <p14:tracePt t="65316" x="5772150" y="1665288"/>
          <p14:tracePt t="65333" x="5780088" y="1665288"/>
          <p14:tracePt t="65350" x="5786438" y="1665288"/>
          <p14:tracePt t="65425" x="5800725" y="1665288"/>
          <p14:tracePt t="65441" x="5815013" y="1657350"/>
          <p14:tracePt t="65457" x="5822950" y="1657350"/>
          <p14:tracePt t="65465" x="5829300" y="1657350"/>
          <p14:tracePt t="65477" x="5837238" y="1657350"/>
          <p14:tracePt t="65513" x="5843588" y="1657350"/>
          <p14:tracePt t="65617" x="5857875" y="1657350"/>
          <p14:tracePt t="65625" x="5865813" y="1657350"/>
          <p14:tracePt t="65657" x="5880100" y="1651000"/>
          <p14:tracePt t="65721" x="5900738" y="1651000"/>
          <p14:tracePt t="65882" x="5915025" y="1651000"/>
          <p14:tracePt t="65897" x="5943600" y="1651000"/>
          <p14:tracePt t="65905" x="5951538" y="1651000"/>
          <p14:tracePt t="65913" x="5957888" y="1651000"/>
          <p14:tracePt t="65921" x="5965825" y="1651000"/>
          <p14:tracePt t="65932" x="6072188" y="1651000"/>
          <p14:tracePt t="65949" x="6129338" y="1651000"/>
          <p14:tracePt t="65965" x="6194425" y="1651000"/>
          <p14:tracePt t="65982" x="6237288" y="1651000"/>
          <p14:tracePt t="65998" x="6286500" y="1657350"/>
          <p14:tracePt t="66015" x="6315075" y="1665288"/>
          <p14:tracePt t="66031" x="6365875" y="1665288"/>
          <p14:tracePt t="66031" x="6372225" y="1665288"/>
          <p14:tracePt t="66049" x="6380163" y="1665288"/>
          <p14:tracePt t="66064" x="6394450" y="1665288"/>
          <p14:tracePt t="66113" x="6400800" y="1671638"/>
          <p14:tracePt t="66121" x="6408738" y="1671638"/>
          <p14:tracePt t="66129" x="6415088" y="1671638"/>
          <p14:tracePt t="66137" x="6457950" y="1671638"/>
          <p14:tracePt t="66149" x="6500813" y="1671638"/>
          <p14:tracePt t="66164" x="6580188" y="1671638"/>
          <p14:tracePt t="66181" x="6629400" y="1671638"/>
          <p14:tracePt t="66198" x="6723063" y="1671638"/>
          <p14:tracePt t="66215" x="6815138" y="1671638"/>
          <p14:tracePt t="66232" x="6965950" y="1671638"/>
          <p14:tracePt t="66248" x="7151688" y="1671638"/>
          <p14:tracePt t="66248" x="7258050" y="1671638"/>
          <p14:tracePt t="66265" x="7415213" y="1671638"/>
          <p14:tracePt t="66281" x="7500938" y="1671638"/>
          <p14:tracePt t="66298" x="7551738" y="1685925"/>
          <p14:tracePt t="66314" x="7594600" y="1700213"/>
          <p14:tracePt t="66331" x="7608888" y="1700213"/>
          <p14:tracePt t="66348" x="7615238" y="1700213"/>
          <p14:tracePt t="66393" x="7623175" y="1700213"/>
          <p14:tracePt t="66449" x="7629525" y="1700213"/>
          <p14:tracePt t="66457" x="7651750" y="1700213"/>
          <p14:tracePt t="66465" x="7666038" y="1700213"/>
          <p14:tracePt t="66483" x="7680325" y="1700213"/>
          <p14:tracePt t="66497" x="7686675" y="1700213"/>
          <p14:tracePt t="66553" x="7694613" y="1700213"/>
          <p14:tracePt t="67793" x="7686675" y="1700213"/>
          <p14:tracePt t="67801" x="7658100" y="1714500"/>
          <p14:tracePt t="67809" x="7600950" y="1736725"/>
          <p14:tracePt t="67829" x="7451725" y="1785938"/>
          <p14:tracePt t="67830" x="7258050" y="1836738"/>
          <p14:tracePt t="67846" x="7008813" y="1893888"/>
          <p14:tracePt t="67863" x="6629400" y="1936750"/>
          <p14:tracePt t="67879" x="6100763" y="2008188"/>
          <p14:tracePt t="67896" x="5543550" y="2079625"/>
          <p14:tracePt t="67913" x="4679950" y="2114550"/>
          <p14:tracePt t="67929" x="4165600" y="2171700"/>
          <p14:tracePt t="67946" x="3779838" y="2171700"/>
          <p14:tracePt t="67963" x="3508375" y="2171700"/>
          <p14:tracePt t="67979" x="3265488" y="2171700"/>
          <p14:tracePt t="67995" x="2994025" y="2171700"/>
          <p14:tracePt t="68013" x="2736850" y="2171700"/>
          <p14:tracePt t="68029" x="2551113" y="2171700"/>
          <p14:tracePt t="68046" x="2408238" y="2171700"/>
          <p14:tracePt t="68062" x="2251075" y="2171700"/>
          <p14:tracePt t="68079" x="2008188" y="2136775"/>
          <p14:tracePt t="68095" x="1743075" y="2065338"/>
          <p14:tracePt t="68112" x="1557338" y="2008188"/>
          <p14:tracePt t="68129" x="1493838" y="1993900"/>
          <p14:tracePt t="68146" x="1450975" y="1971675"/>
          <p14:tracePt t="68162" x="1365250" y="1928813"/>
          <p14:tracePt t="68178" x="1300163" y="1908175"/>
          <p14:tracePt t="68196" x="1214438" y="1879600"/>
          <p14:tracePt t="68212" x="1185863" y="1865313"/>
          <p14:tracePt t="68229" x="1165225" y="1843088"/>
          <p14:tracePt t="68245" x="1165225" y="1828800"/>
          <p14:tracePt t="68262" x="1165225" y="1808163"/>
          <p14:tracePt t="68279" x="1165225" y="1793875"/>
          <p14:tracePt t="68295" x="1171575" y="1757363"/>
          <p14:tracePt t="68312" x="1193800" y="1714500"/>
          <p14:tracePt t="68328" x="1257300" y="1651000"/>
          <p14:tracePt t="68346" x="1314450" y="1608138"/>
          <p14:tracePt t="68379" x="1385888" y="1585913"/>
          <p14:tracePt t="68380" x="1450975" y="1557338"/>
          <p14:tracePt t="68395" x="1536700" y="1514475"/>
          <p14:tracePt t="68411" x="1585913" y="1500188"/>
          <p14:tracePt t="68429" x="1651000" y="1471613"/>
          <p14:tracePt t="68445" x="1708150" y="1457325"/>
          <p14:tracePt t="68462" x="1751013" y="1450975"/>
          <p14:tracePt t="68478" x="1800225" y="1450975"/>
          <p14:tracePt t="68495" x="1828800" y="1450975"/>
          <p14:tracePt t="68511" x="1871663" y="1450975"/>
          <p14:tracePt t="68528" x="1965325" y="1450975"/>
          <p14:tracePt t="68545" x="2022475" y="1450975"/>
          <p14:tracePt t="68562" x="2057400" y="1450975"/>
          <p14:tracePt t="68578" x="2085975" y="1450975"/>
          <p14:tracePt t="68595" x="2136775" y="1471613"/>
          <p14:tracePt t="68611" x="2151063" y="1493838"/>
          <p14:tracePt t="68657" x="2165350" y="1493838"/>
          <p14:tracePt t="68665" x="2179638" y="1508125"/>
          <p14:tracePt t="68665" x="2179638" y="1514475"/>
          <p14:tracePt t="68681" x="2185988" y="1522413"/>
          <p14:tracePt t="68689" x="2185988" y="1536700"/>
          <p14:tracePt t="68697" x="2193925" y="1550988"/>
          <p14:tracePt t="68737" x="2193925" y="1557338"/>
          <p14:tracePt t="68753" x="2193925" y="1579563"/>
          <p14:tracePt t="68761" x="2193925" y="1585913"/>
          <p14:tracePt t="68769" x="2185988" y="1593850"/>
          <p14:tracePt t="68784" x="2157413" y="1608138"/>
          <p14:tracePt t="68794" x="2114550" y="1622425"/>
          <p14:tracePt t="68811" x="2093913" y="1636713"/>
          <p14:tracePt t="68828" x="2065338" y="1643063"/>
          <p14:tracePt t="68844" x="2051050" y="1651000"/>
          <p14:tracePt t="68861" x="2028825" y="1651000"/>
          <p14:tracePt t="68878" x="2022475" y="1651000"/>
          <p14:tracePt t="68895" x="2014538" y="1651000"/>
          <p14:tracePt t="68911" x="1993900" y="1651000"/>
          <p14:tracePt t="68927" x="1985963" y="1651000"/>
          <p14:tracePt t="68944" x="1951038" y="1665288"/>
          <p14:tracePt t="68961" x="1936750" y="1665288"/>
          <p14:tracePt t="68979" x="1928813" y="1665288"/>
          <p14:tracePt t="68994" x="1914525" y="1665288"/>
          <p14:tracePt t="69011" x="1900238" y="1665288"/>
          <p14:tracePt t="69027" x="1893888" y="1665288"/>
          <p14:tracePt t="69045" x="1879600" y="1665288"/>
          <p14:tracePt t="69106" x="1871663" y="1665288"/>
          <p14:tracePt t="69115" x="1865313" y="1665288"/>
          <p14:tracePt t="69118" x="1857375" y="1665288"/>
          <p14:tracePt t="69127" x="1822450" y="1665288"/>
          <p14:tracePt t="69144" x="1814513" y="1657350"/>
          <p14:tracePt t="69233" x="1814513" y="1643063"/>
          <p14:tracePt t="69289" x="1828800" y="1622425"/>
          <p14:tracePt t="69304" x="1843088" y="1622425"/>
          <p14:tracePt t="69313" x="1871663" y="1622425"/>
          <p14:tracePt t="69321" x="1879600" y="1622425"/>
          <p14:tracePt t="69329" x="1900238" y="1628775"/>
          <p14:tracePt t="69369" x="1908175" y="1636713"/>
          <p14:tracePt t="69385" x="1908175" y="1651000"/>
          <p14:tracePt t="69393" x="1908175" y="1657350"/>
          <p14:tracePt t="69401" x="1908175" y="1679575"/>
          <p14:tracePt t="69441" x="1908175" y="1700213"/>
          <p14:tracePt t="69449" x="1900238" y="1708150"/>
          <p14:tracePt t="69452" x="1885950" y="1708150"/>
          <p14:tracePt t="69460" x="1871663" y="1714500"/>
          <p14:tracePt t="69477" x="1851025" y="1714500"/>
          <p14:tracePt t="69494" x="1836738" y="1714500"/>
          <p14:tracePt t="69510" x="1822450" y="1714500"/>
          <p14:tracePt t="69527" x="1808163" y="1708150"/>
          <p14:tracePt t="69543" x="1800225" y="1700213"/>
          <p14:tracePt t="69584" x="1800225" y="1693863"/>
          <p14:tracePt t="69617" x="1814513" y="1679575"/>
          <p14:tracePt t="69625" x="1822450" y="1671638"/>
          <p14:tracePt t="69632" x="1836738" y="1665288"/>
          <p14:tracePt t="70562" x="1814513" y="1665288"/>
          <p14:tracePt t="70570" x="1785938" y="1708150"/>
          <p14:tracePt t="70578" x="1779588" y="1722438"/>
          <p14:tracePt t="70593" x="1765300" y="1751013"/>
          <p14:tracePt t="70594" x="1722438" y="1808163"/>
          <p14:tracePt t="70594" x="1685925" y="1828800"/>
          <p14:tracePt t="70611" x="1628775" y="1879600"/>
          <p14:tracePt t="70626" x="1579563" y="1908175"/>
          <p14:tracePt t="70644" x="1536700" y="1936750"/>
          <p14:tracePt t="70660" x="1514475" y="1951038"/>
          <p14:tracePt t="70676" x="1500188" y="1965325"/>
          <p14:tracePt t="70693" x="1493838" y="1971675"/>
          <p14:tracePt t="70709" x="1479550" y="1971675"/>
          <p14:tracePt t="70746" x="1471613" y="1971675"/>
          <p14:tracePt t="70752" x="1457325" y="1971675"/>
          <p14:tracePt t="70759" x="1408113" y="1971675"/>
          <p14:tracePt t="70776" x="1379538" y="1971675"/>
          <p14:tracePt t="70793" x="1365250" y="1971675"/>
          <p14:tracePt t="70809" x="1343025" y="1971675"/>
          <p14:tracePt t="70826" x="1322388" y="1957388"/>
          <p14:tracePt t="70843" x="1300163" y="1957388"/>
          <p14:tracePt t="70859" x="1265238" y="1951038"/>
          <p14:tracePt t="70876" x="1200150" y="1951038"/>
          <p14:tracePt t="70892" x="1157288" y="1951038"/>
          <p14:tracePt t="70910" x="1128713" y="1957388"/>
          <p14:tracePt t="70925" x="1122363" y="1957388"/>
          <p14:tracePt t="70942" x="1114425" y="1971675"/>
          <p14:tracePt t="70959" x="1079500" y="1993900"/>
          <p14:tracePt t="70976" x="1071563" y="2014538"/>
          <p14:tracePt t="70993" x="1050925" y="2057400"/>
          <p14:tracePt t="71009" x="1036638" y="2100263"/>
          <p14:tracePt t="71026" x="1036638" y="2143125"/>
          <p14:tracePt t="71042" x="1028700" y="2179638"/>
          <p14:tracePt t="71059" x="1028700" y="2222500"/>
          <p14:tracePt t="71075" x="1028700" y="2251075"/>
          <p14:tracePt t="71093" x="1028700" y="2293938"/>
          <p14:tracePt t="71109" x="1028700" y="2314575"/>
          <p14:tracePt t="71125" x="1028700" y="2336800"/>
          <p14:tracePt t="71142" x="1028700" y="2365375"/>
          <p14:tracePt t="71159" x="1028700" y="2386013"/>
          <p14:tracePt t="71175" x="1028700" y="2422525"/>
          <p14:tracePt t="71192" x="1028700" y="2457450"/>
          <p14:tracePt t="71209" x="1028700" y="2500313"/>
          <p14:tracePt t="71225" x="1042988" y="2557463"/>
          <p14:tracePt t="71243" x="1057275" y="2593975"/>
          <p14:tracePt t="71259" x="1079500" y="2651125"/>
          <p14:tracePt t="71276" x="1093788" y="2679700"/>
          <p14:tracePt t="71292" x="1100138" y="2686050"/>
          <p14:tracePt t="71330" x="1114425" y="2700338"/>
          <p14:tracePt t="71342" x="1122363" y="2708275"/>
          <p14:tracePt t="71342" x="1128713" y="2714625"/>
          <p14:tracePt t="71358" x="1136650" y="2728913"/>
          <p14:tracePt t="71375" x="1143000" y="2751138"/>
          <p14:tracePt t="71426" x="1150938" y="2751138"/>
          <p14:tracePt t="71434" x="1157288" y="2751138"/>
          <p14:tracePt t="71442" x="1165225" y="2751138"/>
          <p14:tracePt t="71450" x="1185863" y="2751138"/>
          <p14:tracePt t="71459" x="1193800" y="2751138"/>
          <p14:tracePt t="71522" x="1193800" y="2743200"/>
          <p14:tracePt t="71530" x="1193800" y="2708275"/>
          <p14:tracePt t="71532" x="1193800" y="2671763"/>
          <p14:tracePt t="71541" x="1193800" y="2565400"/>
          <p14:tracePt t="71558" x="1171575" y="2457450"/>
          <p14:tracePt t="71575" x="1128713" y="2351088"/>
          <p14:tracePt t="71591" x="1114425" y="2286000"/>
          <p14:tracePt t="71608" x="1093788" y="2222500"/>
          <p14:tracePt t="71625" x="1093788" y="2151063"/>
          <p14:tracePt t="71642" x="1093788" y="2028825"/>
          <p14:tracePt t="71659" x="1093788" y="1985963"/>
          <p14:tracePt t="71675" x="1093788" y="1957388"/>
          <p14:tracePt t="71692" x="1093788" y="1928813"/>
          <p14:tracePt t="71708" x="1093788" y="1914525"/>
          <p14:tracePt t="71725" x="1093788" y="1893888"/>
          <p14:tracePt t="71741" x="1100138" y="1885950"/>
          <p14:tracePt t="71954" x="1100138" y="1928813"/>
          <p14:tracePt t="71962" x="1100138" y="1936750"/>
          <p14:tracePt t="71969" x="1093788" y="1971675"/>
          <p14:tracePt t="71977" x="1079500" y="2022475"/>
          <p14:tracePt t="71990" x="1071563" y="2079625"/>
          <p14:tracePt t="72008" x="1065213" y="2108200"/>
          <p14:tracePt t="72025" x="1065213" y="2143125"/>
          <p14:tracePt t="72041" x="1042988" y="2200275"/>
          <p14:tracePt t="72058" x="1036638" y="2251075"/>
          <p14:tracePt t="72074" x="1036638" y="2293938"/>
          <p14:tracePt t="72091" x="1036638" y="2336800"/>
          <p14:tracePt t="72107" x="1028700" y="2379663"/>
          <p14:tracePt t="72124" x="1028700" y="2422525"/>
          <p14:tracePt t="72141" x="1036638" y="2479675"/>
          <p14:tracePt t="72157" x="1079500" y="2528888"/>
          <p14:tracePt t="72174" x="1114425" y="2586038"/>
          <p14:tracePt t="72190" x="1143000" y="2622550"/>
          <p14:tracePt t="72208" x="1157288" y="2643188"/>
          <p14:tracePt t="72224" x="1165225" y="2643188"/>
          <p14:tracePt t="72241" x="1179513" y="2651125"/>
          <p14:tracePt t="72258" x="1200150" y="2651125"/>
          <p14:tracePt t="72275" x="1208088" y="2651125"/>
          <p14:tracePt t="73835" x="1214438" y="2651125"/>
          <p14:tracePt t="74138" x="1222375" y="2651125"/>
          <p14:tracePt t="74170" x="1236663" y="2651125"/>
          <p14:tracePt t="74410" x="1243013" y="2651125"/>
          <p14:tracePt t="74522" x="1250950" y="2651125"/>
          <p14:tracePt t="74642" x="1257300" y="2651125"/>
          <p14:tracePt t="75538" x="1293813" y="2651125"/>
          <p14:tracePt t="75546" x="1314450" y="2643188"/>
          <p14:tracePt t="75554" x="1343025" y="2628900"/>
          <p14:tracePt t="75562" x="1379538" y="2628900"/>
          <p14:tracePt t="75570" x="1522413" y="2608263"/>
          <p14:tracePt t="75570" x="1643063" y="2579688"/>
          <p14:tracePt t="75586" x="1971675" y="2536825"/>
          <p14:tracePt t="75602" x="2351088" y="2493963"/>
          <p14:tracePt t="75620" x="2822575" y="2408238"/>
          <p14:tracePt t="75635" x="3400425" y="2371725"/>
          <p14:tracePt t="75652" x="4079875" y="2251075"/>
          <p14:tracePt t="75668" x="4557713" y="2200275"/>
          <p14:tracePt t="75685" x="4872038" y="2143125"/>
          <p14:tracePt t="75703" x="5065713" y="2114550"/>
          <p14:tracePt t="75719" x="5208588" y="2093913"/>
          <p14:tracePt t="75736" x="5329238" y="2093913"/>
          <p14:tracePt t="75752" x="5508625" y="2079625"/>
          <p14:tracePt t="75769" x="5737225" y="2051050"/>
          <p14:tracePt t="75785" x="6029325" y="2051050"/>
          <p14:tracePt t="75803" x="6165850" y="2051050"/>
          <p14:tracePt t="75819" x="6272213" y="2051050"/>
          <p14:tracePt t="75837" x="6351588" y="2051050"/>
          <p14:tracePt t="75851" x="6500813" y="2014538"/>
          <p14:tracePt t="75869" x="6694488" y="1965325"/>
          <p14:tracePt t="75885" x="6843713" y="1928813"/>
          <p14:tracePt t="75902" x="6986588" y="1900238"/>
          <p14:tracePt t="75919" x="7072313" y="1900238"/>
          <p14:tracePt t="75935" x="7165975" y="1900238"/>
          <p14:tracePt t="75952" x="7280275" y="1928813"/>
          <p14:tracePt t="75968" x="7472363" y="1957388"/>
          <p14:tracePt t="75968" x="7608888" y="1971675"/>
          <p14:tracePt t="75986" x="7729538" y="1971675"/>
          <p14:tracePt t="75986" x="7815263" y="1971675"/>
          <p14:tracePt t="76002" x="7929563" y="1971675"/>
          <p14:tracePt t="76018" x="7966075" y="1971675"/>
          <p14:tracePt t="76130" x="7966075" y="1979613"/>
          <p14:tracePt t="76133" x="7894638" y="2000250"/>
          <p14:tracePt t="76140" x="7866063" y="2022475"/>
          <p14:tracePt t="76152" x="7723188" y="2093913"/>
          <p14:tracePt t="76168" x="7566025" y="2165350"/>
          <p14:tracePt t="76185" x="7415213" y="2271713"/>
          <p14:tracePt t="76201" x="7186613" y="2357438"/>
          <p14:tracePt t="76219" x="7072313" y="2408238"/>
          <p14:tracePt t="76235" x="6980238" y="2443163"/>
          <p14:tracePt t="76252" x="6908800" y="2451100"/>
          <p14:tracePt t="76268" x="6829425" y="2471738"/>
          <p14:tracePt t="76285" x="6665913" y="2522538"/>
          <p14:tracePt t="76301" x="6437313" y="2586038"/>
          <p14:tracePt t="76317" x="6186488" y="2643188"/>
          <p14:tracePt t="76336" x="5994400" y="2671763"/>
          <p14:tracePt t="76351" x="5786438" y="2671763"/>
          <p14:tracePt t="76368" x="5600700" y="2671763"/>
          <p14:tracePt t="76384" x="5337175" y="2593975"/>
          <p14:tracePt t="76384" x="5229225" y="2536825"/>
          <p14:tracePt t="76402" x="4979988" y="2443163"/>
          <p14:tracePt t="76418" x="4743450" y="2357438"/>
          <p14:tracePt t="76435" x="4529138" y="2293938"/>
          <p14:tracePt t="76451" x="4300538" y="2251075"/>
          <p14:tracePt t="76469" x="4043363" y="2208213"/>
          <p14:tracePt t="76484" x="3829050" y="2143125"/>
          <p14:tracePt t="76501" x="3543300" y="2071688"/>
          <p14:tracePt t="76518" x="3228975" y="1971675"/>
          <p14:tracePt t="76534" x="3014663" y="1865313"/>
          <p14:tracePt t="76551" x="2851150" y="1808163"/>
          <p14:tracePt t="76567" x="2700338" y="1771650"/>
          <p14:tracePt t="76585" x="2571750" y="1728788"/>
          <p14:tracePt t="76601" x="2386013" y="1671638"/>
          <p14:tracePt t="76601" x="2286000" y="1651000"/>
          <p14:tracePt t="76618" x="2122488" y="1600200"/>
          <p14:tracePt t="76634" x="2022475" y="1585913"/>
          <p14:tracePt t="76651" x="1979613" y="1565275"/>
          <p14:tracePt t="76667" x="1922463" y="1565275"/>
          <p14:tracePt t="76683" x="1865313" y="1571625"/>
          <p14:tracePt t="76701" x="1771650" y="1593850"/>
          <p14:tracePt t="76718" x="1708150" y="1608138"/>
          <p14:tracePt t="76734" x="1685925" y="1608138"/>
          <p14:tracePt t="76750" x="1657350" y="1628775"/>
          <p14:tracePt t="76767" x="1622425" y="1651000"/>
          <p14:tracePt t="76784" x="1565275" y="1714500"/>
          <p14:tracePt t="76801" x="1528763" y="1751013"/>
          <p14:tracePt t="76818" x="1457325" y="1843088"/>
          <p14:tracePt t="76835" x="1450975" y="1865313"/>
          <p14:tracePt t="76851" x="1443038" y="1885950"/>
          <p14:tracePt t="76868" x="1428750" y="1900238"/>
          <p14:tracePt t="76886" x="1408113" y="1928813"/>
          <p14:tracePt t="76900" x="1379538" y="1965325"/>
          <p14:tracePt t="76917" x="1365250" y="1979613"/>
          <p14:tracePt t="76970" x="1357313" y="1985963"/>
          <p14:tracePt t="76986" x="1336675" y="1993900"/>
          <p14:tracePt t="76994" x="1328738" y="2000250"/>
          <p14:tracePt t="77002" x="1322388" y="2008188"/>
          <p14:tracePt t="77010" x="1314450" y="2014538"/>
          <p14:tracePt t="77074" x="1308100" y="2014538"/>
          <p14:tracePt t="77082" x="1300163" y="2022475"/>
          <p14:tracePt t="77089" x="1285875" y="2022475"/>
          <p14:tracePt t="77101" x="1265238" y="2022475"/>
          <p14:tracePt t="77117" x="1257300" y="2028825"/>
          <p14:tracePt t="77490" x="1271588" y="2028825"/>
          <p14:tracePt t="77498" x="1285875" y="2028825"/>
          <p14:tracePt t="77506" x="1300163" y="2028825"/>
          <p14:tracePt t="77517" x="1308100" y="2028825"/>
          <p14:tracePt t="77533" x="1328738" y="2028825"/>
          <p14:tracePt t="77549" x="1336675" y="2028825"/>
          <p14:tracePt t="77566" x="1343025" y="2028825"/>
          <p14:tracePt t="77584" x="1365250" y="2028825"/>
          <p14:tracePt t="77599" x="1408113" y="2008188"/>
          <p14:tracePt t="77616" x="1450975" y="2008188"/>
          <p14:tracePt t="77633" x="1514475" y="2008188"/>
          <p14:tracePt t="77649" x="1608138" y="2008188"/>
          <p14:tracePt t="77666" x="1679575" y="2008188"/>
          <p14:tracePt t="77682" x="1728788" y="2008188"/>
          <p14:tracePt t="77699" x="1771650" y="2008188"/>
          <p14:tracePt t="77716" x="1800225" y="2008188"/>
          <p14:tracePt t="77733" x="1843088" y="2000250"/>
          <p14:tracePt t="77749" x="1922463" y="2000250"/>
          <p14:tracePt t="77766" x="2028825" y="1993900"/>
          <p14:tracePt t="77782" x="2114550" y="1993900"/>
          <p14:tracePt t="77799" x="2171700" y="1993900"/>
          <p14:tracePt t="77817" x="2185988" y="1993900"/>
          <p14:tracePt t="77832" x="2208213" y="1993900"/>
          <p14:tracePt t="77866" x="2214563" y="1993900"/>
          <p14:tracePt t="77866" x="2222500" y="1993900"/>
          <p14:tracePt t="77883" x="2228850" y="1993900"/>
          <p14:tracePt t="77899" x="2243138" y="1993900"/>
          <p14:tracePt t="78250" x="2228850" y="1993900"/>
          <p14:tracePt t="78282" x="2222500" y="1993900"/>
          <p14:tracePt t="78290" x="2214563" y="1993900"/>
          <p14:tracePt t="78306" x="2208213" y="1993900"/>
          <p14:tracePt t="78338" x="2179638" y="1993900"/>
          <p14:tracePt t="78370" x="2171700" y="2000250"/>
          <p14:tracePt t="78418" x="2165350" y="2008188"/>
          <p14:tracePt t="78626" x="2157413" y="2008188"/>
          <p14:tracePt t="78674" x="2157413" y="2000250"/>
          <p14:tracePt t="78682" x="2157413" y="1993900"/>
          <p14:tracePt t="78690" x="2157413" y="1979613"/>
          <p14:tracePt t="78694" x="2151063" y="1957388"/>
          <p14:tracePt t="78699" x="2100263" y="1908175"/>
          <p14:tracePt t="78715" x="2065338" y="1871663"/>
          <p14:tracePt t="78732" x="2014538" y="1828800"/>
          <p14:tracePt t="78748" x="1979613" y="1808163"/>
          <p14:tracePt t="78765" x="1965325" y="1800225"/>
          <p14:tracePt t="78781" x="1951038" y="1785938"/>
          <p14:tracePt t="78798" x="1943100" y="1779588"/>
          <p14:tracePt t="78834" x="1928813" y="1771650"/>
          <p14:tracePt t="78842" x="1914525" y="1771650"/>
          <p14:tracePt t="78847" x="1879600" y="1765300"/>
          <p14:tracePt t="78865" x="1836738" y="1743075"/>
          <p14:tracePt t="78881" x="1771650" y="1728788"/>
          <p14:tracePt t="78898" x="1728788" y="1722438"/>
          <p14:tracePt t="78914" x="1700213" y="1708150"/>
          <p14:tracePt t="78970" x="1693863" y="1700213"/>
          <p14:tracePt t="79002" x="1685925" y="1693863"/>
          <p14:tracePt t="79274" x="1693863" y="1700213"/>
          <p14:tracePt t="79282" x="1700213" y="1700213"/>
          <p14:tracePt t="79288" x="1714500" y="1708150"/>
          <p14:tracePt t="79297" x="1736725" y="1708150"/>
          <p14:tracePt t="79314" x="1757363" y="1714500"/>
          <p14:tracePt t="79331" x="1765300" y="1714500"/>
          <p14:tracePt t="79418" x="1771650" y="1714500"/>
          <p14:tracePt t="79458" x="1779588" y="1714500"/>
          <p14:tracePt t="79473" x="1800225" y="1714500"/>
          <p14:tracePt t="79482" x="1814513" y="1714500"/>
          <p14:tracePt t="79490" x="1822450" y="1708150"/>
          <p14:tracePt t="79498" x="1828800" y="1700213"/>
          <p14:tracePt t="79513" x="1851025" y="1693863"/>
          <p14:tracePt t="79658" x="1857375" y="1685925"/>
          <p14:tracePt t="79698" x="1843088" y="1685925"/>
          <p14:tracePt t="79706" x="1836738" y="1685925"/>
          <p14:tracePt t="79713" x="1814513" y="1685925"/>
          <p14:tracePt t="79733" x="1793875" y="1693863"/>
          <p14:tracePt t="79786" x="1793875" y="1700213"/>
          <p14:tracePt t="79802" x="1793875" y="1708150"/>
          <p14:tracePt t="79807" x="1793875" y="1728788"/>
          <p14:tracePt t="79813" x="1808163" y="1736725"/>
          <p14:tracePt t="79830" x="1822450" y="1736725"/>
          <p14:tracePt t="79847" x="1851025" y="1736725"/>
          <p14:tracePt t="79906" x="1857375" y="1736725"/>
          <p14:tracePt t="79986" x="1851025" y="1722438"/>
          <p14:tracePt t="79994" x="1843088" y="1722438"/>
          <p14:tracePt t="80010" x="1836738" y="1722438"/>
          <p14:tracePt t="80050" x="1836738" y="1736725"/>
          <p14:tracePt t="80058" x="1865313" y="1736725"/>
          <p14:tracePt t="80066" x="1908175" y="1736725"/>
          <p14:tracePt t="80071" x="1943100" y="1736725"/>
          <p14:tracePt t="80078" x="2000250" y="1736725"/>
          <p14:tracePt t="80194" x="1993900" y="1736725"/>
          <p14:tracePt t="80202" x="1951038" y="1736725"/>
          <p14:tracePt t="80212" x="1943100" y="1736725"/>
          <p14:tracePt t="80215" x="1936750" y="1736725"/>
          <p14:tracePt t="80394" x="1928813" y="1736725"/>
          <p14:tracePt t="80498" x="1922463" y="1728788"/>
          <p14:tracePt t="80512" x="1914525" y="1728788"/>
          <p14:tracePt t="80512" x="1900238" y="1714500"/>
          <p14:tracePt t="80528" x="1871663" y="1714500"/>
          <p14:tracePt t="80570" x="1865313" y="1714500"/>
          <p14:tracePt t="80578" x="1857375" y="1708150"/>
          <p14:tracePt t="80618" x="1857375" y="1700213"/>
          <p14:tracePt t="80626" x="1851025" y="1693863"/>
          <p14:tracePt t="80722" x="1851025" y="1685925"/>
          <p14:tracePt t="81010" x="1843088" y="1679575"/>
          <p14:tracePt t="81018" x="1836738" y="1679575"/>
          <p14:tracePt t="81034" x="1822450" y="1685925"/>
          <p14:tracePt t="81044" x="1814513" y="1693863"/>
          <p14:tracePt t="81049" x="1785938" y="1743075"/>
          <p14:tracePt t="81066" x="1771650" y="1800225"/>
          <p14:tracePt t="81078" x="1728788" y="1885950"/>
          <p14:tracePt t="81095" x="1665288" y="1943100"/>
          <p14:tracePt t="81112" x="1622425" y="2000250"/>
          <p14:tracePt t="81127" x="1600200" y="2036763"/>
          <p14:tracePt t="81144" x="1571625" y="2071688"/>
          <p14:tracePt t="81160" x="1543050" y="2108200"/>
          <p14:tracePt t="81177" x="1528763" y="2122488"/>
          <p14:tracePt t="81226" x="1508125" y="2128838"/>
          <p14:tracePt t="81242" x="1493838" y="2136775"/>
          <p14:tracePt t="81250" x="1479550" y="2143125"/>
          <p14:tracePt t="81261" x="1457325" y="2151063"/>
          <p14:tracePt t="81277" x="1428750" y="2157413"/>
          <p14:tracePt t="81294" x="1408113" y="2165350"/>
          <p14:tracePt t="81310" x="1400175" y="2165350"/>
          <p14:tracePt t="81327" x="1385888" y="2171700"/>
          <p14:tracePt t="81344" x="1350963" y="2185988"/>
          <p14:tracePt t="81360" x="1328738" y="2185988"/>
          <p14:tracePt t="81360" x="1308100" y="2200275"/>
          <p14:tracePt t="81395" x="1285875" y="2200275"/>
          <p14:tracePt t="81395" x="1265238" y="2200275"/>
          <p14:tracePt t="81411" x="1257300" y="2200275"/>
          <p14:tracePt t="81427" x="1236663" y="2200275"/>
          <p14:tracePt t="81445" x="1228725" y="2200275"/>
          <p14:tracePt t="81490" x="1222375" y="2200275"/>
          <p14:tracePt t="81633" x="1228725" y="2200275"/>
          <p14:tracePt t="81642" x="1236663" y="2200275"/>
          <p14:tracePt t="81660" x="1271588" y="2200275"/>
          <p14:tracePt t="81662" x="1300163" y="2200275"/>
          <p14:tracePt t="81677" x="1328738" y="2200275"/>
          <p14:tracePt t="81694" x="1357313" y="2200275"/>
          <p14:tracePt t="81711" x="1379538" y="2200275"/>
          <p14:tracePt t="81726" x="1393825" y="2200275"/>
          <p14:tracePt t="81744" x="1428750" y="2200275"/>
          <p14:tracePt t="81760" x="1443038" y="2208213"/>
          <p14:tracePt t="81777" x="1508125" y="2208213"/>
          <p14:tracePt t="81793" x="1679575" y="2222500"/>
          <p14:tracePt t="81810" x="1757363" y="2222500"/>
          <p14:tracePt t="81826" x="1822450" y="2222500"/>
          <p14:tracePt t="81843" x="1843088" y="2222500"/>
          <p14:tracePt t="81861" x="1857375" y="2222500"/>
          <p14:tracePt t="81877" x="1871663" y="2228850"/>
          <p14:tracePt t="81893" x="1908175" y="2228850"/>
          <p14:tracePt t="81909" x="1936750" y="2228850"/>
          <p14:tracePt t="81927" x="1979613" y="2228850"/>
          <p14:tracePt t="81943" x="1993900" y="2228850"/>
          <p14:tracePt t="81960" x="2008188" y="2228850"/>
          <p14:tracePt t="81976" x="2022475" y="2228850"/>
          <p14:tracePt t="81993" x="2036763" y="2228850"/>
          <p14:tracePt t="82010" x="2043113" y="2228850"/>
          <p14:tracePt t="82050" x="2057400" y="2228850"/>
          <p14:tracePt t="82059" x="2065338" y="2228850"/>
          <p14:tracePt t="82065" x="2071688" y="2228850"/>
          <p14:tracePt t="82075" x="2093913" y="2228850"/>
          <p14:tracePt t="82093" x="2100263" y="2228850"/>
          <p14:tracePt t="82110" x="2114550" y="2228850"/>
          <p14:tracePt t="82126" x="2143125" y="2200275"/>
          <p14:tracePt t="82143" x="2157413" y="2185988"/>
          <p14:tracePt t="82160" x="2165350" y="2165350"/>
          <p14:tracePt t="82176" x="2171700" y="2157413"/>
          <p14:tracePt t="82193" x="2185988" y="2151063"/>
          <p14:tracePt t="82234" x="2193925" y="2143125"/>
          <p14:tracePt t="82323" x="2193925" y="2136775"/>
          <p14:tracePt t="82331" x="2193925" y="2128838"/>
          <p14:tracePt t="82346" x="2185988" y="2122488"/>
          <p14:tracePt t="82394" x="2179638" y="2122488"/>
          <p14:tracePt t="82402" x="2171700" y="2122488"/>
          <p14:tracePt t="82434" x="2157413" y="2122488"/>
          <p14:tracePt t="82466" x="2151063" y="2122488"/>
          <p14:tracePt t="82478" x="2143125" y="2122488"/>
          <p14:tracePt t="82484" x="2136775" y="2122488"/>
          <p14:tracePt t="82492" x="2136775" y="2128838"/>
          <p14:tracePt t="82509" x="2128838" y="2136775"/>
          <p14:tracePt t="82525" x="2108200" y="2157413"/>
          <p14:tracePt t="82543" x="2108200" y="2171700"/>
          <p14:tracePt t="82559" x="2108200" y="2179638"/>
          <p14:tracePt t="82626" x="2108200" y="2193925"/>
          <p14:tracePt t="82641" x="2128838" y="2200275"/>
          <p14:tracePt t="82657" x="2136775" y="2208213"/>
          <p14:tracePt t="82689" x="2143125" y="2208213"/>
          <p14:tracePt t="82698" x="2151063" y="2208213"/>
          <p14:tracePt t="82700" x="2157413" y="2208213"/>
          <p14:tracePt t="82709" x="2165350" y="2200275"/>
          <p14:tracePt t="82726" x="2165350" y="2179638"/>
          <p14:tracePt t="82742" x="2179638" y="2157413"/>
          <p14:tracePt t="82758" x="2179638" y="2143125"/>
          <p14:tracePt t="82775" x="2179638" y="2136775"/>
          <p14:tracePt t="82791" x="2179638" y="2128838"/>
          <p14:tracePt t="82809" x="2171700" y="2114550"/>
          <p14:tracePt t="82858" x="2143125" y="2108200"/>
          <p14:tracePt t="83202" x="2136775" y="2093913"/>
          <p14:tracePt t="83234" x="2122488" y="2100263"/>
          <p14:tracePt t="83241" x="2100263" y="2136775"/>
          <p14:tracePt t="83249" x="2085975" y="2185988"/>
          <p14:tracePt t="83259" x="2051050" y="2228850"/>
          <p14:tracePt t="83275" x="2014538" y="2257425"/>
          <p14:tracePt t="83292" x="1993900" y="2271713"/>
          <p14:tracePt t="83308" x="1951038" y="2293938"/>
          <p14:tracePt t="83325" x="1893888" y="2314575"/>
          <p14:tracePt t="83342" x="1865313" y="2328863"/>
          <p14:tracePt t="83358" x="1836738" y="2328863"/>
          <p14:tracePt t="83375" x="1793875" y="2336800"/>
          <p14:tracePt t="83391" x="1751013" y="2343150"/>
          <p14:tracePt t="83408" x="1693863" y="2371725"/>
          <p14:tracePt t="83424" x="1657350" y="2379663"/>
          <p14:tracePt t="83440" x="1571625" y="2393950"/>
          <p14:tracePt t="83458" x="1550988" y="2393950"/>
          <p14:tracePt t="83475" x="1508125" y="2408238"/>
          <p14:tracePt t="83491" x="1450975" y="2408238"/>
          <p14:tracePt t="83507" x="1400175" y="2408238"/>
          <p14:tracePt t="83525" x="1379538" y="2408238"/>
          <p14:tracePt t="83540" x="1357313" y="2408238"/>
          <p14:tracePt t="83557" x="1322388" y="2408238"/>
          <p14:tracePt t="83574" x="1308100" y="2414588"/>
          <p14:tracePt t="83591" x="1271588" y="2422525"/>
          <p14:tracePt t="83608" x="1236663" y="2428875"/>
          <p14:tracePt t="83624" x="1228725" y="2428875"/>
          <p14:tracePt t="83641" x="1208088" y="2451100"/>
          <p14:tracePt t="83681" x="1200150" y="2451100"/>
          <p14:tracePt t="83858" x="1222375" y="2451100"/>
          <p14:tracePt t="83865" x="1243013" y="2443163"/>
          <p14:tracePt t="83881" x="1257300" y="2443163"/>
          <p14:tracePt t="83888" x="1279525" y="2436813"/>
          <p14:tracePt t="83890" x="1300163" y="2436813"/>
          <p14:tracePt t="83907" x="1314450" y="2428875"/>
          <p14:tracePt t="83946" x="1322388" y="2428875"/>
          <p14:tracePt t="83978" x="1336675" y="2428875"/>
          <p14:tracePt t="83986" x="1343025" y="2428875"/>
          <p14:tracePt t="83999" x="1365250" y="2428875"/>
          <p14:tracePt t="84006" x="1379538" y="2428875"/>
          <p14:tracePt t="84024" x="1400175" y="2422525"/>
          <p14:tracePt t="84041" x="1414463" y="2414588"/>
          <p14:tracePt t="84057" x="1422400" y="2414588"/>
          <p14:tracePt t="84074" x="1457325" y="2414588"/>
          <p14:tracePt t="84090" x="1471613" y="2408238"/>
          <p14:tracePt t="84107" x="1493838" y="2408238"/>
          <p14:tracePt t="84123" x="1508125" y="2408238"/>
          <p14:tracePt t="84140" x="1514475" y="2408238"/>
          <p14:tracePt t="84156" x="1543050" y="2408238"/>
          <p14:tracePt t="84174" x="1557338" y="2408238"/>
          <p14:tracePt t="84191" x="1579563" y="2408238"/>
          <p14:tracePt t="84207" x="1593850" y="2408238"/>
          <p14:tracePt t="84224" x="1622425" y="2408238"/>
          <p14:tracePt t="84240" x="1679575" y="2408238"/>
          <p14:tracePt t="84256" x="1757363" y="2408238"/>
          <p14:tracePt t="84256" x="1771650" y="2408238"/>
          <p14:tracePt t="84274" x="1808163" y="2408238"/>
          <p14:tracePt t="84290" x="1814513" y="2408238"/>
          <p14:tracePt t="84306" x="1828800" y="2408238"/>
          <p14:tracePt t="84323" x="1836738" y="2408238"/>
          <p14:tracePt t="84341" x="1851025" y="2408238"/>
          <p14:tracePt t="84386" x="1871663" y="2414588"/>
          <p14:tracePt t="84394" x="1879600" y="2414588"/>
          <p14:tracePt t="84410" x="1885950" y="2414588"/>
          <p14:tracePt t="84426" x="1893888" y="2414588"/>
          <p14:tracePt t="84441" x="1908175" y="2422525"/>
          <p14:tracePt t="84445" x="1914525" y="2422525"/>
          <p14:tracePt t="84455" x="1922463" y="2428875"/>
          <p14:tracePt t="84472" x="1928813" y="2428875"/>
          <p14:tracePt t="84472" x="1943100" y="2428875"/>
          <p14:tracePt t="84490" x="1965325" y="2428875"/>
          <p14:tracePt t="84506" x="1985963" y="2428875"/>
          <p14:tracePt t="84554" x="1993900" y="2428875"/>
          <p14:tracePt t="84556" x="2000250" y="2428875"/>
          <p14:tracePt t="84578" x="2008188" y="2428875"/>
          <p14:tracePt t="84591" x="2022475" y="2428875"/>
          <p14:tracePt t="84591" x="2051050" y="2428875"/>
          <p14:tracePt t="84594" x="2079625" y="2428875"/>
          <p14:tracePt t="84605" x="2122488" y="2428875"/>
          <p14:tracePt t="84623" x="2136775" y="2428875"/>
          <p14:tracePt t="84640" x="2157413" y="2428875"/>
          <p14:tracePt t="84656" x="2165350" y="2428875"/>
          <p14:tracePt t="84673" x="2171700" y="2428875"/>
          <p14:tracePt t="84689" x="2251075" y="2428875"/>
          <p14:tracePt t="84707" x="2300288" y="2428875"/>
          <p14:tracePt t="84723" x="2343150" y="2428875"/>
          <p14:tracePt t="84739" x="2365375" y="2428875"/>
          <p14:tracePt t="84756" x="2379663" y="2414588"/>
          <p14:tracePt t="84802" x="2386013" y="2414588"/>
          <p14:tracePt t="84810" x="2422525" y="2408238"/>
          <p14:tracePt t="84842" x="2428875" y="2400300"/>
          <p14:tracePt t="84858" x="2443163" y="2386013"/>
          <p14:tracePt t="84858" x="2457450" y="2371725"/>
          <p14:tracePt t="84873" x="2471738" y="2365375"/>
          <p14:tracePt t="84889" x="2479675" y="2357438"/>
          <p14:tracePt t="84906" x="2486025" y="2351088"/>
          <p14:tracePt t="84978" x="2465388" y="2351088"/>
          <p14:tracePt t="84986" x="2436813" y="2336800"/>
          <p14:tracePt t="84994" x="2400300" y="2328863"/>
          <p14:tracePt t="85005" x="2379663" y="2328863"/>
          <p14:tracePt t="85022" x="2365375" y="2328863"/>
          <p14:tracePt t="85039" x="2343150" y="2328863"/>
          <p14:tracePt t="85055" x="2336800" y="2328863"/>
          <p14:tracePt t="85072" x="2322513" y="2328863"/>
          <p14:tracePt t="85122" x="2293938" y="2328863"/>
          <p14:tracePt t="85234" x="2300288" y="2328863"/>
          <p14:tracePt t="85250" x="2314575" y="2328863"/>
          <p14:tracePt t="85258" x="2336800" y="2328863"/>
          <p14:tracePt t="85262" x="2343150" y="2328863"/>
          <p14:tracePt t="85272" x="2365375" y="2328863"/>
          <p14:tracePt t="85288" x="2371725" y="2328863"/>
          <p14:tracePt t="85305" x="2386013" y="2322513"/>
          <p14:tracePt t="85346" x="2393950" y="2308225"/>
          <p14:tracePt t="85490" x="2386013" y="2314575"/>
          <p14:tracePt t="85594" x="2386013" y="2322513"/>
          <p14:tracePt t="85595" x="2393950" y="2322513"/>
          <p14:tracePt t="85604" x="2400300" y="2322513"/>
          <p14:tracePt t="85621" x="2408238" y="2314575"/>
          <p14:tracePt t="87009" x="2400300" y="2314575"/>
          <p14:tracePt t="87017" x="2365375" y="2308225"/>
          <p14:tracePt t="87023" x="2308225" y="2208213"/>
          <p14:tracePt t="87042" x="2208213" y="2065338"/>
          <p14:tracePt t="87053" x="2071688" y="1893888"/>
          <p14:tracePt t="87069" x="1914525" y="1757363"/>
          <p14:tracePt t="87087" x="1779588" y="1643063"/>
          <p14:tracePt t="87103" x="1708150" y="1550988"/>
          <p14:tracePt t="87119" x="1657350" y="1500188"/>
          <p14:tracePt t="87136" x="1557338" y="1436688"/>
          <p14:tracePt t="87152" x="1508125" y="1393825"/>
          <p14:tracePt t="87169" x="1457325" y="1350963"/>
          <p14:tracePt t="87185" x="1408113" y="1300163"/>
          <p14:tracePt t="87242" x="1400175" y="1293813"/>
          <p14:tracePt t="87306" x="1400175" y="1285875"/>
          <p14:tracePt t="87314" x="1414463" y="1285875"/>
          <p14:tracePt t="87322" x="1450975" y="1285875"/>
          <p14:tracePt t="87330" x="1479550" y="1285875"/>
          <p14:tracePt t="87338" x="1557338" y="1285875"/>
          <p14:tracePt t="87352" x="1657350" y="1336675"/>
          <p14:tracePt t="87368" x="1714500" y="1357313"/>
          <p14:tracePt t="87368" x="1728788" y="1365250"/>
          <p14:tracePt t="87386" x="1765300" y="1393825"/>
          <p14:tracePt t="87402" x="1793875" y="1408113"/>
          <p14:tracePt t="87419" x="1836738" y="1443038"/>
          <p14:tracePt t="87435" x="1871663" y="1485900"/>
          <p14:tracePt t="87452" x="1900238" y="1500188"/>
          <p14:tracePt t="87570" x="1908175" y="1500188"/>
          <p14:tracePt t="87914" x="1922463" y="1500188"/>
          <p14:tracePt t="87922" x="1936750" y="1500188"/>
          <p14:tracePt t="87930" x="1965325" y="1500188"/>
          <p14:tracePt t="87936" x="2014538" y="1479550"/>
          <p14:tracePt t="87951" x="2093913" y="1457325"/>
          <p14:tracePt t="87968" x="2293938" y="1400175"/>
          <p14:tracePt t="87985" x="2514600" y="1379538"/>
          <p14:tracePt t="88001" x="3000375" y="1314450"/>
          <p14:tracePt t="88018" x="3694113" y="1257300"/>
          <p14:tracePt t="88034" x="4465638" y="1257300"/>
          <p14:tracePt t="88052" x="5200650" y="1257300"/>
          <p14:tracePt t="88067" x="5837238" y="1236663"/>
          <p14:tracePt t="88085" x="6365875" y="1236663"/>
          <p14:tracePt t="88100" x="6800850" y="1222375"/>
          <p14:tracePt t="88118" x="7072313" y="1222375"/>
          <p14:tracePt t="88134" x="7286625" y="1257300"/>
          <p14:tracePt t="88151" x="7486650" y="1257300"/>
          <p14:tracePt t="88168" x="7766050" y="1257300"/>
          <p14:tracePt t="88183" x="7937500" y="1236663"/>
          <p14:tracePt t="88183" x="8043863" y="1236663"/>
          <p14:tracePt t="88202" x="8129588" y="1222375"/>
          <p14:tracePt t="88218" x="8315325" y="1185863"/>
          <p14:tracePt t="88235" x="8358188" y="1185863"/>
          <p14:tracePt t="88251" x="8380413" y="1185863"/>
          <p14:tracePt t="88268" x="8394700" y="1185863"/>
          <p14:tracePt t="88284" x="8415338" y="1179513"/>
          <p14:tracePt t="88300" x="8429625" y="1179513"/>
          <p14:tracePt t="88418" x="8415338" y="1193800"/>
          <p14:tracePt t="88426" x="8323263" y="1214438"/>
          <p14:tracePt t="88434" x="8266113" y="1250950"/>
          <p14:tracePt t="88442" x="8180388" y="1300163"/>
          <p14:tracePt t="88450" x="8108950" y="1322388"/>
          <p14:tracePt t="88467" x="8066088" y="1350963"/>
          <p14:tracePt t="88483" x="8001000" y="1357313"/>
          <p14:tracePt t="88501" x="7951788" y="1371600"/>
          <p14:tracePt t="88517" x="7937500" y="1385888"/>
          <p14:tracePt t="90138" x="7929563" y="1385888"/>
          <p14:tracePt t="90149" x="7894638" y="1393825"/>
          <p14:tracePt t="90154" x="7751763" y="1408113"/>
          <p14:tracePt t="90164" x="7494588" y="1450975"/>
          <p14:tracePt t="90181" x="7143750" y="1493838"/>
          <p14:tracePt t="90198" x="6700838" y="1557338"/>
          <p14:tracePt t="90214" x="5980113" y="1722438"/>
          <p14:tracePt t="90231" x="5422900" y="1871663"/>
          <p14:tracePt t="90248" x="5086350" y="1971675"/>
          <p14:tracePt t="90264" x="4786313" y="2057400"/>
          <p14:tracePt t="90264" x="4629150" y="2114550"/>
          <p14:tracePt t="90282" x="4351338" y="2185988"/>
          <p14:tracePt t="90298" x="4065588" y="2300288"/>
          <p14:tracePt t="90315" x="3851275" y="2408238"/>
          <p14:tracePt t="90331" x="3679825" y="2471738"/>
          <p14:tracePt t="90349" x="3500438" y="2551113"/>
          <p14:tracePt t="90364" x="3351213" y="2614613"/>
          <p14:tracePt t="90381" x="3286125" y="2622550"/>
          <p14:tracePt t="90398" x="3251200" y="2643188"/>
          <p14:tracePt t="90414" x="3222625" y="2651125"/>
          <p14:tracePt t="90431" x="3165475" y="2651125"/>
          <p14:tracePt t="90448" x="3108325" y="2657475"/>
          <p14:tracePt t="90465" x="3086100" y="2657475"/>
          <p14:tracePt t="90481" x="3079750" y="2657475"/>
          <p14:tracePt t="90481" x="3071813" y="2657475"/>
          <p14:tracePt t="90498" x="3036888" y="2657475"/>
          <p14:tracePt t="90514" x="2914650" y="2657475"/>
          <p14:tracePt t="90531" x="2808288" y="2657475"/>
          <p14:tracePt t="90547" x="2722563" y="2657475"/>
          <p14:tracePt t="90564" x="2671763" y="2657475"/>
          <p14:tracePt t="90580" x="2628900" y="2657475"/>
          <p14:tracePt t="90597" x="2579688" y="2657475"/>
          <p14:tracePt t="90615" x="2508250" y="2643188"/>
          <p14:tracePt t="90631" x="2465388" y="2643188"/>
          <p14:tracePt t="90648" x="2408238" y="2643188"/>
          <p14:tracePt t="90664" x="2343150" y="2643188"/>
          <p14:tracePt t="90681" x="2279650" y="2643188"/>
          <p14:tracePt t="90697" x="2251075" y="2643188"/>
          <p14:tracePt t="90714" x="2236788" y="2643188"/>
          <p14:tracePt t="90730" x="2214563" y="2636838"/>
          <p14:tracePt t="90747" x="2171700" y="2628900"/>
          <p14:tracePt t="90764" x="2043113" y="2614613"/>
          <p14:tracePt t="90780" x="1951038" y="2593975"/>
          <p14:tracePt t="90797" x="1908175" y="2579688"/>
          <p14:tracePt t="90814" x="1879600" y="2571750"/>
          <p14:tracePt t="90831" x="1871663" y="2557463"/>
          <p14:tracePt t="90848" x="1871663" y="2551113"/>
          <p14:tracePt t="90864" x="1871663" y="2543175"/>
          <p14:tracePt t="90881" x="1871663" y="2514600"/>
          <p14:tracePt t="90897" x="1871663" y="2486025"/>
          <p14:tracePt t="90914" x="1871663" y="2479675"/>
          <p14:tracePt t="90930" x="1879600" y="2465388"/>
          <p14:tracePt t="90947" x="1885950" y="2436813"/>
          <p14:tracePt t="90986" x="1893888" y="2428875"/>
          <p14:tracePt t="90997" x="1900238" y="2414588"/>
          <p14:tracePt t="91002" x="1914525" y="2386013"/>
          <p14:tracePt t="91014" x="1922463" y="2379663"/>
          <p14:tracePt t="91066" x="1928813" y="2371725"/>
          <p14:tracePt t="91073" x="1951038" y="2371725"/>
          <p14:tracePt t="91081" x="1957388" y="2371725"/>
          <p14:tracePt t="91088" x="1965325" y="2371725"/>
          <p14:tracePt t="91096" x="1993900" y="2365375"/>
          <p14:tracePt t="91113" x="2008188" y="2357438"/>
          <p14:tracePt t="91131" x="2043113" y="2351088"/>
          <p14:tracePt t="91147" x="2051050" y="2343150"/>
          <p14:tracePt t="91164" x="2065338" y="2343150"/>
          <p14:tracePt t="91180" x="2071688" y="2343150"/>
          <p14:tracePt t="91197" x="2085975" y="2336800"/>
          <p14:tracePt t="91346" x="2100263" y="2336800"/>
          <p14:tracePt t="91394" x="2108200" y="2336800"/>
          <p14:tracePt t="91402" x="2114550" y="2336800"/>
          <p14:tracePt t="91410" x="2114550" y="2343150"/>
          <p14:tracePt t="91418" x="2122488" y="2357438"/>
          <p14:tracePt t="91474" x="2122488" y="2365375"/>
          <p14:tracePt t="91482" x="2122488" y="2379663"/>
          <p14:tracePt t="91530" x="2122488" y="2386013"/>
          <p14:tracePt t="91586" x="2122488" y="2393950"/>
          <p14:tracePt t="91634" x="2114550" y="2393950"/>
          <p14:tracePt t="91650" x="2114550" y="2386013"/>
          <p14:tracePt t="91668" x="2114550" y="2379663"/>
          <p14:tracePt t="91676" x="2114550" y="2365375"/>
          <p14:tracePt t="91722" x="2122488" y="2357438"/>
          <p14:tracePt t="91770" x="2128838" y="2357438"/>
          <p14:tracePt t="91818" x="2128838" y="2365375"/>
          <p14:tracePt t="91826" x="2128838" y="2371725"/>
          <p14:tracePt t="91830" x="2122488" y="2371725"/>
          <p14:tracePt t="91865" x="2114550" y="2371725"/>
          <p14:tracePt t="91867" x="2108200" y="2371725"/>
          <p14:tracePt t="91879" x="2085975" y="2371725"/>
          <p14:tracePt t="91896" x="2071688" y="2371725"/>
          <p14:tracePt t="91913" x="2028825" y="2328863"/>
          <p14:tracePt t="91929" x="2014538" y="2300288"/>
          <p14:tracePt t="91929" x="2008188" y="2271713"/>
          <p14:tracePt t="91946" x="1985963" y="2243138"/>
          <p14:tracePt t="91962" x="1979613" y="2222500"/>
          <p14:tracePt t="91979" x="1979613" y="2208213"/>
          <p14:tracePt t="91996" x="1971675" y="2179638"/>
          <p14:tracePt t="92011" x="1965325" y="2165350"/>
          <p14:tracePt t="92029" x="1943100" y="2143125"/>
          <p14:tracePt t="92045" x="1943100" y="2136775"/>
          <p14:tracePt t="92062" x="1936750" y="2122488"/>
          <p14:tracePt t="92079" x="1936750" y="2100263"/>
          <p14:tracePt t="92096" x="1936750" y="2085975"/>
          <p14:tracePt t="92111" x="1928813" y="2057400"/>
          <p14:tracePt t="92146" x="1928813" y="2051050"/>
          <p14:tracePt t="92147" x="1928813" y="2043113"/>
          <p14:tracePt t="92162" x="1928813" y="2022475"/>
          <p14:tracePt t="92178" x="1928813" y="2014538"/>
          <p14:tracePt t="92218" x="1928813" y="2008188"/>
          <p14:tracePt t="92234" x="1928813" y="1993900"/>
          <p14:tracePt t="92274" x="1928813" y="1985963"/>
          <p14:tracePt t="92275" x="1928813" y="1979613"/>
          <p14:tracePt t="92298" x="1928813" y="1971675"/>
          <p14:tracePt t="92312" x="1928813" y="1957388"/>
          <p14:tracePt t="92313" x="1928813" y="1943100"/>
          <p14:tracePt t="92328" x="1928813" y="1922463"/>
          <p14:tracePt t="92345" x="1928813" y="1900238"/>
          <p14:tracePt t="92362" x="1928813" y="1893888"/>
          <p14:tracePt t="92378" x="1922463" y="1885950"/>
          <p14:tracePt t="92450" x="1908175" y="1885950"/>
          <p14:tracePt t="92458" x="1893888" y="1885950"/>
          <p14:tracePt t="92461" x="1871663" y="1885950"/>
          <p14:tracePt t="92467" x="1865313" y="1885950"/>
          <p14:tracePt t="92478" x="1851025" y="1893888"/>
          <p14:tracePt t="92537" x="1851025" y="1900238"/>
          <p14:tracePt t="92570" x="1851025" y="1914525"/>
          <p14:tracePt t="92578" x="1857375" y="1914525"/>
          <p14:tracePt t="92578" x="1885950" y="1900238"/>
          <p14:tracePt t="92594" x="1900238" y="1893888"/>
          <p14:tracePt t="92641" x="1900238" y="1879600"/>
          <p14:tracePt t="92690" x="1900238" y="1871663"/>
          <p14:tracePt t="92698" x="1857375" y="1871663"/>
          <p14:tracePt t="92706" x="1800225" y="1871663"/>
          <p14:tracePt t="92714" x="1714500" y="1871663"/>
          <p14:tracePt t="92727" x="1700213" y="1871663"/>
          <p14:tracePt t="92744" x="1679575" y="1871663"/>
          <p14:tracePt t="92802" x="1693863" y="1865313"/>
          <p14:tracePt t="92810" x="1708150" y="1851025"/>
          <p14:tracePt t="92818" x="1757363" y="1843088"/>
          <p14:tracePt t="92827" x="1771650" y="1836738"/>
          <p14:tracePt t="92845" x="1779588" y="1828800"/>
          <p14:tracePt t="92898" x="1779588" y="1822450"/>
          <p14:tracePt t="93714" x="1785938" y="1814513"/>
          <p14:tracePt t="93770" x="1793875" y="1814513"/>
          <p14:tracePt t="93873" x="1800225" y="1814513"/>
          <p14:tracePt t="93881" x="1808163" y="1814513"/>
          <p14:tracePt t="93898" x="1814513" y="1822450"/>
          <p14:tracePt t="93938" x="1822450" y="1822450"/>
          <p14:tracePt t="93978" x="1828800" y="1822450"/>
          <p14:tracePt t="93982" x="1836738" y="1828800"/>
          <p14:tracePt t="94098" x="1843088" y="1828800"/>
          <p14:tracePt t="94314" x="1851025" y="1836738"/>
          <p14:tracePt t="94322" x="1851025" y="1843088"/>
          <p14:tracePt t="94330" x="1836738" y="1851025"/>
          <p14:tracePt t="94342" x="1814513" y="1871663"/>
          <p14:tracePt t="94346" x="1785938" y="1900238"/>
          <p14:tracePt t="94359" x="1736725" y="1943100"/>
          <p14:tracePt t="94375" x="1693863" y="1985963"/>
          <p14:tracePt t="94392" x="1671638" y="2043113"/>
          <p14:tracePt t="94409" x="1643063" y="2079625"/>
          <p14:tracePt t="94425" x="1628775" y="2143125"/>
          <p14:tracePt t="94442" x="1628775" y="2185988"/>
          <p14:tracePt t="94458" x="1628775" y="2228850"/>
          <p14:tracePt t="94475" x="1608138" y="2271713"/>
          <p14:tracePt t="94491" x="1600200" y="2328863"/>
          <p14:tracePt t="94509" x="1593850" y="2393950"/>
          <p14:tracePt t="94525" x="1593850" y="2408238"/>
          <p14:tracePt t="94542" x="1593850" y="2443163"/>
          <p14:tracePt t="94558" x="1585913" y="2471738"/>
          <p14:tracePt t="94575" x="1585913" y="2486025"/>
          <p14:tracePt t="94591" x="1565275" y="2528888"/>
          <p14:tracePt t="94609" x="1565275" y="2536825"/>
          <p14:tracePt t="94625" x="1557338" y="2571750"/>
          <p14:tracePt t="94642" x="1550988" y="2586038"/>
          <p14:tracePt t="94659" x="1543050" y="2608263"/>
          <p14:tracePt t="94675" x="1536700" y="2614613"/>
          <p14:tracePt t="94692" x="1514475" y="2622550"/>
          <p14:tracePt t="94730" x="1485900" y="2643188"/>
          <p14:tracePt t="94738" x="1471613" y="2651125"/>
          <p14:tracePt t="94746" x="1428750" y="2657475"/>
          <p14:tracePt t="94761" x="1408113" y="2665413"/>
          <p14:tracePt t="94774" x="1385888" y="2665413"/>
          <p14:tracePt t="94791" x="1350963" y="2686050"/>
          <p14:tracePt t="94808" x="1314450" y="2693988"/>
          <p14:tracePt t="94825" x="1285875" y="2700338"/>
          <p14:tracePt t="94825" x="1265238" y="2700338"/>
          <p14:tracePt t="94843" x="1243013" y="2708275"/>
          <p14:tracePt t="94858" x="1228725" y="2708275"/>
          <p14:tracePt t="94875" x="1200150" y="2708275"/>
          <p14:tracePt t="94891" x="1185863" y="2708275"/>
          <p14:tracePt t="94908" x="1165225" y="2708275"/>
          <p14:tracePt t="94925" x="1157288" y="2708275"/>
          <p14:tracePt t="94941" x="1143000" y="2708275"/>
          <p14:tracePt t="94958" x="1122363" y="2708275"/>
          <p14:tracePt t="94974" x="1108075" y="2708275"/>
          <p14:tracePt t="94991" x="1079500" y="2708275"/>
          <p14:tracePt t="95007" x="1065213" y="2693988"/>
          <p14:tracePt t="95024" x="1057275" y="2686050"/>
          <p14:tracePt t="95040" x="1042988" y="2665413"/>
          <p14:tracePt t="95059" x="1042988" y="2651125"/>
          <p14:tracePt t="95074" x="1042988" y="2614613"/>
          <p14:tracePt t="95091" x="1042988" y="2586038"/>
          <p14:tracePt t="95108" x="1042988" y="2565400"/>
          <p14:tracePt t="95124" x="1079500" y="2522538"/>
          <p14:tracePt t="95141" x="1128713" y="2508250"/>
          <p14:tracePt t="95157" x="1157288" y="2486025"/>
          <p14:tracePt t="95174" x="1214438" y="2471738"/>
          <p14:tracePt t="95190" x="1250950" y="2471738"/>
          <p14:tracePt t="95208" x="1271588" y="2471738"/>
          <p14:tracePt t="95224" x="1308100" y="2471738"/>
          <p14:tracePt t="95241" x="1336675" y="2471738"/>
          <p14:tracePt t="95258" x="1343025" y="2471738"/>
          <p14:tracePt t="95274" x="1350963" y="2471738"/>
          <p14:tracePt t="95291" x="1357313" y="2486025"/>
          <p14:tracePt t="95307" x="1357313" y="2528888"/>
          <p14:tracePt t="95324" x="1357313" y="2565400"/>
          <p14:tracePt t="95341" x="1357313" y="2608263"/>
          <p14:tracePt t="95358" x="1357313" y="2643188"/>
          <p14:tracePt t="95374" x="1336675" y="2671763"/>
          <p14:tracePt t="95390" x="1328738" y="2700338"/>
          <p14:tracePt t="95407" x="1328738" y="2708275"/>
          <p14:tracePt t="95442" x="1328738" y="2714625"/>
          <p14:tracePt t="95457" x="1336675" y="2722563"/>
          <p14:tracePt t="95457" x="1365250" y="2722563"/>
          <p14:tracePt t="95474" x="1379538" y="2722563"/>
          <p14:tracePt t="95490" x="1436688" y="2736850"/>
          <p14:tracePt t="95507" x="1457325" y="2736850"/>
          <p14:tracePt t="95524" x="1514475" y="2751138"/>
          <p14:tracePt t="95541" x="1608138" y="2757488"/>
          <p14:tracePt t="95557" x="1636713" y="2757488"/>
          <p14:tracePt t="95573" x="1671638" y="2765425"/>
          <p14:tracePt t="95590" x="1714500" y="2765425"/>
          <p14:tracePt t="95606" x="1757363" y="2765425"/>
          <p14:tracePt t="95624" x="1814513" y="2765425"/>
          <p14:tracePt t="95640" x="1828800" y="2765425"/>
          <p14:tracePt t="95657" x="1857375" y="2765425"/>
          <p14:tracePt t="95697" x="1865313" y="2765425"/>
          <p14:tracePt t="95705" x="1879600" y="2765425"/>
          <p14:tracePt t="95708" x="1893888" y="2765425"/>
          <p14:tracePt t="95726" x="1951038" y="2765425"/>
          <p14:tracePt t="95740" x="2022475" y="2765425"/>
          <p14:tracePt t="95757" x="2071688" y="2765425"/>
          <p14:tracePt t="95774" x="2100263" y="2765425"/>
          <p14:tracePt t="95790" x="2114550" y="2765425"/>
          <p14:tracePt t="95807" x="2143125" y="2765425"/>
          <p14:tracePt t="95823" x="2151063" y="2765425"/>
          <p14:tracePt t="95840" x="2165350" y="2765425"/>
          <p14:tracePt t="95856" x="2179638" y="2765425"/>
          <p14:tracePt t="95873" x="2185988" y="2765425"/>
          <p14:tracePt t="95890" x="2200275" y="2765425"/>
          <p14:tracePt t="95907" x="2214563" y="2765425"/>
          <p14:tracePt t="95954" x="2222500" y="2765425"/>
          <p14:tracePt t="95970" x="2228850" y="2765425"/>
          <p14:tracePt t="95979" x="2236788" y="2765425"/>
          <p14:tracePt t="96090" x="2251075" y="2765425"/>
          <p14:tracePt t="96096" x="2257425" y="2757488"/>
          <p14:tracePt t="96113" x="2257425" y="2751138"/>
          <p14:tracePt t="96146" x="2257425" y="2743200"/>
          <p14:tracePt t="96185" x="2257425" y="2736850"/>
          <p14:tracePt t="96193" x="2257425" y="2722563"/>
          <p14:tracePt t="96201" x="2265363" y="2714625"/>
          <p14:tracePt t="96209" x="2279650" y="2700338"/>
          <p14:tracePt t="96223" x="2300288" y="2657475"/>
          <p14:tracePt t="96239" x="2300288" y="2643188"/>
          <p14:tracePt t="96256" x="2308225" y="2622550"/>
          <p14:tracePt t="96298" x="2308225" y="2614613"/>
          <p14:tracePt t="96449" x="2308225" y="2608263"/>
          <p14:tracePt t="96490" x="2300288" y="2608263"/>
          <p14:tracePt t="96505" x="2293938" y="2614613"/>
          <p14:tracePt t="96506" x="2286000" y="2622550"/>
          <p14:tracePt t="96522" x="2271713" y="2636838"/>
          <p14:tracePt t="96539" x="2257425" y="2651125"/>
          <p14:tracePt t="96556" x="2251075" y="2671763"/>
          <p14:tracePt t="96572" x="2228850" y="2679700"/>
          <p14:tracePt t="96618" x="2222500" y="2686050"/>
          <p14:tracePt t="96634" x="2214563" y="2686050"/>
          <p14:tracePt t="96642" x="2193925" y="2693988"/>
          <p14:tracePt t="96698" x="2185988" y="2714625"/>
          <p14:tracePt t="96738" x="2165350" y="2722563"/>
          <p14:tracePt t="96770" x="2157413" y="2722563"/>
          <p14:tracePt t="96790" x="2151063" y="2722563"/>
          <p14:tracePt t="96810" x="2143125" y="2722563"/>
          <p14:tracePt t="96827" x="2136775" y="2722563"/>
          <p14:tracePt t="96891" x="2122488" y="2722563"/>
          <p14:tracePt t="96922" x="2114550" y="2722563"/>
          <p14:tracePt t="96937" x="2108200" y="2722563"/>
          <p14:tracePt t="96946" x="2100263" y="2722563"/>
          <p14:tracePt t="96994" x="2093913" y="2714625"/>
          <p14:tracePt t="97026" x="2093913" y="2708275"/>
          <p14:tracePt t="97034" x="2093913" y="2700338"/>
          <p14:tracePt t="97050" x="2093913" y="2686050"/>
          <p14:tracePt t="97066" x="2071688" y="2665413"/>
          <p14:tracePt t="97106" x="2071688" y="2657475"/>
          <p14:tracePt t="97122" x="2065338" y="2643188"/>
          <p14:tracePt t="97131" x="2065338" y="2636838"/>
          <p14:tracePt t="97138" x="2065338" y="2628900"/>
          <p14:tracePt t="97155" x="2065338" y="2622550"/>
          <p14:tracePt t="97194" x="2065338" y="2600325"/>
          <p14:tracePt t="97202" x="2065338" y="2593975"/>
          <p14:tracePt t="97210" x="2065338" y="2586038"/>
          <p14:tracePt t="97221" x="2065338" y="2579688"/>
          <p14:tracePt t="97238" x="2065338" y="2571750"/>
          <p14:tracePt t="97255" x="2065338" y="2565400"/>
          <p14:tracePt t="97271" x="2065338" y="2551113"/>
          <p14:tracePt t="97288" x="2071688" y="2536825"/>
          <p14:tracePt t="97304" x="2085975" y="2522538"/>
          <p14:tracePt t="97346" x="2100263" y="2514600"/>
          <p14:tracePt t="97362" x="2108200" y="2514600"/>
          <p14:tracePt t="97394" x="2114550" y="2514600"/>
          <p14:tracePt t="97426" x="2122488" y="2514600"/>
          <p14:tracePt t="97441" x="2136775" y="2514600"/>
          <p14:tracePt t="97454" x="2143125" y="2514600"/>
          <p14:tracePt t="97458" x="2185988" y="2514600"/>
          <p14:tracePt t="97471" x="2271713" y="2557463"/>
          <p14:tracePt t="97488" x="2328863" y="2600325"/>
          <p14:tracePt t="97504" x="2379663" y="2636838"/>
          <p14:tracePt t="97504" x="2386013" y="2643188"/>
          <p14:tracePt t="97538" x="2393950" y="2651125"/>
          <p14:tracePt t="97538" x="2393950" y="2657475"/>
          <p14:tracePt t="97554" x="2393950" y="2671763"/>
          <p14:tracePt t="97570" x="2386013" y="2686050"/>
          <p14:tracePt t="97588" x="2336800" y="2686050"/>
          <p14:tracePt t="97604" x="2286000" y="2686050"/>
          <p14:tracePt t="97621" x="2257425" y="2686050"/>
          <p14:tracePt t="97637" x="2200275" y="2643188"/>
          <p14:tracePt t="97653" x="2143125" y="2600325"/>
          <p14:tracePt t="97670" x="2100263" y="2565400"/>
          <p14:tracePt t="97687" x="2051050" y="2493963"/>
          <p14:tracePt t="97705" x="2008188" y="2393950"/>
          <p14:tracePt t="97721" x="1985963" y="2314575"/>
          <p14:tracePt t="97721" x="1965325" y="2257425"/>
          <p14:tracePt t="97738" x="1965325" y="2228850"/>
          <p14:tracePt t="97738" x="1957388" y="2193925"/>
          <p14:tracePt t="97754" x="1943100" y="2143125"/>
          <p14:tracePt t="97771" x="1943100" y="2114550"/>
          <p14:tracePt t="97818" x="1943100" y="2108200"/>
          <p14:tracePt t="97826" x="1943100" y="2100263"/>
          <p14:tracePt t="97866" x="1943100" y="2085975"/>
          <p14:tracePt t="97874" x="1943100" y="2079625"/>
          <p14:tracePt t="97938" x="1943100" y="2071688"/>
          <p14:tracePt t="97954" x="1951038" y="2071688"/>
          <p14:tracePt t="97993" x="1957388" y="2071688"/>
          <p14:tracePt t="98001" x="1965325" y="2071688"/>
          <p14:tracePt t="98009" x="1985963" y="2079625"/>
          <p14:tracePt t="98019" x="2022475" y="2093913"/>
          <p14:tracePt t="98037" x="2043113" y="2100263"/>
          <p14:tracePt t="98053" x="2051050" y="2108200"/>
          <p14:tracePt t="98105" x="2051050" y="2114550"/>
          <p14:tracePt t="98113" x="2051050" y="2122488"/>
          <p14:tracePt t="98121" x="2051050" y="2151063"/>
          <p14:tracePt t="98137" x="2051050" y="2165350"/>
          <p14:tracePt t="98154" x="2036763" y="2171700"/>
          <p14:tracePt t="98170" x="2022475" y="2185988"/>
          <p14:tracePt t="98186" x="2000250" y="2193925"/>
          <p14:tracePt t="98203" x="1979613" y="2200275"/>
          <p14:tracePt t="98220" x="1965325" y="2200275"/>
          <p14:tracePt t="98236" x="1943100" y="2208213"/>
          <p14:tracePt t="98274" x="1914525" y="2208213"/>
          <p14:tracePt t="98282" x="1900238" y="2208213"/>
          <p14:tracePt t="98287" x="1857375" y="2208213"/>
          <p14:tracePt t="98303" x="1822450" y="2208213"/>
          <p14:tracePt t="98320" x="1800225" y="2208213"/>
          <p14:tracePt t="98337" x="1785938" y="2193925"/>
          <p14:tracePt t="98353" x="1765300" y="2171700"/>
          <p14:tracePt t="98370" x="1736725" y="2143125"/>
          <p14:tracePt t="98386" x="1708150" y="2122488"/>
          <p14:tracePt t="98403" x="1679575" y="2100263"/>
          <p14:tracePt t="98419" x="1671638" y="2093913"/>
          <p14:tracePt t="98474" x="1665288" y="2085975"/>
          <p14:tracePt t="98482" x="1665288" y="2079625"/>
          <p14:tracePt t="98490" x="1665288" y="2071688"/>
          <p14:tracePt t="98506" x="1665288" y="2065338"/>
          <p14:tracePt t="98508" x="1665288" y="2057400"/>
          <p14:tracePt t="98519" x="1665288" y="2043113"/>
          <p14:tracePt t="98536" x="1665288" y="2028825"/>
          <p14:tracePt t="98570" x="1665288" y="2008188"/>
          <p14:tracePt t="98571" x="1685925" y="1993900"/>
          <p14:tracePt t="98610" x="1700213" y="1993900"/>
          <p14:tracePt t="98618" x="1743075" y="1993900"/>
          <p14:tracePt t="98627" x="1757363" y="1993900"/>
          <p14:tracePt t="98636" x="1800225" y="1993900"/>
          <p14:tracePt t="98653" x="1822450" y="1993900"/>
          <p14:tracePt t="98669" x="1828800" y="1993900"/>
          <p14:tracePt t="98722" x="1836738" y="1993900"/>
          <p14:tracePt t="98730" x="1857375" y="1993900"/>
          <p14:tracePt t="98738" x="1865313" y="1993900"/>
          <p14:tracePt t="98752" x="1871663" y="2000250"/>
          <p14:tracePt t="98754" x="1885950" y="2008188"/>
          <p14:tracePt t="98826" x="1885950" y="2014538"/>
          <p14:tracePt t="98839" x="1893888" y="2022475"/>
          <p14:tracePt t="98840" x="1893888" y="2036763"/>
          <p14:tracePt t="98853" x="1893888" y="2057400"/>
          <p14:tracePt t="98869" x="1893888" y="2065338"/>
          <p14:tracePt t="98886" x="1893888" y="2085975"/>
          <p14:tracePt t="98930" x="1893888" y="2093913"/>
          <p14:tracePt t="99162" x="1908175" y="2100263"/>
          <p14:tracePt t="99170" x="1951038" y="2122488"/>
          <p14:tracePt t="99176" x="1971675" y="2143125"/>
          <p14:tracePt t="99185" x="2057400" y="2236788"/>
          <p14:tracePt t="99202" x="2143125" y="2343150"/>
          <p14:tracePt t="99219" x="2251075" y="2451100"/>
          <p14:tracePt t="99235" x="2322513" y="2543175"/>
          <p14:tracePt t="99252" x="2351088" y="2600325"/>
          <p14:tracePt t="99268" x="2365375" y="2636838"/>
          <p14:tracePt t="99285" x="2371725" y="2679700"/>
          <p14:tracePt t="99302" x="2393950" y="2693988"/>
          <p14:tracePt t="99370" x="2400300" y="2700338"/>
          <p14:tracePt t="99434" x="2408238" y="2700338"/>
          <p14:tracePt t="99450" x="2422525" y="2700338"/>
          <p14:tracePt t="99466" x="2436813" y="2693988"/>
          <p14:tracePt t="99473" x="2436813" y="2686050"/>
          <p14:tracePt t="99490" x="2443163" y="2671763"/>
          <p14:tracePt t="99498" x="2451100" y="2651125"/>
          <p14:tracePt t="99510" x="2451100" y="2643188"/>
          <p14:tracePt t="99518" x="2479675" y="2593975"/>
          <p14:tracePt t="99562" x="2479675" y="2586038"/>
          <p14:tracePt t="99593" x="2479675" y="2571750"/>
          <p14:tracePt t="99698" x="2471738" y="2586038"/>
          <p14:tracePt t="99706" x="2471738" y="2593975"/>
          <p14:tracePt t="99713" x="2471738" y="2608263"/>
          <p14:tracePt t="99722" x="2457450" y="2636838"/>
          <p14:tracePt t="99735" x="2436813" y="2657475"/>
          <p14:tracePt t="99751" x="2422525" y="2679700"/>
          <p14:tracePt t="99768" x="2408238" y="2679700"/>
          <p14:tracePt t="99784" x="2400300" y="2686050"/>
          <p14:tracePt t="99834" x="2386013" y="2686050"/>
          <p14:tracePt t="99842" x="2343150" y="2657475"/>
          <p14:tracePt t="99844" x="2328863" y="2636838"/>
          <p14:tracePt t="99853" x="2286000" y="2579688"/>
          <p14:tracePt t="99867" x="2236788" y="2465388"/>
          <p14:tracePt t="99884" x="2157413" y="2279650"/>
          <p14:tracePt t="99900" x="2036763" y="2079625"/>
          <p14:tracePt t="99917" x="1943100" y="1908175"/>
          <p14:tracePt t="99934" x="1843088" y="1771650"/>
          <p14:tracePt t="99950" x="1779588" y="1679575"/>
          <p14:tracePt t="99968" x="1743075" y="1628775"/>
          <p14:tracePt t="99983" x="1736725" y="1600200"/>
          <p14:tracePt t="100049" x="1736725" y="1593850"/>
          <p14:tracePt t="100098" x="1736725" y="1585913"/>
          <p14:tracePt t="100106" x="1736725" y="1565275"/>
          <p14:tracePt t="100146" x="1743075" y="1565275"/>
          <p14:tracePt t="100154" x="1751013" y="1565275"/>
          <p14:tracePt t="100162" x="1765300" y="1565275"/>
          <p14:tracePt t="100183" x="1771650" y="1565275"/>
          <p14:tracePt t="100184" x="1785938" y="1565275"/>
          <p14:tracePt t="100200" x="1785938" y="1585913"/>
          <p14:tracePt t="100216" x="1785938" y="1608138"/>
          <p14:tracePt t="100234" x="1785938" y="1643063"/>
          <p14:tracePt t="100250" x="1785938" y="1651000"/>
          <p14:tracePt t="100267" x="1785938" y="1665288"/>
          <p14:tracePt t="100283" x="1785938" y="1671638"/>
          <p14:tracePt t="100338" x="1785938" y="1679575"/>
          <p14:tracePt t="100386" x="1779588" y="1679575"/>
          <p14:tracePt t="100418" x="1771650" y="1679575"/>
          <p14:tracePt t="100434" x="1771650" y="1671638"/>
          <p14:tracePt t="100442" x="1771650" y="1665288"/>
          <p14:tracePt t="100450" x="1771650" y="1651000"/>
          <p14:tracePt t="100467" x="1771650" y="1628775"/>
          <p14:tracePt t="100474" x="1779588" y="1622425"/>
          <p14:tracePt t="100483" x="1808163" y="1614488"/>
          <p14:tracePt t="100500" x="1828800" y="1600200"/>
          <p14:tracePt t="100517" x="1843088" y="1593850"/>
          <p14:tracePt t="100533" x="1851025" y="1593850"/>
          <p14:tracePt t="100550" x="1857375" y="1593850"/>
          <p14:tracePt t="100593" x="1865313" y="1593850"/>
          <p14:tracePt t="100601" x="1893888" y="1600200"/>
          <p14:tracePt t="100609" x="1900238" y="1608138"/>
          <p14:tracePt t="100617" x="1908175" y="1614488"/>
          <p14:tracePt t="100633" x="1914525" y="1636713"/>
          <p14:tracePt t="100650" x="1914525" y="1657350"/>
          <p14:tracePt t="100667" x="1914525" y="1671638"/>
          <p14:tracePt t="100683" x="1914525" y="1685925"/>
          <p14:tracePt t="100700" x="1914525" y="1700213"/>
          <p14:tracePt t="100826" x="1914525" y="1708150"/>
          <p14:tracePt t="100882" x="1914525" y="1679575"/>
          <p14:tracePt t="100890" x="1914525" y="1671638"/>
          <p14:tracePt t="100906" x="1914525" y="1657350"/>
          <p14:tracePt t="100922" x="1914525" y="1643063"/>
          <p14:tracePt t="100986" x="1914525" y="1657350"/>
          <p14:tracePt t="100994" x="1914525" y="1679575"/>
          <p14:tracePt t="100998" x="1914525" y="1700213"/>
          <p14:tracePt t="101016" x="1914525" y="1714500"/>
          <p14:tracePt t="101058" x="1914525" y="1722438"/>
          <p14:tracePt t="101466" x="1914525" y="1728788"/>
          <p14:tracePt t="103002" x="1908175" y="1743075"/>
          <p14:tracePt t="103011" x="1865313" y="1800225"/>
          <p14:tracePt t="103018" x="1828800" y="1914525"/>
          <p14:tracePt t="103034" x="1779588" y="2065338"/>
          <p14:tracePt t="103046" x="1765300" y="2143125"/>
          <p14:tracePt t="103062" x="1751013" y="2200275"/>
          <p14:tracePt t="103080" x="1722438" y="2257425"/>
          <p14:tracePt t="103096" x="1700213" y="2336800"/>
          <p14:tracePt t="103113" x="1700213" y="2351088"/>
          <p14:tracePt t="103129" x="1685925" y="2379663"/>
          <p14:tracePt t="103146" x="1671638" y="2393950"/>
          <p14:tracePt t="103163" x="1643063" y="2436813"/>
          <p14:tracePt t="103179" x="1628775" y="2457450"/>
          <p14:tracePt t="103196" x="1600200" y="2493963"/>
          <p14:tracePt t="103212" x="1579563" y="2528888"/>
          <p14:tracePt t="103229" x="1550988" y="2565400"/>
          <p14:tracePt t="103246" x="1500188" y="2614613"/>
          <p14:tracePt t="103263" x="1485900" y="2628900"/>
          <p14:tracePt t="103279" x="1479550" y="2636838"/>
          <p14:tracePt t="103296" x="1465263" y="2651125"/>
          <p14:tracePt t="103312" x="1450975" y="2679700"/>
          <p14:tracePt t="103329" x="1436688" y="2686050"/>
          <p14:tracePt t="103346" x="1428750" y="2693988"/>
          <p14:tracePt t="103362" x="1414463" y="2714625"/>
          <p14:tracePt t="103410" x="1408113" y="2736850"/>
          <p14:tracePt t="103426" x="1400175" y="2757488"/>
          <p14:tracePt t="103434" x="1393825" y="2765425"/>
          <p14:tracePt t="103444" x="1385888" y="2771775"/>
          <p14:tracePt t="103497" x="1371600" y="2779713"/>
          <p14:tracePt t="103530" x="1365250" y="2779713"/>
          <p14:tracePt t="103538" x="1357313" y="2779713"/>
          <p14:tracePt t="103546" x="1336675" y="2779713"/>
          <p14:tracePt t="103634" x="1322388" y="2779713"/>
          <p14:tracePt t="103651" x="1314450" y="2779713"/>
          <p14:tracePt t="103658" x="1308100" y="2779713"/>
          <p14:tracePt t="103666" x="1285875" y="2779713"/>
          <p14:tracePt t="103679" x="1279525" y="2779713"/>
          <p14:tracePt t="103695" x="1265238" y="2765425"/>
          <p14:tracePt t="103712" x="1243013" y="2743200"/>
          <p14:tracePt t="103728" x="1222375" y="2722563"/>
          <p14:tracePt t="103728" x="1214438" y="2714625"/>
          <p14:tracePt t="103762" x="1208088" y="2700338"/>
          <p14:tracePt t="103762" x="1200150" y="2693988"/>
          <p14:tracePt t="103778" x="1193800" y="2671763"/>
          <p14:tracePt t="103794" x="1185863" y="2665413"/>
          <p14:tracePt t="103812" x="1179513" y="2651125"/>
          <p14:tracePt t="103829" x="1157288" y="2636838"/>
          <p14:tracePt t="103866" x="1150938" y="2628900"/>
          <p14:tracePt t="103874" x="1150938" y="2600325"/>
          <p14:tracePt t="103882" x="1143000" y="2571750"/>
          <p14:tracePt t="103896" x="1136650" y="2543175"/>
          <p14:tracePt t="103912" x="1136650" y="2486025"/>
          <p14:tracePt t="103928" x="1114425" y="2457450"/>
          <p14:tracePt t="103944" x="1114425" y="2379663"/>
          <p14:tracePt t="103962" x="1114425" y="2343150"/>
          <p14:tracePt t="103979" x="1114425" y="2314575"/>
          <p14:tracePt t="103995" x="1114425" y="2300288"/>
          <p14:tracePt t="104012" x="1114425" y="2271713"/>
          <p14:tracePt t="104028" x="1114425" y="2257425"/>
          <p14:tracePt t="104045" x="1114425" y="2208213"/>
          <p14:tracePt t="104061" x="1114425" y="2185988"/>
          <p14:tracePt t="104078" x="1114425" y="2171700"/>
          <p14:tracePt t="104094" x="1114425" y="2157413"/>
          <p14:tracePt t="104111" x="1122363" y="2143125"/>
          <p14:tracePt t="104127" x="1136650" y="2128838"/>
          <p14:tracePt t="104145" x="1150938" y="2100263"/>
          <p14:tracePt t="104145" x="1157288" y="2093913"/>
          <p14:tracePt t="104163" x="1165225" y="2071688"/>
          <p14:tracePt t="104178" x="1185863" y="2065338"/>
          <p14:tracePt t="104195" x="1200150" y="2043113"/>
          <p14:tracePt t="104211" x="1222375" y="2022475"/>
          <p14:tracePt t="104228" x="1265238" y="2000250"/>
          <p14:tracePt t="104244" x="1279525" y="1985963"/>
          <p14:tracePt t="104261" x="1308100" y="1971675"/>
          <p14:tracePt t="104277" x="1328738" y="1943100"/>
          <p14:tracePt t="104295" x="1343025" y="1936750"/>
          <p14:tracePt t="104312" x="1365250" y="1914525"/>
          <p14:tracePt t="104328" x="1400175" y="1908175"/>
          <p14:tracePt t="104345" x="1443038" y="1885950"/>
          <p14:tracePt t="104361" x="1493838" y="1865313"/>
          <p14:tracePt t="104361" x="1522413" y="1857375"/>
          <p14:tracePt t="104378" x="1536700" y="1851025"/>
          <p14:tracePt t="104394" x="1565275" y="1851025"/>
          <p14:tracePt t="104411" x="1608138" y="1851025"/>
          <p14:tracePt t="104427" x="1685925" y="1851025"/>
          <p14:tracePt t="104444" x="1743075" y="1851025"/>
          <p14:tracePt t="104460" x="1836738" y="1843088"/>
          <p14:tracePt t="104477" x="1879600" y="1843088"/>
          <p14:tracePt t="104495" x="1943100" y="1843088"/>
          <p14:tracePt t="104511" x="2000250" y="1843088"/>
          <p14:tracePt t="104528" x="2065338" y="1843088"/>
          <p14:tracePt t="104544" x="2122488" y="1843088"/>
          <p14:tracePt t="104561" x="2165350" y="1843088"/>
          <p14:tracePt t="104577" x="2257425" y="1843088"/>
          <p14:tracePt t="104595" x="2314575" y="1843088"/>
          <p14:tracePt t="104610" x="2393950" y="1865313"/>
          <p14:tracePt t="104627" x="2465388" y="1885950"/>
          <p14:tracePt t="104644" x="2508250" y="1893888"/>
          <p14:tracePt t="104661" x="2551113" y="1908175"/>
          <p14:tracePt t="104678" x="2571750" y="1922463"/>
          <p14:tracePt t="104694" x="2608263" y="1951038"/>
          <p14:tracePt t="104711" x="2636838" y="1971675"/>
          <p14:tracePt t="104727" x="2657475" y="2000250"/>
          <p14:tracePt t="104744" x="2693988" y="2036763"/>
          <p14:tracePt t="104760" x="2722563" y="2085975"/>
          <p14:tracePt t="104777" x="2728913" y="2100263"/>
          <p14:tracePt t="104794" x="2728913" y="2122488"/>
          <p14:tracePt t="104810" x="2728913" y="2136775"/>
          <p14:tracePt t="104826" x="2728913" y="2171700"/>
          <p14:tracePt t="104844" x="2728913" y="2214563"/>
          <p14:tracePt t="104861" x="2728913" y="2265363"/>
          <p14:tracePt t="104877" x="2700338" y="2328863"/>
          <p14:tracePt t="104894" x="2686050" y="2357438"/>
          <p14:tracePt t="104910" x="2665413" y="2393950"/>
          <p14:tracePt t="104927" x="2643188" y="2422525"/>
          <p14:tracePt t="104943" x="2608263" y="2465388"/>
          <p14:tracePt t="104960" x="2571750" y="2500313"/>
          <p14:tracePt t="104977" x="2528888" y="2536825"/>
          <p14:tracePt t="104993" x="2436813" y="2593975"/>
          <p14:tracePt t="105010" x="2400300" y="2622550"/>
          <p14:tracePt t="105026" x="2379663" y="2636838"/>
          <p14:tracePt t="105043" x="2343150" y="2651125"/>
          <p14:tracePt t="105060" x="2314575" y="2679700"/>
          <p14:tracePt t="105077" x="2271713" y="2693988"/>
          <p14:tracePt t="105093" x="2257425" y="2700338"/>
          <p14:tracePt t="105110" x="2214563" y="2708275"/>
          <p14:tracePt t="105127" x="2143125" y="2722563"/>
          <p14:tracePt t="105143" x="2093913" y="2722563"/>
          <p14:tracePt t="105161" x="2051050" y="2722563"/>
          <p14:tracePt t="105176" x="2000250" y="2722563"/>
          <p14:tracePt t="105193" x="1943100" y="2722563"/>
          <p14:tracePt t="105210" x="1908175" y="2722563"/>
          <p14:tracePt t="105226" x="1879600" y="2722563"/>
          <p14:tracePt t="105243" x="1865313" y="2722563"/>
          <p14:tracePt t="105259" x="1836738" y="2722563"/>
          <p14:tracePt t="105277" x="1785938" y="2722563"/>
          <p14:tracePt t="105293" x="1736725" y="2708275"/>
          <p14:tracePt t="105310" x="1657350" y="2700338"/>
          <p14:tracePt t="105326" x="1614488" y="2686050"/>
          <p14:tracePt t="105344" x="1593850" y="2679700"/>
          <p14:tracePt t="105359" x="1571625" y="2679700"/>
          <p14:tracePt t="105376" x="1528763" y="2679700"/>
          <p14:tracePt t="105392" x="1479550" y="2679700"/>
          <p14:tracePt t="105410" x="1471613" y="2679700"/>
          <p14:tracePt t="105426" x="1450975" y="2679700"/>
          <p14:tracePt t="105443" x="1436688" y="2679700"/>
          <p14:tracePt t="105460" x="1414463" y="2679700"/>
          <p14:tracePt t="105545" x="1408113" y="2679700"/>
          <p14:tracePt t="105594" x="1400175" y="2679700"/>
          <p14:tracePt t="106017" x="1393825" y="2679700"/>
          <p14:tracePt t="106570" x="1385888" y="2671763"/>
          <p14:tracePt t="106577" x="1385888" y="2665413"/>
          <p14:tracePt t="106650" x="1385888" y="2657475"/>
          <p14:tracePt t="106658" x="1385888" y="2651125"/>
          <p14:tracePt t="106672" x="1385888" y="2636838"/>
          <p14:tracePt t="106691" x="1400175" y="2614613"/>
          <p14:tracePt t="106691" x="1414463" y="2586038"/>
          <p14:tracePt t="106746" x="1414463" y="2579688"/>
          <p14:tracePt t="106802" x="1414463" y="2571750"/>
          <p14:tracePt t="106818" x="1414463" y="2557463"/>
          <p14:tracePt t="106854" x="1414463" y="2551113"/>
          <p14:tracePt t="107058" x="1414463" y="2543175"/>
          <p14:tracePt t="110778" x="1422400" y="2528888"/>
          <p14:tracePt t="111058" x="1436688" y="2528888"/>
          <p14:tracePt t="111066" x="1443038" y="2528888"/>
          <p14:tracePt t="111098" x="1450975" y="2528888"/>
          <p14:tracePt t="111129" x="1465263" y="2536825"/>
          <p14:tracePt t="111146" x="1485900" y="2551113"/>
          <p14:tracePt t="111162" x="1493838" y="2557463"/>
          <p14:tracePt t="111169" x="1500188" y="2565400"/>
          <p14:tracePt t="111184" x="1522413" y="2571750"/>
          <p14:tracePt t="111184" x="1528763" y="2579688"/>
          <p14:tracePt t="111202" x="1536700" y="2586038"/>
          <p14:tracePt t="111242" x="1557338" y="2586038"/>
          <p14:tracePt t="111249" x="1565275" y="2593975"/>
          <p14:tracePt t="111258" x="1571625" y="2600325"/>
          <p14:tracePt t="111271" x="1579563" y="2614613"/>
          <p14:tracePt t="111285" x="1579563" y="2622550"/>
          <p14:tracePt t="111322" x="1579563" y="2628900"/>
          <p14:tracePt t="111329" x="1579563" y="2636838"/>
          <p14:tracePt t="111334" x="1571625" y="2643188"/>
          <p14:tracePt t="111351" x="1557338" y="2651125"/>
          <p14:tracePt t="111367" x="1550988" y="2657475"/>
          <p14:tracePt t="111383" x="1543050" y="2657475"/>
          <p14:tracePt t="111401" x="1522413" y="2665413"/>
          <p14:tracePt t="111417" x="1493838" y="2665413"/>
          <p14:tracePt t="111435" x="1479550" y="2665413"/>
          <p14:tracePt t="111450" x="1450975" y="2651125"/>
          <p14:tracePt t="111467" x="1436688" y="2643188"/>
          <p14:tracePt t="111483" x="1414463" y="2628900"/>
          <p14:tracePt t="111500" x="1385888" y="2600325"/>
          <p14:tracePt t="111516" x="1350963" y="2557463"/>
          <p14:tracePt t="111535" x="1322388" y="2528888"/>
          <p14:tracePt t="111551" x="1314450" y="2471738"/>
          <p14:tracePt t="111567" x="1293813" y="2351088"/>
          <p14:tracePt t="111585" x="1293813" y="2271713"/>
          <p14:tracePt t="111600" x="1293813" y="2214563"/>
          <p14:tracePt t="111600" x="1293813" y="2208213"/>
          <p14:tracePt t="111618" x="1293813" y="2185988"/>
          <p14:tracePt t="111634" x="1293813" y="2171700"/>
          <p14:tracePt t="111676" x="1308100" y="2151063"/>
          <p14:tracePt t="111697" x="1314450" y="2143125"/>
          <p14:tracePt t="111730" x="1322388" y="2136775"/>
          <p14:tracePt t="111746" x="1336675" y="2136775"/>
          <p14:tracePt t="111810" x="1343025" y="2136775"/>
          <p14:tracePt t="111826" x="1350963" y="2136775"/>
          <p14:tracePt t="111842" x="1357313" y="2136775"/>
          <p14:tracePt t="111850" x="1365250" y="2128838"/>
          <p14:tracePt t="111858" x="1385888" y="2114550"/>
          <p14:tracePt t="111868" x="1393825" y="2100263"/>
          <p14:tracePt t="111884" x="1400175" y="2093913"/>
          <p14:tracePt t="111900" x="1422400" y="2057400"/>
          <p14:tracePt t="111916" x="1428750" y="2051050"/>
          <p14:tracePt t="111933" x="1436688" y="2022475"/>
          <p14:tracePt t="111951" x="1457325" y="1965325"/>
          <p14:tracePt t="111967" x="1471613" y="1936750"/>
          <p14:tracePt t="111984" x="1485900" y="1871663"/>
          <p14:tracePt t="112000" x="1485900" y="1808163"/>
          <p14:tracePt t="112017" x="1493838" y="1743075"/>
          <p14:tracePt t="112050" x="1493838" y="1736725"/>
          <p14:tracePt t="112050" x="1493838" y="1722438"/>
          <p14:tracePt t="112274" x="1493838" y="1714500"/>
          <p14:tracePt t="112778" x="1493838" y="1708150"/>
          <p14:tracePt t="112786" x="1493838" y="1700213"/>
          <p14:tracePt t="112802" x="1493838" y="1685925"/>
          <p14:tracePt t="112818" x="1500188" y="1679575"/>
          <p14:tracePt t="113945" x="1508125" y="1679575"/>
          <p14:tracePt t="113954" x="1514475" y="1671638"/>
          <p14:tracePt t="114362" x="1522413" y="1671638"/>
          <p14:tracePt t="114394" x="1543050" y="1657350"/>
          <p14:tracePt t="115610" x="1550988" y="1657350"/>
          <p14:tracePt t="115642" x="1557338" y="1657350"/>
          <p14:tracePt t="115649" x="1579563" y="1651000"/>
          <p14:tracePt t="115682" x="1585913" y="1651000"/>
          <p14:tracePt t="115794" x="1600200" y="1636713"/>
          <p14:tracePt t="115890" x="1614488" y="1636713"/>
          <p14:tracePt t="115901" x="1622425" y="1636713"/>
          <p14:tracePt t="115906" x="1636713" y="1628775"/>
          <p14:tracePt t="115930" x="1643063" y="1628775"/>
          <p14:tracePt t="115938" x="1651000" y="1628775"/>
          <p14:tracePt t="115945" x="1671638" y="1622425"/>
          <p14:tracePt t="115986" x="1679575" y="1622425"/>
          <p14:tracePt t="115987" x="1700213" y="1622425"/>
          <p14:tracePt t="115994" x="1714500" y="1614488"/>
          <p14:tracePt t="116010" x="1743075" y="1614488"/>
          <p14:tracePt t="116027" x="1843088" y="1585913"/>
          <p14:tracePt t="116044" x="1908175" y="1571625"/>
          <p14:tracePt t="116061" x="1914525" y="1571625"/>
          <p14:tracePt t="116194" x="1936750" y="1571625"/>
          <p14:tracePt t="116202" x="1951038" y="1571625"/>
          <p14:tracePt t="116209" x="1971675" y="1571625"/>
          <p14:tracePt t="116211" x="1985963" y="1571625"/>
          <p14:tracePt t="116227" x="2036763" y="1571625"/>
          <p14:tracePt t="116244" x="2085975" y="1585913"/>
          <p14:tracePt t="116260" x="2151063" y="1585913"/>
          <p14:tracePt t="116277" x="2228850" y="1593850"/>
          <p14:tracePt t="116294" x="2322513" y="1608138"/>
          <p14:tracePt t="116311" x="2400300" y="1614488"/>
          <p14:tracePt t="116328" x="2486025" y="1636713"/>
          <p14:tracePt t="116343" x="2579688" y="1636713"/>
          <p14:tracePt t="116360" x="2665413" y="1636713"/>
          <p14:tracePt t="116377" x="2771775" y="1636713"/>
          <p14:tracePt t="116394" x="2822575" y="1636713"/>
          <p14:tracePt t="116410" x="2914650" y="1636713"/>
          <p14:tracePt t="116427" x="3022600" y="1636713"/>
          <p14:tracePt t="116443" x="3114675" y="1636713"/>
          <p14:tracePt t="116460" x="3165475" y="1636713"/>
          <p14:tracePt t="116477" x="3194050" y="1636713"/>
          <p14:tracePt t="116493" x="3200400" y="1643063"/>
          <p14:tracePt t="116554" x="3200400" y="1665288"/>
          <p14:tracePt t="116562" x="3200400" y="1685925"/>
          <p14:tracePt t="116570" x="3200400" y="1714500"/>
          <p14:tracePt t="116578" x="3186113" y="1757363"/>
          <p14:tracePt t="116578" x="3179763" y="1800225"/>
          <p14:tracePt t="116594" x="3179763" y="1828800"/>
          <p14:tracePt t="116610" x="3179763" y="1865313"/>
          <p14:tracePt t="116626" x="3157538" y="1914525"/>
          <p14:tracePt t="116643" x="3157538" y="1965325"/>
          <p14:tracePt t="116661" x="3157538" y="2036763"/>
          <p14:tracePt t="116676" x="3157538" y="2079625"/>
          <p14:tracePt t="116693" x="3157538" y="2100263"/>
          <p14:tracePt t="116710" x="3157538" y="2114550"/>
          <p14:tracePt t="116726" x="3157538" y="2128838"/>
          <p14:tracePt t="116743" x="3157538" y="2151063"/>
          <p14:tracePt t="116759" x="3151188" y="2179638"/>
          <p14:tracePt t="116794" x="3151188" y="2193925"/>
          <p14:tracePt t="116794" x="3143250" y="2200275"/>
          <p14:tracePt t="116810" x="3136900" y="2208213"/>
          <p14:tracePt t="116858" x="3128963" y="2208213"/>
          <p14:tracePt t="116874" x="3122613" y="2208213"/>
          <p14:tracePt t="116890" x="3114675" y="2208213"/>
          <p14:tracePt t="116898" x="3108325" y="2208213"/>
          <p14:tracePt t="116906" x="3071813" y="2200275"/>
          <p14:tracePt t="116915" x="3065463" y="2193925"/>
          <p14:tracePt t="116926" x="3043238" y="2165350"/>
          <p14:tracePt t="116942" x="3022600" y="2151063"/>
          <p14:tracePt t="116960" x="2994025" y="2136775"/>
          <p14:tracePt t="116975" x="2979738" y="2122488"/>
          <p14:tracePt t="116993" x="2965450" y="2085975"/>
          <p14:tracePt t="117009" x="2951163" y="2065338"/>
          <p14:tracePt t="117026" x="2943225" y="2043113"/>
          <p14:tracePt t="117073" x="2922588" y="2022475"/>
          <p14:tracePt t="117089" x="2914650" y="2014538"/>
          <p14:tracePt t="117105" x="2914650" y="2008188"/>
          <p14:tracePt t="117113" x="2908300" y="2000250"/>
          <p14:tracePt t="117146" x="2900363" y="1993900"/>
          <p14:tracePt t="117154" x="2894013" y="1985963"/>
          <p14:tracePt t="117162" x="2886075" y="1985963"/>
          <p14:tracePt t="117173" x="2879725" y="1985963"/>
          <p14:tracePt t="117179" x="2871788" y="1979613"/>
          <p14:tracePt t="117192" x="2865438" y="1971675"/>
          <p14:tracePt t="117209" x="2857500" y="1971675"/>
          <p14:tracePt t="117225" x="2843213" y="1965325"/>
          <p14:tracePt t="117273" x="2836863" y="1957388"/>
          <p14:tracePt t="117282" x="2808288" y="1951038"/>
          <p14:tracePt t="117286" x="2800350" y="1951038"/>
          <p14:tracePt t="117293" x="2786063" y="1943100"/>
          <p14:tracePt t="117330" x="2779713" y="1936750"/>
          <p14:tracePt t="117361" x="2771775" y="1928813"/>
          <p14:tracePt t="117418" x="2757488" y="1914525"/>
          <p14:tracePt t="117458" x="2757488" y="1900238"/>
          <p14:tracePt t="117498" x="2757488" y="1893888"/>
          <p14:tracePt t="117513" x="2800350" y="1865313"/>
          <p14:tracePt t="117514" x="2828925" y="1836738"/>
          <p14:tracePt t="117525" x="2936875" y="1779588"/>
          <p14:tracePt t="117542" x="2994025" y="1765300"/>
          <p14:tracePt t="117558" x="3036888" y="1736725"/>
          <p14:tracePt t="117575" x="3071813" y="1728788"/>
          <p14:tracePt t="117592" x="3100388" y="1714500"/>
          <p14:tracePt t="117608" x="3136900" y="1700213"/>
          <p14:tracePt t="117608" x="3165475" y="1693863"/>
          <p14:tracePt t="117626" x="3214688" y="1679575"/>
          <p14:tracePt t="117642" x="3279775" y="1671638"/>
          <p14:tracePt t="117659" x="3351213" y="1651000"/>
          <p14:tracePt t="117675" x="3408363" y="1643063"/>
          <p14:tracePt t="117692" x="3500438" y="1628775"/>
          <p14:tracePt t="117708" x="3608388" y="1622425"/>
          <p14:tracePt t="117725" x="3700463" y="1593850"/>
          <p14:tracePt t="117742" x="3829050" y="1571625"/>
          <p14:tracePt t="117758" x="3922713" y="1565275"/>
          <p14:tracePt t="117775" x="4037013" y="1528763"/>
          <p14:tracePt t="117791" x="4143375" y="1500188"/>
          <p14:tracePt t="117808" x="4251325" y="1471613"/>
          <p14:tracePt t="117824" x="4394200" y="1428750"/>
          <p14:tracePt t="117843" x="4457700" y="1422400"/>
          <p14:tracePt t="117858" x="4514850" y="1422400"/>
          <p14:tracePt t="117875" x="4557713" y="1422400"/>
          <p14:tracePt t="117891" x="4614863" y="1408113"/>
          <p14:tracePt t="117908" x="4694238" y="1408113"/>
          <p14:tracePt t="117925" x="4757738" y="1408113"/>
          <p14:tracePt t="117942" x="4865688" y="1408113"/>
          <p14:tracePt t="117959" x="4979988" y="1436688"/>
          <p14:tracePt t="117975" x="5057775" y="1471613"/>
          <p14:tracePt t="117991" x="5108575" y="1493838"/>
          <p14:tracePt t="118008" x="5137150" y="1528763"/>
          <p14:tracePt t="118024" x="5151438" y="1543050"/>
          <p14:tracePt t="118024" x="5157788" y="1557338"/>
          <p14:tracePt t="118042" x="5157788" y="1600200"/>
          <p14:tracePt t="118057" x="5157788" y="1643063"/>
          <p14:tracePt t="118074" x="5157788" y="1685925"/>
          <p14:tracePt t="118090" x="5143500" y="1771650"/>
          <p14:tracePt t="118108" x="5072063" y="1893888"/>
          <p14:tracePt t="118124" x="4972050" y="2043113"/>
          <p14:tracePt t="118141" x="4872038" y="2171700"/>
          <p14:tracePt t="118157" x="4700588" y="2314575"/>
          <p14:tracePt t="118175" x="4529138" y="2422525"/>
          <p14:tracePt t="118191" x="4322763" y="2528888"/>
          <p14:tracePt t="118207" x="4108450" y="2622550"/>
          <p14:tracePt t="118224" x="3871913" y="2736850"/>
          <p14:tracePt t="118240" x="3571875" y="2800350"/>
          <p14:tracePt t="118257" x="3394075" y="2851150"/>
          <p14:tracePt t="118275" x="3214688" y="2865438"/>
          <p14:tracePt t="118292" x="3022600" y="2894013"/>
          <p14:tracePt t="118308" x="2828925" y="2928938"/>
          <p14:tracePt t="118324" x="2651125" y="2928938"/>
          <p14:tracePt t="118341" x="2500313" y="2928938"/>
          <p14:tracePt t="118357" x="2408238" y="2928938"/>
          <p14:tracePt t="118374" x="2300288" y="2928938"/>
          <p14:tracePt t="118390" x="2236788" y="2928938"/>
          <p14:tracePt t="118408" x="2157413" y="2928938"/>
          <p14:tracePt t="118424" x="2057400" y="2928938"/>
          <p14:tracePt t="118441" x="1914525" y="2914650"/>
          <p14:tracePt t="118457" x="1622425" y="2828925"/>
          <p14:tracePt t="118474" x="1379538" y="2779713"/>
          <p14:tracePt t="118490" x="1165225" y="2722563"/>
          <p14:tracePt t="118507" x="985838" y="2657475"/>
          <p14:tracePt t="118524" x="836613" y="2593975"/>
          <p14:tracePt t="118541" x="728663" y="2528888"/>
          <p14:tracePt t="118557" x="685800" y="2486025"/>
          <p14:tracePt t="118574" x="657225" y="2465388"/>
          <p14:tracePt t="118592" x="650875" y="2443163"/>
          <p14:tracePt t="118607" x="636588" y="2386013"/>
          <p14:tracePt t="118624" x="636588" y="2322513"/>
          <p14:tracePt t="118640" x="614363" y="2236788"/>
          <p14:tracePt t="118657" x="614363" y="2108200"/>
          <p14:tracePt t="118674" x="614363" y="2043113"/>
          <p14:tracePt t="118690" x="614363" y="1965325"/>
          <p14:tracePt t="118707" x="622300" y="1922463"/>
          <p14:tracePt t="118723" x="665163" y="1836738"/>
          <p14:tracePt t="118741" x="742950" y="1765300"/>
          <p14:tracePt t="118756" x="814388" y="1685925"/>
          <p14:tracePt t="118773" x="893763" y="1593850"/>
          <p14:tracePt t="118790" x="957263" y="1528763"/>
          <p14:tracePt t="118807" x="1050925" y="1443038"/>
          <p14:tracePt t="118823" x="1122363" y="1365250"/>
          <p14:tracePt t="118840" x="1193800" y="1300163"/>
          <p14:tracePt t="118857" x="1271588" y="1243013"/>
          <p14:tracePt t="118873" x="1357313" y="1193800"/>
          <p14:tracePt t="118890" x="1443038" y="1157288"/>
          <p14:tracePt t="118906" x="1550988" y="1136650"/>
          <p14:tracePt t="118923" x="1714500" y="1085850"/>
          <p14:tracePt t="118939" x="1871663" y="1079500"/>
          <p14:tracePt t="118956" x="1957388" y="1050925"/>
          <p14:tracePt t="118973" x="1993900" y="1050925"/>
          <p14:tracePt t="118991" x="2008188" y="1050925"/>
          <p14:tracePt t="119006" x="2022475" y="1050925"/>
          <p14:tracePt t="119023" x="2051050" y="1065213"/>
          <p14:tracePt t="119040" x="2093913" y="1085850"/>
          <p14:tracePt t="119056" x="2136775" y="1108075"/>
          <p14:tracePt t="119056" x="2179638" y="1136650"/>
          <p14:tracePt t="119074" x="2243138" y="1165225"/>
          <p14:tracePt t="119090" x="2300288" y="1208088"/>
          <p14:tracePt t="119106" x="2365375" y="1257300"/>
          <p14:tracePt t="119123" x="2422525" y="1300163"/>
          <p14:tracePt t="119140" x="2451100" y="1343025"/>
          <p14:tracePt t="119156" x="2465388" y="1365250"/>
          <p14:tracePt t="119173" x="2479675" y="1393825"/>
          <p14:tracePt t="119190" x="2500313" y="1422400"/>
          <p14:tracePt t="119206" x="2508250" y="1457325"/>
          <p14:tracePt t="119223" x="2536825" y="1508125"/>
          <p14:tracePt t="119239" x="2565400" y="1543050"/>
          <p14:tracePt t="119256" x="2593975" y="1593850"/>
          <p14:tracePt t="119272" x="2600325" y="1608138"/>
          <p14:tracePt t="119272" x="2600325" y="1614488"/>
          <p14:tracePt t="119290" x="2608263" y="1636713"/>
          <p14:tracePt t="119306" x="2622550" y="1651000"/>
          <p14:tracePt t="119323" x="2628900" y="1665288"/>
          <p14:tracePt t="119417" x="2628900" y="1671638"/>
          <p14:tracePt t="119425" x="2628900" y="1679575"/>
          <p14:tracePt t="119433" x="2628900" y="1693863"/>
          <p14:tracePt t="119438" x="2628900" y="1722438"/>
          <p14:tracePt t="119455" x="2628900" y="1765300"/>
          <p14:tracePt t="119473" x="2628900" y="1808163"/>
          <p14:tracePt t="119489" x="2628900" y="1857375"/>
          <p14:tracePt t="119506" x="2628900" y="1885950"/>
          <p14:tracePt t="119522" x="2628900" y="1914525"/>
          <p14:tracePt t="119539" x="2628900" y="1936750"/>
          <p14:tracePt t="119557" x="2622550" y="2000250"/>
          <p14:tracePt t="119572" x="2622550" y="2022475"/>
          <p14:tracePt t="119590" x="2622550" y="2057400"/>
          <p14:tracePt t="119606" x="2614613" y="2065338"/>
          <p14:tracePt t="119623" x="2614613" y="2079625"/>
          <p14:tracePt t="119639" x="2614613" y="2108200"/>
          <p14:tracePt t="119655" x="2608263" y="2136775"/>
          <p14:tracePt t="119672" x="2586038" y="2171700"/>
          <p14:tracePt t="119688" x="2579688" y="2193925"/>
          <p14:tracePt t="119706" x="2579688" y="2208213"/>
          <p14:tracePt t="119762" x="2571750" y="2214563"/>
          <p14:tracePt t="119793" x="2571750" y="2222500"/>
          <p14:tracePt t="119801" x="2543175" y="2271713"/>
          <p14:tracePt t="119806" x="2522538" y="2293938"/>
          <p14:tracePt t="119821" x="2508250" y="2300288"/>
          <p14:tracePt t="119838" x="2500313" y="2308225"/>
          <p14:tracePt t="119856" x="2486025" y="2336800"/>
          <p14:tracePt t="119872" x="2486025" y="2343150"/>
          <p14:tracePt t="119889" x="2457450" y="2365375"/>
          <p14:tracePt t="119905" x="2443163" y="2400300"/>
          <p14:tracePt t="119922" x="2428875" y="2422525"/>
          <p14:tracePt t="119938" x="2422525" y="2428875"/>
          <p14:tracePt t="119994" x="2408238" y="2443163"/>
          <p14:tracePt t="120001" x="2400300" y="2465388"/>
          <p14:tracePt t="120018" x="2386013" y="2479675"/>
          <p14:tracePt t="120025" x="2379663" y="2486025"/>
          <p14:tracePt t="120028" x="2371725" y="2493963"/>
          <p14:tracePt t="120038" x="2343150" y="2522538"/>
          <p14:tracePt t="120054" x="2328863" y="2536825"/>
          <p14:tracePt t="120072" x="2308225" y="2551113"/>
          <p14:tracePt t="120088" x="2286000" y="2571750"/>
          <p14:tracePt t="120104" x="2251075" y="2600325"/>
          <p14:tracePt t="120121" x="2222500" y="2614613"/>
          <p14:tracePt t="120138" x="2200275" y="2622550"/>
          <p14:tracePt t="120185" x="2193925" y="2622550"/>
          <p14:tracePt t="120201" x="2179638" y="2628900"/>
          <p14:tracePt t="120234" x="2171700" y="2628900"/>
          <p14:tracePt t="120250" x="2151063" y="2636838"/>
          <p14:tracePt t="120266" x="2136775" y="2636838"/>
          <p14:tracePt t="120274" x="2128838" y="2636838"/>
          <p14:tracePt t="120282" x="2122488" y="2643188"/>
          <p14:tracePt t="120288" x="2114550" y="2651125"/>
          <p14:tracePt t="120305" x="2108200" y="2651125"/>
          <p14:tracePt t="120321" x="2085975" y="2657475"/>
          <p14:tracePt t="120339" x="2071688" y="2657475"/>
          <p14:tracePt t="120355" x="2043113" y="2665413"/>
          <p14:tracePt t="120372" x="1993900" y="2665413"/>
          <p14:tracePt t="120388" x="1971675" y="2679700"/>
          <p14:tracePt t="120405" x="1936750" y="2679700"/>
          <p14:tracePt t="120421" x="1914525" y="2679700"/>
          <p14:tracePt t="120438" x="1893888" y="2679700"/>
          <p14:tracePt t="120454" x="1871663" y="2679700"/>
          <p14:tracePt t="120471" x="1836738" y="2679700"/>
          <p14:tracePt t="120488" x="1822450" y="2679700"/>
          <p14:tracePt t="120504" x="1793875" y="2679700"/>
          <p14:tracePt t="120504" x="1785938" y="2679700"/>
          <p14:tracePt t="120522" x="1779588" y="2679700"/>
          <p14:tracePt t="120522" x="1757363" y="2679700"/>
          <p14:tracePt t="120537" x="1751013" y="2679700"/>
          <p14:tracePt t="120586" x="1743075" y="2679700"/>
          <p14:tracePt t="120594" x="1722438" y="2679700"/>
          <p14:tracePt t="120610" x="1714500" y="2679700"/>
          <p14:tracePt t="120620" x="1700213" y="2679700"/>
          <p14:tracePt t="120622" x="1665288" y="2679700"/>
          <p14:tracePt t="120637" x="1643063" y="2679700"/>
          <p14:tracePt t="120653" x="1622425" y="2671763"/>
          <p14:tracePt t="120671" x="1585913" y="2651125"/>
          <p14:tracePt t="120687" x="1565275" y="2628900"/>
          <p14:tracePt t="120704" x="1528763" y="2608263"/>
          <p14:tracePt t="120720" x="1508125" y="2593975"/>
          <p14:tracePt t="120738" x="1485900" y="2571750"/>
          <p14:tracePt t="120754" x="1450975" y="2536825"/>
          <p14:tracePt t="120771" x="1414463" y="2508250"/>
          <p14:tracePt t="120787" x="1400175" y="2493963"/>
          <p14:tracePt t="120804" x="1385888" y="2479675"/>
          <p14:tracePt t="120820" x="1379538" y="2471738"/>
          <p14:tracePt t="120838" x="1371600" y="2465388"/>
          <p14:tracePt t="120854" x="1365250" y="2451100"/>
          <p14:tracePt t="120870" x="1343025" y="2414588"/>
          <p14:tracePt t="120888" x="1336675" y="2408238"/>
          <p14:tracePt t="120904" x="1328738" y="2386013"/>
          <p14:tracePt t="120920" x="1322388" y="2379663"/>
          <p14:tracePt t="120937" x="1322388" y="2371725"/>
          <p14:tracePt t="120954" x="1308100" y="2357438"/>
          <p14:tracePt t="120971" x="1300163" y="2343150"/>
          <p14:tracePt t="121026" x="1300163" y="2328863"/>
          <p14:tracePt t="121042" x="1300163" y="2322513"/>
          <p14:tracePt t="121059" x="1293813" y="2314575"/>
          <p14:tracePt t="121090" x="1293813" y="2308225"/>
          <p14:tracePt t="121097" x="1285875" y="2300288"/>
          <p14:tracePt t="121130" x="1285875" y="2293938"/>
          <p14:tracePt t="121138" x="1271588" y="2271713"/>
          <p14:tracePt t="121154" x="1271588" y="2257425"/>
          <p14:tracePt t="121154" x="1265238" y="2236788"/>
          <p14:tracePt t="121170" x="1265238" y="2228850"/>
          <p14:tracePt t="121187" x="1257300" y="2208213"/>
          <p14:tracePt t="121203" x="1257300" y="2179638"/>
          <p14:tracePt t="121220" x="1243013" y="2151063"/>
          <p14:tracePt t="121236" x="1236663" y="2122488"/>
          <p14:tracePt t="121253" x="1228725" y="2100263"/>
          <p14:tracePt t="121270" x="1222375" y="2093913"/>
          <p14:tracePt t="121286" x="1222375" y="2085975"/>
          <p14:tracePt t="121303" x="1222375" y="2071688"/>
          <p14:tracePt t="121320" x="1214438" y="2057400"/>
          <p14:tracePt t="121320" x="1214438" y="2028825"/>
          <p14:tracePt t="121338" x="1208088" y="2014538"/>
          <p14:tracePt t="121352" x="1185863" y="1943100"/>
          <p14:tracePt t="121371" x="1179513" y="1928813"/>
          <p14:tracePt t="121386" x="1179513" y="1885950"/>
          <p14:tracePt t="121403" x="1171575" y="1865313"/>
          <p14:tracePt t="121419" x="1171575" y="1851025"/>
          <p14:tracePt t="121437" x="1165225" y="1822450"/>
          <p14:tracePt t="121453" x="1165225" y="1808163"/>
          <p14:tracePt t="121470" x="1165225" y="1785938"/>
          <p14:tracePt t="121487" x="1165225" y="1771650"/>
          <p14:tracePt t="121503" x="1165225" y="1743075"/>
          <p14:tracePt t="121520" x="1165225" y="1728788"/>
          <p14:tracePt t="121536" x="1165225" y="1708150"/>
          <p14:tracePt t="121578" x="1165225" y="1700213"/>
          <p14:tracePt t="121592" x="1157288" y="1693863"/>
          <p14:tracePt t="121617" x="1150938" y="1685925"/>
          <p14:tracePt t="121625" x="1150938" y="1671638"/>
          <p14:tracePt t="121626" x="1150938" y="1665288"/>
          <p14:tracePt t="121636" x="1150938" y="1651000"/>
          <p14:tracePt t="121657" x="1150938" y="1622425"/>
          <p14:tracePt t="121669" x="1185863" y="1571625"/>
          <p14:tracePt t="121685" x="1222375" y="1543050"/>
          <p14:tracePt t="121703" x="1285875" y="1514475"/>
          <p14:tracePt t="121719" x="1371600" y="1471613"/>
          <p14:tracePt t="121736" x="1457325" y="1436688"/>
          <p14:tracePt t="121753" x="1528763" y="1408113"/>
          <p14:tracePt t="121769" x="1585913" y="1379538"/>
          <p14:tracePt t="121786" x="1614488" y="1379538"/>
          <p14:tracePt t="121802" x="1643063" y="1371600"/>
          <p14:tracePt t="121819" x="1685925" y="1365250"/>
          <p14:tracePt t="121836" x="1779588" y="1343025"/>
          <p14:tracePt t="121853" x="1871663" y="1328738"/>
          <p14:tracePt t="121869" x="1936750" y="1322388"/>
          <p14:tracePt t="121886" x="2000250" y="1322388"/>
          <p14:tracePt t="121902" x="2057400" y="1322388"/>
          <p14:tracePt t="121918" x="2100263" y="1322388"/>
          <p14:tracePt t="121936" x="2143125" y="1322388"/>
          <p14:tracePt t="121952" x="2179638" y="1328738"/>
          <p14:tracePt t="121952" x="2193925" y="1336675"/>
          <p14:tracePt t="121970" x="2222500" y="1350963"/>
          <p14:tracePt t="121986" x="2236788" y="1357313"/>
          <p14:tracePt t="122003" x="2251075" y="1371600"/>
          <p14:tracePt t="122019" x="2271713" y="1385888"/>
          <p14:tracePt t="122036" x="2328863" y="1414463"/>
          <p14:tracePt t="122052" x="2379663" y="1443038"/>
          <p14:tracePt t="122069" x="2428875" y="1471613"/>
          <p14:tracePt t="122086" x="2451100" y="1471613"/>
          <p14:tracePt t="122102" x="2479675" y="1485900"/>
          <p14:tracePt t="122119" x="2508250" y="1493838"/>
          <p14:tracePt t="122135" x="2551113" y="1522413"/>
          <p14:tracePt t="122152" x="2651125" y="1579563"/>
          <p14:tracePt t="122168" x="2757488" y="1636713"/>
          <p14:tracePt t="122168" x="2814638" y="1657350"/>
          <p14:tracePt t="122186" x="2936875" y="1765300"/>
          <p14:tracePt t="122202" x="3036888" y="1822450"/>
          <p14:tracePt t="122219" x="3114675" y="1871663"/>
          <p14:tracePt t="122235" x="3228975" y="1943100"/>
          <p14:tracePt t="122251" x="3336925" y="2036763"/>
          <p14:tracePt t="122268" x="3408363" y="2143125"/>
          <p14:tracePt t="122285" x="3465513" y="2257425"/>
          <p14:tracePt t="122302" x="3522663" y="2351088"/>
          <p14:tracePt t="122318" x="3557588" y="2428875"/>
          <p14:tracePt t="122336" x="3586163" y="2493963"/>
          <p14:tracePt t="122351" x="3665538" y="2579688"/>
          <p14:tracePt t="122369" x="3743325" y="2643188"/>
          <p14:tracePt t="122385" x="3914775" y="2714625"/>
          <p14:tracePt t="122402" x="4014788" y="2743200"/>
          <p14:tracePt t="122418" x="4079875" y="2771775"/>
          <p14:tracePt t="122435" x="4165600" y="2814638"/>
          <p14:tracePt t="122452" x="4300538" y="2865438"/>
          <p14:tracePt t="122468" x="4465638" y="2928938"/>
          <p14:tracePt t="122485" x="4643438" y="2979738"/>
          <p14:tracePt t="122501" x="4808538" y="3022600"/>
          <p14:tracePt t="122518" x="5000625" y="3071813"/>
          <p14:tracePt t="122534" x="5194300" y="3086100"/>
          <p14:tracePt t="122551" x="5294313" y="3114675"/>
          <p14:tracePt t="122568" x="5351463" y="3128963"/>
          <p14:tracePt t="122585" x="5429250" y="3128963"/>
          <p14:tracePt t="122602" x="5537200" y="3128963"/>
          <p14:tracePt t="122618" x="5657850" y="3128963"/>
          <p14:tracePt t="122635" x="5765800" y="3128963"/>
          <p14:tracePt t="122651" x="5843588" y="3128963"/>
          <p14:tracePt t="122668" x="5908675" y="3128963"/>
          <p14:tracePt t="122685" x="5937250" y="3128963"/>
          <p14:tracePt t="122701" x="5951538" y="3128963"/>
          <p14:tracePt t="122718" x="5980113" y="3128963"/>
          <p14:tracePt t="122734" x="6000750" y="3128963"/>
          <p14:tracePt t="122751" x="6015038" y="3128963"/>
          <p14:tracePt t="122767" x="6022975" y="3128963"/>
          <p14:tracePt t="122897" x="6015038" y="3128963"/>
          <p14:tracePt t="122905" x="6000750" y="3136900"/>
          <p14:tracePt t="122913" x="5957888" y="3157538"/>
          <p14:tracePt t="122921" x="5915025" y="3165475"/>
          <p14:tracePt t="122934" x="5865813" y="3186113"/>
          <p14:tracePt t="122951" x="5808663" y="3214688"/>
          <p14:tracePt t="122967" x="5765800" y="3222625"/>
          <p14:tracePt t="122983" x="5694363" y="3236913"/>
          <p14:tracePt t="123000" x="5637213" y="3251200"/>
          <p14:tracePt t="123017" x="5543550" y="3279775"/>
          <p14:tracePt t="123035" x="5408613" y="3314700"/>
          <p14:tracePt t="123051" x="5343525" y="3336925"/>
          <p14:tracePt t="123068" x="5294313" y="3351213"/>
          <p14:tracePt t="123084" x="5272088" y="3365500"/>
          <p14:tracePt t="123101" x="5229225" y="3371850"/>
          <p14:tracePt t="123118" x="5200650" y="3379788"/>
          <p14:tracePt t="123134" x="5129213" y="3400425"/>
          <p14:tracePt t="123151" x="5051425" y="3400425"/>
          <p14:tracePt t="123167" x="4951413" y="3400425"/>
          <p14:tracePt t="123184" x="4843463" y="3400425"/>
          <p14:tracePt t="123200" x="4765675" y="3400425"/>
          <p14:tracePt t="123217" x="4657725" y="3400425"/>
          <p14:tracePt t="123233" x="4614863" y="3394075"/>
          <p14:tracePt t="123251" x="4557713" y="3386138"/>
          <p14:tracePt t="123267" x="4514850" y="3379788"/>
          <p14:tracePt t="123283" x="4479925" y="3357563"/>
          <p14:tracePt t="123300" x="4451350" y="3351213"/>
          <p14:tracePt t="123317" x="4371975" y="3336925"/>
          <p14:tracePt t="123334" x="4314825" y="3300413"/>
          <p14:tracePt t="123350" x="4237038" y="3286125"/>
          <p14:tracePt t="123367" x="4186238" y="3265488"/>
          <p14:tracePt t="123384" x="4171950" y="3257550"/>
          <p14:tracePt t="123400" x="4157663" y="3251200"/>
          <p14:tracePt t="123442" x="4137025" y="3222625"/>
          <p14:tracePt t="123450" x="4137025" y="3179763"/>
          <p14:tracePt t="123451" x="4137025" y="3157538"/>
          <p14:tracePt t="123467" x="4137025" y="3122613"/>
          <p14:tracePt t="123484" x="4186238" y="3086100"/>
          <p14:tracePt t="123500" x="4222750" y="3065463"/>
          <p14:tracePt t="123517" x="4257675" y="3036888"/>
          <p14:tracePt t="123533" x="4300538" y="3014663"/>
          <p14:tracePt t="123550" x="4351338" y="2994025"/>
          <p14:tracePt t="123566" x="4400550" y="2971800"/>
          <p14:tracePt t="123583" x="4471988" y="2928938"/>
          <p14:tracePt t="123600" x="4543425" y="2922588"/>
          <p14:tracePt t="123617" x="4622800" y="2894013"/>
          <p14:tracePt t="123617" x="4679950" y="2865438"/>
          <p14:tracePt t="123634" x="4737100" y="2851150"/>
          <p14:tracePt t="123650" x="4794250" y="2851150"/>
          <p14:tracePt t="123667" x="4814888" y="2836863"/>
          <p14:tracePt t="123683" x="4851400" y="2836863"/>
          <p14:tracePt t="123700" x="4879975" y="2836863"/>
          <p14:tracePt t="123716" x="4922838" y="2836863"/>
          <p14:tracePt t="123733" x="4965700" y="2836863"/>
          <p14:tracePt t="123750" x="5008563" y="2836863"/>
          <p14:tracePt t="123766" x="5043488" y="2836863"/>
          <p14:tracePt t="123783" x="5065713" y="2836863"/>
          <p14:tracePt t="123799" x="5108575" y="2836863"/>
          <p14:tracePt t="123816" x="5157788" y="2851150"/>
          <p14:tracePt t="123816" x="5186363" y="2857500"/>
          <p14:tracePt t="123833" x="5214938" y="2871788"/>
          <p14:tracePt t="123851" x="5237163" y="2886075"/>
          <p14:tracePt t="123866" x="5243513" y="2894013"/>
          <p14:tracePt t="123905" x="5280025" y="2900363"/>
          <p14:tracePt t="123913" x="5286375" y="2908300"/>
          <p14:tracePt t="123921" x="5329238" y="2936875"/>
          <p14:tracePt t="123932" x="5372100" y="2957513"/>
          <p14:tracePt t="123949" x="5408613" y="2979738"/>
          <p14:tracePt t="123967" x="5437188" y="2994025"/>
          <p14:tracePt t="123982" x="5465763" y="3014663"/>
          <p14:tracePt t="123999" x="5472113" y="3022600"/>
          <p14:tracePt t="124015" x="5480050" y="3022600"/>
          <p14:tracePt t="124033" x="5486400" y="3028950"/>
          <p14:tracePt t="124049" x="5508625" y="3036888"/>
          <p14:tracePt t="124066" x="5522913" y="3065463"/>
          <p14:tracePt t="124083" x="5529263" y="3071813"/>
          <p14:tracePt t="124154" x="5537200" y="3079750"/>
          <p14:tracePt t="124186" x="5537200" y="3086100"/>
          <p14:tracePt t="124194" x="5537200" y="3094038"/>
          <p14:tracePt t="124209" x="5537200" y="3100388"/>
          <p14:tracePt t="124219" x="5529263" y="3114675"/>
          <p14:tracePt t="124274" x="5514975" y="3136900"/>
          <p14:tracePt t="124306" x="5508625" y="3136900"/>
          <p14:tracePt t="124314" x="5500688" y="3143250"/>
          <p14:tracePt t="124332" x="5494338" y="3157538"/>
          <p14:tracePt t="124332" x="5486400" y="3157538"/>
          <p14:tracePt t="124349" x="5465763" y="3171825"/>
          <p14:tracePt t="124365" x="5451475" y="3179763"/>
          <p14:tracePt t="124382" x="5408613" y="3186113"/>
          <p14:tracePt t="124398" x="5372100" y="3194050"/>
          <p14:tracePt t="124415" x="5329238" y="3214688"/>
          <p14:tracePt t="124432" x="5294313" y="3222625"/>
          <p14:tracePt t="124449" x="5280025" y="3222625"/>
          <p14:tracePt t="124465" x="5243513" y="3228975"/>
          <p14:tracePt t="124482" x="5208588" y="3243263"/>
          <p14:tracePt t="124498" x="5172075" y="3251200"/>
          <p14:tracePt t="124516" x="5143500" y="3257550"/>
          <p14:tracePt t="124532" x="5094288" y="3265488"/>
          <p14:tracePt t="124549" x="5022850" y="3265488"/>
          <p14:tracePt t="124565" x="4951413" y="3265488"/>
          <p14:tracePt t="124581" x="4872038" y="3265488"/>
          <p14:tracePt t="124599" x="4786313" y="3265488"/>
          <p14:tracePt t="124615" x="4714875" y="3265488"/>
          <p14:tracePt t="124632" x="4651375" y="3265488"/>
          <p14:tracePt t="124648" x="4557713" y="3243263"/>
          <p14:tracePt t="124648" x="4500563" y="3243263"/>
          <p14:tracePt t="124666" x="4386263" y="3194050"/>
          <p14:tracePt t="124682" x="4243388" y="3186113"/>
          <p14:tracePt t="124698" x="4122738" y="3171825"/>
          <p14:tracePt t="124715" x="3979863" y="3143250"/>
          <p14:tracePt t="124732" x="3814763" y="3122613"/>
          <p14:tracePt t="124749" x="3643313" y="3108325"/>
          <p14:tracePt t="124765" x="3494088" y="3071813"/>
          <p14:tracePt t="124782" x="3322638" y="3057525"/>
          <p14:tracePt t="124798" x="3165475" y="3051175"/>
          <p14:tracePt t="124815" x="2986088" y="3022600"/>
          <p14:tracePt t="124831" x="2814638" y="3022600"/>
          <p14:tracePt t="124848" x="2636838" y="3022600"/>
          <p14:tracePt t="124865" x="2443163" y="3000375"/>
          <p14:tracePt t="124881" x="2357438" y="2986088"/>
          <p14:tracePt t="124898" x="2300288" y="2965450"/>
          <p14:tracePt t="124914" x="2243138" y="2965450"/>
          <p14:tracePt t="124932" x="2143125" y="2965450"/>
          <p14:tracePt t="124947" x="2000250" y="2965450"/>
          <p14:tracePt t="124964" x="1808163" y="2971800"/>
          <p14:tracePt t="124981" x="1685925" y="2986088"/>
          <p14:tracePt t="124999" x="1622425" y="2994025"/>
          <p14:tracePt t="125014" x="1571625" y="3014663"/>
          <p14:tracePt t="125031" x="1550988" y="3014663"/>
          <p14:tracePt t="125048" x="1514475" y="3014663"/>
          <p14:tracePt t="125064" x="1471613" y="3036888"/>
          <p14:tracePt t="125064" x="1414463" y="3043238"/>
          <p14:tracePt t="125081" x="1336675" y="3071813"/>
          <p14:tracePt t="125098" x="1250950" y="3094038"/>
          <p14:tracePt t="125115" x="1208088" y="3122613"/>
          <p14:tracePt t="125131" x="1193800" y="3128963"/>
          <p14:tracePt t="125148" x="1179513" y="3136900"/>
          <p14:tracePt t="125164" x="1171575" y="3136900"/>
          <p14:tracePt t="125181" x="1143000" y="3151188"/>
          <p14:tracePt t="125198" x="1136650" y="3157538"/>
          <p14:tracePt t="125214" x="1114425" y="3165475"/>
          <p14:tracePt t="125231" x="1093788" y="3171825"/>
          <p14:tracePt t="125247" x="1065213" y="3200400"/>
          <p14:tracePt t="125264" x="1050925" y="3214688"/>
          <p14:tracePt t="125280" x="1008063" y="3243263"/>
          <p14:tracePt t="125298" x="965200" y="3265488"/>
          <p14:tracePt t="125314" x="928688" y="3308350"/>
          <p14:tracePt t="125331" x="900113" y="3343275"/>
          <p14:tracePt t="125348" x="850900" y="3400425"/>
          <p14:tracePt t="125364" x="822325" y="3443288"/>
          <p14:tracePt t="125381" x="800100" y="3514725"/>
          <p14:tracePt t="125397" x="771525" y="3571875"/>
          <p14:tracePt t="125414" x="722313" y="3657600"/>
          <p14:tracePt t="125430" x="679450" y="3743325"/>
          <p14:tracePt t="125448" x="650875" y="3822700"/>
          <p14:tracePt t="125464" x="636588" y="3894138"/>
          <p14:tracePt t="125481" x="614363" y="3971925"/>
          <p14:tracePt t="125497" x="608013" y="4071938"/>
          <p14:tracePt t="125514" x="608013" y="4122738"/>
          <p14:tracePt t="125531" x="608013" y="4179888"/>
          <p14:tracePt t="125547" x="608013" y="4222750"/>
          <p14:tracePt t="125564" x="608013" y="4265613"/>
          <p14:tracePt t="125580" x="608013" y="4337050"/>
          <p14:tracePt t="125597" x="608013" y="4357688"/>
          <p14:tracePt t="125613" x="608013" y="4400550"/>
          <p14:tracePt t="125631" x="608013" y="4422775"/>
          <p14:tracePt t="125647" x="608013" y="4457700"/>
          <p14:tracePt t="125664" x="614363" y="4471988"/>
          <p14:tracePt t="125680" x="614363" y="4508500"/>
          <p14:tracePt t="125697" x="628650" y="4594225"/>
          <p14:tracePt t="125714" x="636588" y="4614863"/>
          <p14:tracePt t="125730" x="642938" y="4657725"/>
          <p14:tracePt t="125747" x="657225" y="4679950"/>
          <p14:tracePt t="125763" x="665163" y="4722813"/>
          <p14:tracePt t="125780" x="665163" y="4737100"/>
          <p14:tracePt t="125796" x="671513" y="4765675"/>
          <p14:tracePt t="125813" x="671513" y="4779963"/>
          <p14:tracePt t="125830" x="693738" y="4808538"/>
          <p14:tracePt t="125847" x="700088" y="4843463"/>
          <p14:tracePt t="125864" x="714375" y="4908550"/>
          <p14:tracePt t="125880" x="736600" y="4943475"/>
          <p14:tracePt t="125880" x="742950" y="4951413"/>
          <p14:tracePt t="125898" x="742950" y="4965700"/>
          <p14:tracePt t="125913" x="750888" y="4972050"/>
          <p14:tracePt t="125929" x="750888" y="4979988"/>
          <p14:tracePt t="125947" x="757238" y="4986338"/>
          <p14:tracePt t="125964" x="771525" y="5000625"/>
          <p14:tracePt t="125980" x="779463" y="5008563"/>
          <p14:tracePt t="125997" x="793750" y="5029200"/>
          <p14:tracePt t="126013" x="808038" y="5037138"/>
          <p14:tracePt t="126029" x="828675" y="5057775"/>
          <p14:tracePt t="126046" x="865188" y="5080000"/>
          <p14:tracePt t="126063" x="885825" y="5100638"/>
          <p14:tracePt t="126080" x="928688" y="5108575"/>
          <p14:tracePt t="126095" x="985838" y="5122863"/>
          <p14:tracePt t="126095" x="1028700" y="5143500"/>
          <p14:tracePt t="126113" x="1071563" y="5157788"/>
          <p14:tracePt t="126129" x="1136650" y="5200650"/>
          <p14:tracePt t="126146" x="1157288" y="5214938"/>
          <p14:tracePt t="126163" x="1179513" y="5229225"/>
          <p14:tracePt t="126179" x="1185863" y="5229225"/>
          <p14:tracePt t="126196" x="1200150" y="5229225"/>
          <p14:tracePt t="126212" x="1222375" y="5229225"/>
          <p14:tracePt t="126230" x="1243013" y="5229225"/>
          <p14:tracePt t="126246" x="1257300" y="5229225"/>
          <p14:tracePt t="126262" x="1279525" y="5229225"/>
          <p14:tracePt t="126279" x="1293813" y="5229225"/>
          <p14:tracePt t="126296" x="1336675" y="5229225"/>
          <p14:tracePt t="126312" x="1422400" y="5229225"/>
          <p14:tracePt t="126330" x="1465263" y="5229225"/>
          <p14:tracePt t="126346" x="1522413" y="5214938"/>
          <p14:tracePt t="126363" x="1600200" y="5208588"/>
          <p14:tracePt t="126380" x="1679575" y="5194300"/>
          <p14:tracePt t="126396" x="1743075" y="5186363"/>
          <p14:tracePt t="126413" x="1814513" y="5180013"/>
          <p14:tracePt t="126429" x="1857375" y="5180013"/>
          <p14:tracePt t="126446" x="1893888" y="5180013"/>
          <p14:tracePt t="126462" x="1922463" y="5165725"/>
          <p14:tracePt t="126479" x="1936750" y="5165725"/>
          <p14:tracePt t="126496" x="1979613" y="5157788"/>
          <p14:tracePt t="126512" x="2079625" y="5129213"/>
          <p14:tracePt t="126512" x="2128838" y="5129213"/>
          <p14:tracePt t="126530" x="2228850" y="5108575"/>
          <p14:tracePt t="126545" x="2328863" y="5057775"/>
          <p14:tracePt t="126562" x="2400300" y="5014913"/>
          <p14:tracePt t="126579" x="2471738" y="4972050"/>
          <p14:tracePt t="126596" x="2536825" y="4937125"/>
          <p14:tracePt t="126612" x="2622550" y="4872038"/>
          <p14:tracePt t="126628" x="2671763" y="4800600"/>
          <p14:tracePt t="126646" x="2728913" y="4722813"/>
          <p14:tracePt t="126661" x="2779713" y="4651375"/>
          <p14:tracePt t="126679" x="2836863" y="4551363"/>
          <p14:tracePt t="126695" x="2871788" y="4494213"/>
          <p14:tracePt t="126713" x="2914650" y="4422775"/>
          <p14:tracePt t="126729" x="2957513" y="4322763"/>
          <p14:tracePt t="126729" x="2979738" y="4279900"/>
          <p14:tracePt t="126746" x="3014663" y="4186238"/>
          <p14:tracePt t="126762" x="3043238" y="4122738"/>
          <p14:tracePt t="126778" x="3051175" y="4065588"/>
          <p14:tracePt t="126795" x="3065463" y="3986213"/>
          <p14:tracePt t="126811" x="3065463" y="3886200"/>
          <p14:tracePt t="126829" x="3065463" y="3765550"/>
          <p14:tracePt t="126846" x="3022600" y="3629025"/>
          <p14:tracePt t="126862" x="2957513" y="3494088"/>
          <p14:tracePt t="126878" x="2879725" y="3351213"/>
          <p14:tracePt t="126898" x="2865438" y="3336925"/>
          <p14:tracePt t="126911" x="2814638" y="3286125"/>
          <p14:tracePt t="126929" x="2779713" y="3257550"/>
          <p14:tracePt t="126945" x="2693988" y="3222625"/>
          <p14:tracePt t="126962" x="2657475" y="3208338"/>
          <p14:tracePt t="126979" x="2622550" y="3208338"/>
          <p14:tracePt t="126995" x="2551113" y="3194050"/>
          <p14:tracePt t="127012" x="2479675" y="3157538"/>
          <p14:tracePt t="127028" x="2386013" y="3136900"/>
          <p14:tracePt t="127045" x="2286000" y="3114675"/>
          <p14:tracePt t="127061" x="2228850" y="3114675"/>
          <p14:tracePt t="127078" x="2179638" y="3114675"/>
          <p14:tracePt t="127095" x="2122488" y="3114675"/>
          <p14:tracePt t="127112" x="2028825" y="3128963"/>
          <p14:tracePt t="127128" x="1893888" y="3194050"/>
          <p14:tracePt t="127144" x="1671638" y="3265488"/>
          <p14:tracePt t="127162" x="1614488" y="3294063"/>
          <p14:tracePt t="127177" x="1557338" y="3314700"/>
          <p14:tracePt t="127195" x="1479550" y="3365500"/>
          <p14:tracePt t="127211" x="1371600" y="3422650"/>
          <p14:tracePt t="127228" x="1250950" y="3522663"/>
          <p14:tracePt t="127244" x="1165225" y="3579813"/>
          <p14:tracePt t="127261" x="1093788" y="3629025"/>
          <p14:tracePt t="127277" x="1028700" y="3679825"/>
          <p14:tracePt t="127294" x="993775" y="3714750"/>
          <p14:tracePt t="127311" x="928688" y="3779838"/>
          <p14:tracePt t="127328" x="871538" y="3814763"/>
          <p14:tracePt t="127345" x="836613" y="3879850"/>
          <p14:tracePt t="127361" x="779463" y="3986213"/>
          <p14:tracePt t="127378" x="750888" y="4071938"/>
          <p14:tracePt t="127394" x="728663" y="4151313"/>
          <p14:tracePt t="127411" x="708025" y="4229100"/>
          <p14:tracePt t="127427" x="700088" y="4357688"/>
          <p14:tracePt t="127444" x="665163" y="4486275"/>
          <p14:tracePt t="127460" x="650875" y="4608513"/>
          <p14:tracePt t="127478" x="642938" y="4722813"/>
          <p14:tracePt t="127495" x="642938" y="4786313"/>
          <p14:tracePt t="127511" x="642938" y="4865688"/>
          <p14:tracePt t="127528" x="642938" y="4929188"/>
          <p14:tracePt t="127544" x="642938" y="4972050"/>
          <p14:tracePt t="127561" x="665163" y="5051425"/>
          <p14:tracePt t="127561" x="679450" y="5094288"/>
          <p14:tracePt t="127577" x="685800" y="5157788"/>
          <p14:tracePt t="127595" x="708025" y="5214938"/>
          <p14:tracePt t="127611" x="722313" y="5243513"/>
          <p14:tracePt t="127627" x="722313" y="5251450"/>
          <p14:tracePt t="127644" x="722313" y="5265738"/>
          <p14:tracePt t="127660" x="728663" y="5294313"/>
          <p14:tracePt t="127677" x="736600" y="5300663"/>
          <p14:tracePt t="127693" x="765175" y="5329238"/>
          <p14:tracePt t="127710" x="771525" y="5337175"/>
          <p14:tracePt t="127727" x="785813" y="5351463"/>
          <p14:tracePt t="127745" x="814388" y="5372100"/>
          <p14:tracePt t="127761" x="850900" y="5380038"/>
          <p14:tracePt t="127778" x="879475" y="5386388"/>
          <p14:tracePt t="127793" x="893763" y="5394325"/>
          <p14:tracePt t="127810" x="928688" y="5408613"/>
          <p14:tracePt t="127858" x="957263" y="5422900"/>
          <p14:tracePt t="127870" x="985838" y="5422900"/>
          <p14:tracePt t="127877" x="1014413" y="5429250"/>
          <p14:tracePt t="127882" x="1065213" y="5429250"/>
          <p14:tracePt t="127894" x="1108075" y="5429250"/>
          <p14:tracePt t="127910" x="1143000" y="5429250"/>
          <p14:tracePt t="127926" x="1185863" y="5429250"/>
          <p14:tracePt t="127944" x="1200150" y="5429250"/>
          <p14:tracePt t="127960" x="1222375" y="5429250"/>
          <p14:tracePt t="127960" x="1228725" y="5429250"/>
          <p14:tracePt t="127978" x="1271588" y="5429250"/>
          <p14:tracePt t="127994" x="1308100" y="5422900"/>
          <p14:tracePt t="128010" x="1336675" y="5414963"/>
          <p14:tracePt t="128026" x="1343025" y="5408613"/>
          <p14:tracePt t="128043" x="1400175" y="5380038"/>
          <p14:tracePt t="128060" x="1436688" y="5351463"/>
          <p14:tracePt t="128077" x="1485900" y="5314950"/>
          <p14:tracePt t="128093" x="1522413" y="5286375"/>
          <p14:tracePt t="128109" x="1557338" y="5257800"/>
          <p14:tracePt t="128127" x="1585913" y="5237163"/>
          <p14:tracePt t="128143" x="1622425" y="5180013"/>
          <p14:tracePt t="128160" x="1643063" y="5151438"/>
          <p14:tracePt t="128176" x="1657350" y="5100638"/>
          <p14:tracePt t="128176" x="1665288" y="5072063"/>
          <p14:tracePt t="128194" x="1685925" y="5043488"/>
          <p14:tracePt t="128210" x="1700213" y="5014913"/>
          <p14:tracePt t="128227" x="1708150" y="5008563"/>
          <p14:tracePt t="128242" x="1708150" y="5000625"/>
          <p14:tracePt t="128260" x="1708150" y="4986338"/>
          <p14:tracePt t="128276" x="1714500" y="4943475"/>
          <p14:tracePt t="128293" x="1728788" y="4900613"/>
          <p14:tracePt t="128311" x="1757363" y="4843463"/>
          <p14:tracePt t="128327" x="1765300" y="4765675"/>
          <p14:tracePt t="128345" x="1793875" y="4708525"/>
          <p14:tracePt t="128378" x="1793875" y="4700588"/>
          <p14:tracePt t="128378" x="1793875" y="4694238"/>
          <p14:tracePt t="128393" x="1793875" y="4657725"/>
          <p14:tracePt t="128410" x="1793875" y="4614863"/>
          <p14:tracePt t="128426" x="1793875" y="4572000"/>
          <p14:tracePt t="128442" x="1793875" y="4537075"/>
          <p14:tracePt t="128460" x="1793875" y="4494213"/>
          <p14:tracePt t="128476" x="1793875" y="4457700"/>
          <p14:tracePt t="128493" x="1785938" y="4414838"/>
          <p14:tracePt t="128509" x="1779588" y="4400550"/>
          <p14:tracePt t="128526" x="1779588" y="4379913"/>
          <p14:tracePt t="128543" x="1779588" y="4371975"/>
          <p14:tracePt t="129074" x="1771650" y="4365625"/>
          <p14:tracePt t="129078" x="1765300" y="4365625"/>
          <p14:tracePt t="129098" x="1751013" y="4365625"/>
          <p14:tracePt t="129130" x="1743075" y="4365625"/>
          <p14:tracePt t="129138" x="1728788" y="4357688"/>
          <p14:tracePt t="129146" x="1722438" y="4351338"/>
          <p14:tracePt t="129152" x="1722438" y="4343400"/>
          <p14:tracePt t="129159" x="1722438" y="4329113"/>
          <p14:tracePt t="129175" x="1722438" y="4294188"/>
          <p14:tracePt t="129192" x="1714500" y="4265613"/>
          <p14:tracePt t="129209" x="1700213" y="4214813"/>
          <p14:tracePt t="129226" x="1700213" y="4208463"/>
          <p14:tracePt t="129242" x="1679575" y="4171950"/>
          <p14:tracePt t="129290" x="1679575" y="4165600"/>
          <p14:tracePt t="129298" x="1679575" y="4137025"/>
          <p14:tracePt t="129301" x="1679575" y="4129088"/>
          <p14:tracePt t="129308" x="1679575" y="4122738"/>
          <p14:tracePt t="129325" x="1679575" y="4100513"/>
          <p14:tracePt t="129342" x="1679575" y="4094163"/>
          <p14:tracePt t="129473" x="1679575" y="4086225"/>
          <p14:tracePt t="129481" x="1671638" y="4079875"/>
          <p14:tracePt t="129486" x="1671638" y="4071938"/>
          <p14:tracePt t="129491" x="1665288" y="4065588"/>
          <p14:tracePt t="129545" x="1643063" y="4057650"/>
          <p14:tracePt t="129577" x="1636713" y="4057650"/>
          <p14:tracePt t="129588" x="1628775" y="4057650"/>
          <p14:tracePt t="129594" x="1622425" y="4057650"/>
          <p14:tracePt t="129598" x="1614488" y="4057650"/>
          <p14:tracePt t="129608" x="1608138" y="4057650"/>
          <p14:tracePt t="129624" x="1585913" y="4057650"/>
          <p14:tracePt t="129642" x="1571625" y="4057650"/>
          <p14:tracePt t="129658" x="1557338" y="4057650"/>
          <p14:tracePt t="129675" x="1528763" y="4057650"/>
          <p14:tracePt t="129722" x="1522413" y="4057650"/>
          <p14:tracePt t="129736" x="1500188" y="4057650"/>
          <p14:tracePt t="129737" x="1493838" y="4057650"/>
          <p14:tracePt t="129737" x="1485900" y="4057650"/>
          <p14:tracePt t="129746" x="1479550" y="4057650"/>
          <p14:tracePt t="129757" x="1457325" y="4065588"/>
          <p14:tracePt t="129774" x="1450975" y="4065588"/>
          <p14:tracePt t="129791" x="1443038" y="4065588"/>
          <p14:tracePt t="129807" x="1422400" y="4071938"/>
          <p14:tracePt t="129825" x="1408113" y="4071938"/>
          <p14:tracePt t="129825" x="1385888" y="4071938"/>
          <p14:tracePt t="129842" x="1365250" y="4071938"/>
          <p14:tracePt t="129858" x="1343025" y="4079875"/>
          <p14:tracePt t="129874" x="1336675" y="4079875"/>
          <p14:tracePt t="129890" x="1322388" y="4079875"/>
          <p14:tracePt t="129907" x="1308100" y="4079875"/>
          <p14:tracePt t="129924" x="1300163" y="4079875"/>
          <p14:tracePt t="129941" x="1265238" y="4079875"/>
          <p14:tracePt t="129957" x="1243013" y="4079875"/>
          <p14:tracePt t="129974" x="1222375" y="4079875"/>
          <p14:tracePt t="129991" x="1200150" y="4079875"/>
          <p14:tracePt t="130008" x="1185863" y="4079875"/>
          <p14:tracePt t="130024" x="1171575" y="4079875"/>
          <p14:tracePt t="130041" x="1165225" y="4079875"/>
          <p14:tracePt t="130041" x="1150938" y="4079875"/>
          <p14:tracePt t="130058" x="1122363" y="4057650"/>
          <p14:tracePt t="130073" x="1100138" y="4037013"/>
          <p14:tracePt t="130091" x="1079500" y="4014788"/>
          <p14:tracePt t="130107" x="1050925" y="3979863"/>
          <p14:tracePt t="130124" x="1036638" y="3965575"/>
          <p14:tracePt t="130140" x="1014413" y="3943350"/>
          <p14:tracePt t="130158" x="1008063" y="3937000"/>
          <p14:tracePt t="130173" x="1000125" y="3929063"/>
          <p14:tracePt t="130191" x="993775" y="3922713"/>
          <p14:tracePt t="130226" x="985838" y="3922713"/>
          <p14:tracePt t="130241" x="979488" y="3914775"/>
          <p14:tracePt t="130257" x="971550" y="3908425"/>
          <p14:tracePt t="130273" x="971550" y="3900488"/>
          <p14:tracePt t="130274" x="965200" y="3894138"/>
          <p14:tracePt t="130291" x="965200" y="3871913"/>
          <p14:tracePt t="130307" x="965200" y="3851275"/>
          <p14:tracePt t="130324" x="965200" y="3829050"/>
          <p14:tracePt t="130341" x="965200" y="3814763"/>
          <p14:tracePt t="130357" x="965200" y="3779838"/>
          <p14:tracePt t="130373" x="965200" y="3757613"/>
          <p14:tracePt t="130390" x="965200" y="3743325"/>
          <p14:tracePt t="130407" x="965200" y="3700463"/>
          <p14:tracePt t="130424" x="965200" y="3679825"/>
          <p14:tracePt t="130440" x="965200" y="3671888"/>
          <p14:tracePt t="130457" x="971550" y="3651250"/>
          <p14:tracePt t="130473" x="1014413" y="3608388"/>
          <p14:tracePt t="130491" x="1050925" y="3571875"/>
          <p14:tracePt t="130507" x="1071563" y="3557588"/>
          <p14:tracePt t="130523" x="1079500" y="3543300"/>
          <p14:tracePt t="130540" x="1085850" y="3536950"/>
          <p14:tracePt t="130556" x="1108075" y="3508375"/>
          <p14:tracePt t="130573" x="1114425" y="3500438"/>
          <p14:tracePt t="130589" x="1136650" y="3494088"/>
          <p14:tracePt t="130607" x="1150938" y="3486150"/>
          <p14:tracePt t="130623" x="1171575" y="3486150"/>
          <p14:tracePt t="130640" x="1185863" y="3471863"/>
          <p14:tracePt t="130656" x="1193800" y="3471863"/>
          <p14:tracePt t="130674" x="1236663" y="3457575"/>
          <p14:tracePt t="130690" x="1257300" y="3457575"/>
          <p14:tracePt t="130706" x="1293813" y="3451225"/>
          <p14:tracePt t="130723" x="1308100" y="3451225"/>
          <p14:tracePt t="130739" x="1328738" y="3451225"/>
          <p14:tracePt t="130756" x="1336675" y="3451225"/>
          <p14:tracePt t="130772" x="1350963" y="3443288"/>
          <p14:tracePt t="130790" x="1385888" y="3443288"/>
          <p14:tracePt t="130806" x="1422400" y="3443288"/>
          <p14:tracePt t="130822" x="1450975" y="3443288"/>
          <p14:tracePt t="130840" x="1500188" y="3443288"/>
          <p14:tracePt t="130856" x="1522413" y="3443288"/>
          <p14:tracePt t="130856" x="1536700" y="3443288"/>
          <p14:tracePt t="130874" x="1565275" y="3443288"/>
          <p14:tracePt t="130889" x="1585913" y="3443288"/>
          <p14:tracePt t="130905" x="1600200" y="3443288"/>
          <p14:tracePt t="130923" x="1622425" y="3465513"/>
          <p14:tracePt t="130940" x="1636713" y="3471863"/>
          <p14:tracePt t="130956" x="1657350" y="3471863"/>
          <p14:tracePt t="130973" x="1693863" y="3471863"/>
          <p14:tracePt t="130989" x="1714500" y="3479800"/>
          <p14:tracePt t="131006" x="1757363" y="3479800"/>
          <p14:tracePt t="131023" x="1793875" y="3479800"/>
          <p14:tracePt t="131039" x="1814513" y="3486150"/>
          <p14:tracePt t="131056" x="1828800" y="3486150"/>
          <p14:tracePt t="131072" x="1865313" y="3486150"/>
          <p14:tracePt t="131072" x="1893888" y="3500438"/>
          <p14:tracePt t="131090" x="1914525" y="3514725"/>
          <p14:tracePt t="131105" x="1951038" y="3522663"/>
          <p14:tracePt t="131122" x="1993900" y="3529013"/>
          <p14:tracePt t="131138" x="2036763" y="3536950"/>
          <p14:tracePt t="131155" x="2043113" y="3543300"/>
          <p14:tracePt t="131172" x="2065338" y="3551238"/>
          <p14:tracePt t="131189" x="2071688" y="3551238"/>
          <p14:tracePt t="131206" x="2085975" y="3551238"/>
          <p14:tracePt t="131222" x="2122488" y="3579813"/>
          <p14:tracePt t="131239" x="2151063" y="3600450"/>
          <p14:tracePt t="131255" x="2171700" y="3622675"/>
          <p14:tracePt t="131272" x="2193925" y="3636963"/>
          <p14:tracePt t="131288" x="2200275" y="3643313"/>
          <p14:tracePt t="131329" x="2214563" y="3665538"/>
          <p14:tracePt t="131338" x="2214563" y="3708400"/>
          <p14:tracePt t="131339" x="2214563" y="3729038"/>
          <p14:tracePt t="131355" x="2214563" y="3794125"/>
          <p14:tracePt t="131371" x="2214563" y="3808413"/>
          <p14:tracePt t="131389" x="2214563" y="3829050"/>
          <p14:tracePt t="131450" x="2214563" y="3836988"/>
          <p14:tracePt t="131466" x="2214563" y="3843338"/>
          <p14:tracePt t="131482" x="2214563" y="3851275"/>
          <p14:tracePt t="131514" x="2214563" y="3865563"/>
          <p14:tracePt t="131522" x="2200275" y="3894138"/>
          <p14:tracePt t="131526" x="2185988" y="3900488"/>
          <p14:tracePt t="131538" x="2157413" y="3929063"/>
          <p14:tracePt t="131555" x="2143125" y="3937000"/>
          <p14:tracePt t="131572" x="2128838" y="3943350"/>
          <p14:tracePt t="131588" x="2122488" y="3943350"/>
          <p14:tracePt t="131605" x="2108200" y="3957638"/>
          <p14:tracePt t="131621" x="2079625" y="3957638"/>
          <p14:tracePt t="131638" x="2057400" y="3965575"/>
          <p14:tracePt t="131655" x="2036763" y="3965575"/>
          <p14:tracePt t="131671" x="1993900" y="3986213"/>
          <p14:tracePt t="131688" x="1957388" y="3986213"/>
          <p14:tracePt t="131704" x="1922463" y="3986213"/>
          <p14:tracePt t="131721" x="1908175" y="3986213"/>
          <p14:tracePt t="131737" x="1871663" y="3986213"/>
          <p14:tracePt t="131755" x="1836738" y="3986213"/>
          <p14:tracePt t="131771" x="1793875" y="3986213"/>
          <p14:tracePt t="131789" x="1743075" y="3986213"/>
          <p14:tracePt t="131805" x="1708150" y="3986213"/>
          <p14:tracePt t="131821" x="1693863" y="3986213"/>
          <p14:tracePt t="131838" x="1657350" y="3986213"/>
          <p14:tracePt t="131854" x="1614488" y="3986213"/>
          <p14:tracePt t="131872" x="1571625" y="3986213"/>
          <p14:tracePt t="131888" x="1508125" y="3986213"/>
          <p14:tracePt t="131905" x="1450975" y="3986213"/>
          <p14:tracePt t="131921" x="1414463" y="3986213"/>
          <p14:tracePt t="131938" x="1393825" y="3986213"/>
          <p14:tracePt t="131954" x="1357313" y="3986213"/>
          <p14:tracePt t="131972" x="1328738" y="3986213"/>
          <p14:tracePt t="131987" x="1279525" y="3986213"/>
          <p14:tracePt t="132004" x="1236663" y="3986213"/>
          <p14:tracePt t="132022" x="1193800" y="3986213"/>
          <p14:tracePt t="132038" x="1179513" y="3986213"/>
          <p14:tracePt t="132055" x="1157288" y="3986213"/>
          <p14:tracePt t="132071" x="1150938" y="3986213"/>
          <p14:tracePt t="132088" x="1143000" y="3986213"/>
          <p14:tracePt t="132104" x="1128713" y="3986213"/>
          <p14:tracePt t="132138" x="1122363" y="3986213"/>
          <p14:tracePt t="132138" x="1114425" y="3986213"/>
          <p14:tracePt t="132154" x="1108075" y="3986213"/>
          <p14:tracePt t="132170" x="1079500" y="3986213"/>
          <p14:tracePt t="132188" x="1071563" y="3986213"/>
          <p14:tracePt t="132204" x="1065213" y="3971925"/>
          <p14:tracePt t="132220" x="1057275" y="3957638"/>
          <p14:tracePt t="132237" x="1042988" y="3922713"/>
          <p14:tracePt t="132254" x="1036638" y="3908425"/>
          <p14:tracePt t="132271" x="1028700" y="3879850"/>
          <p14:tracePt t="132287" x="1028700" y="3857625"/>
          <p14:tracePt t="132304" x="1014413" y="3829050"/>
          <p14:tracePt t="132320" x="1008063" y="3794125"/>
          <p14:tracePt t="132320" x="1000125" y="3786188"/>
          <p14:tracePt t="132337" x="1000125" y="3757613"/>
          <p14:tracePt t="132353" x="1000125" y="3736975"/>
          <p14:tracePt t="132370" x="1000125" y="3722688"/>
          <p14:tracePt t="132388" x="1000125" y="3714750"/>
          <p14:tracePt t="132404" x="1000125" y="3694113"/>
          <p14:tracePt t="132442" x="1000125" y="3686175"/>
          <p14:tracePt t="132450" x="1000125" y="3679825"/>
          <p14:tracePt t="132454" x="1000125" y="3657600"/>
          <p14:tracePt t="132470" x="1000125" y="3643313"/>
          <p14:tracePt t="132487" x="1014413" y="3622675"/>
          <p14:tracePt t="132504" x="1028700" y="3600450"/>
          <p14:tracePt t="132520" x="1042988" y="3586163"/>
          <p14:tracePt t="132520" x="1065213" y="3565525"/>
          <p14:tracePt t="132538" x="1079500" y="3557588"/>
          <p14:tracePt t="132553" x="1108075" y="3557588"/>
          <p14:tracePt t="132571" x="1122363" y="3557588"/>
          <p14:tracePt t="132586" x="1128713" y="3551238"/>
          <p14:tracePt t="132604" x="1143000" y="3551238"/>
          <p14:tracePt t="132620" x="1157288" y="3543300"/>
          <p14:tracePt t="132658" x="1165225" y="3543300"/>
          <p14:tracePt t="132665" x="1185863" y="3543300"/>
          <p14:tracePt t="132697" x="1200150" y="3536950"/>
          <p14:tracePt t="132707" x="1208088" y="3529013"/>
          <p14:tracePt t="132729" x="1214438" y="3522663"/>
          <p14:tracePt t="132738" x="1222375" y="3522663"/>
          <p14:tracePt t="132746" x="1228725" y="3522663"/>
          <p14:tracePt t="132746" x="1236663" y="3514725"/>
          <p14:tracePt t="132754" x="1257300" y="3508375"/>
          <p14:tracePt t="132770" x="1285875" y="3508375"/>
          <p14:tracePt t="132787" x="1308100" y="3486150"/>
          <p14:tracePt t="132803" x="1322388" y="3479800"/>
          <p14:tracePt t="132819" x="1336675" y="3479800"/>
          <p14:tracePt t="132837" x="1350963" y="3479800"/>
          <p14:tracePt t="132853" x="1357313" y="3479800"/>
          <p14:tracePt t="132870" x="1385888" y="3479800"/>
          <p14:tracePt t="132886" x="1400175" y="3479800"/>
          <p14:tracePt t="132903" x="1414463" y="3479800"/>
          <p14:tracePt t="132946" x="1422400" y="3479800"/>
          <p14:tracePt t="132977" x="1428750" y="3479800"/>
          <p14:tracePt t="132985" x="1436688" y="3479800"/>
          <p14:tracePt t="133065" x="1465263" y="3486150"/>
          <p14:tracePt t="133082" x="1471613" y="3494088"/>
          <p14:tracePt t="133089" x="1479550" y="3500438"/>
          <p14:tracePt t="133098" x="1479550" y="3514725"/>
          <p14:tracePt t="133106" x="1485900" y="3536950"/>
          <p14:tracePt t="133106" x="1485900" y="3565525"/>
          <p14:tracePt t="133122" x="1485900" y="3571875"/>
          <p14:tracePt t="133136" x="1508125" y="3608388"/>
          <p14:tracePt t="133153" x="1508125" y="3636963"/>
          <p14:tracePt t="133153" x="1514475" y="3643313"/>
          <p14:tracePt t="133170" x="1514475" y="3671888"/>
          <p14:tracePt t="133185" x="1522413" y="3700463"/>
          <p14:tracePt t="133204" x="1528763" y="3722688"/>
          <p14:tracePt t="133219" x="1543050" y="3729038"/>
          <p14:tracePt t="133236" x="1550988" y="3751263"/>
          <p14:tracePt t="133252" x="1557338" y="3765550"/>
          <p14:tracePt t="133298" x="1557338" y="3771900"/>
          <p14:tracePt t="133329" x="1565275" y="3779838"/>
          <p14:tracePt t="133337" x="1565275" y="3794125"/>
          <p14:tracePt t="133354" x="1565275" y="3800475"/>
          <p14:tracePt t="133370" x="1565275" y="3808413"/>
          <p14:tracePt t="133370" x="1565275" y="3814763"/>
          <p14:tracePt t="133418" x="1565275" y="3829050"/>
          <p14:tracePt t="133449" x="1565275" y="3836988"/>
          <p14:tracePt t="133457" x="1565275" y="3843338"/>
          <p14:tracePt t="133473" x="1565275" y="3851275"/>
          <p14:tracePt t="133490" x="1565275" y="3871913"/>
          <p14:tracePt t="133505" x="1557338" y="3886200"/>
          <p14:tracePt t="133522" x="1550988" y="3894138"/>
          <p14:tracePt t="133522" x="1536700" y="3900488"/>
          <p14:tracePt t="133537" x="1528763" y="3908425"/>
          <p14:tracePt t="133546" x="1522413" y="3914775"/>
          <p14:tracePt t="133554" x="1508125" y="3914775"/>
          <p14:tracePt t="133554" x="1500188" y="3922713"/>
          <p14:tracePt t="133586" x="1479550" y="3922713"/>
          <p14:tracePt t="133586" x="1471613" y="3929063"/>
          <p14:tracePt t="133602" x="1465263" y="3929063"/>
          <p14:tracePt t="133618" x="1436688" y="3929063"/>
          <p14:tracePt t="133635" x="1422400" y="3929063"/>
          <p14:tracePt t="133652" x="1393825" y="3929063"/>
          <p14:tracePt t="133669" x="1357313" y="3929063"/>
          <p14:tracePt t="133686" x="1336675" y="3937000"/>
          <p14:tracePt t="133702" x="1300163" y="3957638"/>
          <p14:tracePt t="133719" x="1271588" y="3965575"/>
          <p14:tracePt t="133735" x="1243013" y="3971925"/>
          <p14:tracePt t="133752" x="1200150" y="3979863"/>
          <p14:tracePt t="133768" x="1179513" y="3979863"/>
          <p14:tracePt t="133785" x="1165225" y="3994150"/>
          <p14:tracePt t="133802" x="1157288" y="3994150"/>
          <p14:tracePt t="133819" x="1150938" y="3994150"/>
          <p14:tracePt t="133836" x="1114425" y="3994150"/>
          <p14:tracePt t="133851" x="1071563" y="3994150"/>
          <p14:tracePt t="133868" x="1050925" y="3994150"/>
          <p14:tracePt t="133885" x="1014413" y="3994150"/>
          <p14:tracePt t="133902" x="1008063" y="3994150"/>
          <p14:tracePt t="133917" x="985838" y="3994150"/>
          <p14:tracePt t="133935" x="979488" y="3994150"/>
          <p14:tracePt t="133952" x="971550" y="3986213"/>
          <p14:tracePt t="133968" x="965200" y="3971925"/>
          <p14:tracePt t="133968" x="942975" y="3943350"/>
          <p14:tracePt t="133985" x="922338" y="3908425"/>
          <p14:tracePt t="134002" x="900113" y="3886200"/>
          <p14:tracePt t="134019" x="885825" y="3836988"/>
          <p14:tracePt t="134035" x="879475" y="3814763"/>
          <p14:tracePt t="134052" x="879475" y="3794125"/>
          <p14:tracePt t="134068" x="879475" y="3779838"/>
          <p14:tracePt t="134085" x="879475" y="3751263"/>
          <p14:tracePt t="134101" x="879475" y="3722688"/>
          <p14:tracePt t="134118" x="879475" y="3694113"/>
          <p14:tracePt t="134135" x="879475" y="3657600"/>
          <p14:tracePt t="134150" x="879475" y="3614738"/>
          <p14:tracePt t="134169" x="900113" y="3557588"/>
          <p14:tracePt t="134185" x="914400" y="3529013"/>
          <p14:tracePt t="134233" x="922338" y="3522663"/>
          <p14:tracePt t="134241" x="928688" y="3514725"/>
          <p14:tracePt t="134258" x="942975" y="3514725"/>
          <p14:tracePt t="134274" x="971550" y="3514725"/>
          <p14:tracePt t="134285" x="985838" y="3500438"/>
          <p14:tracePt t="134285" x="1000125" y="3500438"/>
          <p14:tracePt t="134301" x="1042988" y="3500438"/>
          <p14:tracePt t="134318" x="1071563" y="3500438"/>
          <p14:tracePt t="134335" x="1128713" y="3500438"/>
          <p14:tracePt t="134351" x="1193800" y="3500438"/>
          <p14:tracePt t="134367" x="1236663" y="3500438"/>
          <p14:tracePt t="134384" x="1257300" y="3500438"/>
          <p14:tracePt t="134400" x="1300163" y="3494088"/>
          <p14:tracePt t="134418" x="1343025" y="3494088"/>
          <p14:tracePt t="134434" x="1385888" y="3494088"/>
          <p14:tracePt t="134450" x="1422400" y="3494088"/>
          <p14:tracePt t="134467" x="1457325" y="3494088"/>
          <p14:tracePt t="134484" x="1465263" y="3494088"/>
          <p14:tracePt t="134501" x="1493838" y="3494088"/>
          <p14:tracePt t="134517" x="1500188" y="3494088"/>
          <p14:tracePt t="134534" x="1522413" y="3494088"/>
          <p14:tracePt t="134550" x="1550988" y="3494088"/>
          <p14:tracePt t="134567" x="1579563" y="3508375"/>
          <p14:tracePt t="134584" x="1593850" y="3522663"/>
          <p14:tracePt t="134601" x="1628775" y="3579813"/>
          <p14:tracePt t="134617" x="1636713" y="3608388"/>
          <p14:tracePt t="134634" x="1679575" y="3657600"/>
          <p14:tracePt t="134652" x="1685925" y="3679825"/>
          <p14:tracePt t="134667" x="1700213" y="3722688"/>
          <p14:tracePt t="134684" x="1714500" y="3751263"/>
          <p14:tracePt t="134700" x="1714500" y="3786188"/>
          <p14:tracePt t="134717" x="1722438" y="3800475"/>
          <p14:tracePt t="134733" x="1722438" y="3808413"/>
          <p14:tracePt t="134750" x="1722438" y="3836988"/>
          <p14:tracePt t="134767" x="1722438" y="3871913"/>
          <p14:tracePt t="134783" x="1722438" y="3894138"/>
          <p14:tracePt t="134801" x="1722438" y="3937000"/>
          <p14:tracePt t="134817" x="1708150" y="4008438"/>
          <p14:tracePt t="134835" x="1708150" y="4037013"/>
          <p14:tracePt t="134850" x="1708150" y="4051300"/>
          <p14:tracePt t="134867" x="1693863" y="4094163"/>
          <p14:tracePt t="134914" x="1685925" y="4100513"/>
          <p14:tracePt t="134929" x="1671638" y="4108450"/>
          <p14:tracePt t="134937" x="1651000" y="4122738"/>
          <p14:tracePt t="134970" x="1628775" y="4129088"/>
          <p14:tracePt t="134976" x="1614488" y="4129088"/>
          <p14:tracePt t="134983" x="1579563" y="4137025"/>
          <p14:tracePt t="135000" x="1522413" y="4151313"/>
          <p14:tracePt t="135017" x="1428750" y="4165600"/>
          <p14:tracePt t="135033" x="1350963" y="4179888"/>
          <p14:tracePt t="135050" x="1308100" y="4179888"/>
          <p14:tracePt t="135066" x="1285875" y="4179888"/>
          <p14:tracePt t="135083" x="1265238" y="4179888"/>
          <p14:tracePt t="135100" x="1228725" y="4179888"/>
          <p14:tracePt t="135116" x="1193800" y="4165600"/>
          <p14:tracePt t="135134" x="1171575" y="4157663"/>
          <p14:tracePt t="135149" x="1136650" y="4151313"/>
          <p14:tracePt t="135167" x="1122363" y="4137025"/>
          <p14:tracePt t="135183" x="1100138" y="4114800"/>
          <p14:tracePt t="135200" x="1085850" y="4079875"/>
          <p14:tracePt t="135216" x="1071563" y="4051300"/>
          <p14:tracePt t="135233" x="1050925" y="3986213"/>
          <p14:tracePt t="135250" x="1042988" y="3922713"/>
          <p14:tracePt t="135267" x="1042988" y="3894138"/>
          <p14:tracePt t="135283" x="1042988" y="3836988"/>
          <p14:tracePt t="135299" x="1042988" y="3822700"/>
          <p14:tracePt t="135316" x="1042988" y="3800475"/>
          <p14:tracePt t="135333" x="1042988" y="3757613"/>
          <p14:tracePt t="135349" x="1042988" y="3729038"/>
          <p14:tracePt t="135365" x="1065213" y="3686175"/>
          <p14:tracePt t="135382" x="1071563" y="3671888"/>
          <p14:tracePt t="135400" x="1079500" y="3643313"/>
          <p14:tracePt t="135416" x="1085850" y="3636963"/>
          <p14:tracePt t="135433" x="1093788" y="3629025"/>
          <p14:tracePt t="135449" x="1100138" y="3622675"/>
          <p14:tracePt t="135466" x="1114425" y="3614738"/>
          <p14:tracePt t="135482" x="1122363" y="3614738"/>
          <p14:tracePt t="135499" x="1157288" y="3614738"/>
          <p14:tracePt t="135516" x="1200150" y="3614738"/>
          <p14:tracePt t="135532" x="1243013" y="3614738"/>
          <p14:tracePt t="135549" x="1285875" y="3614738"/>
          <p14:tracePt t="135566" x="1314450" y="3614738"/>
          <p14:tracePt t="135583" x="1336675" y="3614738"/>
          <p14:tracePt t="135599" x="1365250" y="3614738"/>
          <p14:tracePt t="135616" x="1393825" y="3614738"/>
          <p14:tracePt t="135632" x="1428750" y="3614738"/>
          <p14:tracePt t="135649" x="1471613" y="3614738"/>
          <p14:tracePt t="135666" x="1485900" y="3622675"/>
          <p14:tracePt t="135682" x="1514475" y="3636963"/>
          <p14:tracePt t="135698" x="1528763" y="3643313"/>
          <p14:tracePt t="135715" x="1536700" y="3651250"/>
          <p14:tracePt t="135732" x="1543050" y="3657600"/>
          <p14:tracePt t="135770" x="1543050" y="3665538"/>
          <p14:tracePt t="135778" x="1550988" y="3671888"/>
          <p14:tracePt t="135809" x="1557338" y="3679825"/>
          <p14:tracePt t="135842" x="1557338" y="3686175"/>
          <p14:tracePt t="135889" x="1557338" y="3694113"/>
          <p14:tracePt t="135930" x="1557338" y="3700463"/>
          <p14:tracePt t="135970" x="1557338" y="3708400"/>
          <p14:tracePt t="135970" x="1536700" y="3736975"/>
          <p14:tracePt t="135993" x="1528763" y="3743325"/>
          <p14:tracePt t="136009" x="1508125" y="3751263"/>
          <p14:tracePt t="136017" x="1485900" y="3757613"/>
          <p14:tracePt t="136034" x="1450975" y="3765550"/>
          <p14:tracePt t="136042" x="1443038" y="3771900"/>
          <p14:tracePt t="136050" x="1414463" y="3779838"/>
          <p14:tracePt t="136050" x="1400175" y="3794125"/>
          <p14:tracePt t="136082" x="1393825" y="3794125"/>
          <p14:tracePt t="136083" x="1379538" y="3794125"/>
          <p14:tracePt t="136099" x="1371600" y="3800475"/>
          <p14:tracePt t="136116" x="1357313" y="3800475"/>
          <p14:tracePt t="136132" x="1336675" y="3800475"/>
          <p14:tracePt t="136148" x="1328738" y="3800475"/>
          <p14:tracePt t="136281" x="1365250" y="3800475"/>
          <p14:tracePt t="136289" x="1422400" y="3794125"/>
          <p14:tracePt t="136297" x="1457325" y="3794125"/>
          <p14:tracePt t="136314" x="1550988" y="3771900"/>
          <p14:tracePt t="136315" x="1693863" y="3771900"/>
          <p14:tracePt t="136331" x="1900238" y="3771900"/>
          <p14:tracePt t="136348" x="2171700" y="3771900"/>
          <p14:tracePt t="136365" x="2457450" y="3771900"/>
          <p14:tracePt t="136381" x="2765425" y="3771900"/>
          <p14:tracePt t="136398" x="3022600" y="3771900"/>
          <p14:tracePt t="136414" x="3214688" y="3771900"/>
          <p14:tracePt t="136432" x="3371850" y="3771900"/>
          <p14:tracePt t="136448" x="3529013" y="3771900"/>
          <p14:tracePt t="136465" x="3771900" y="3771900"/>
          <p14:tracePt t="136482" x="3908425" y="3771900"/>
          <p14:tracePt t="136498" x="4086225" y="3779838"/>
          <p14:tracePt t="136514" x="4243388" y="3808413"/>
          <p14:tracePt t="136531" x="4408488" y="3829050"/>
          <p14:tracePt t="136547" x="4565650" y="3843338"/>
          <p14:tracePt t="136565" x="4686300" y="3851275"/>
          <p14:tracePt t="136582" x="4829175" y="3851275"/>
          <p14:tracePt t="136598" x="4986338" y="3851275"/>
          <p14:tracePt t="136615" x="5122863" y="3851275"/>
          <p14:tracePt t="136631" x="5265738" y="3851275"/>
          <p14:tracePt t="136648" x="5329238" y="3851275"/>
          <p14:tracePt t="136664" x="5422900" y="3851275"/>
          <p14:tracePt t="136680" x="5537200" y="3836988"/>
          <p14:tracePt t="136697" x="5614988" y="3836988"/>
          <p14:tracePt t="136714" x="5680075" y="3836988"/>
          <p14:tracePt t="136731" x="5772150" y="3836988"/>
          <p14:tracePt t="136747" x="5865813" y="3829050"/>
          <p14:tracePt t="136764" x="6008688" y="3814763"/>
          <p14:tracePt t="136780" x="6186488" y="3779838"/>
          <p14:tracePt t="136798" x="6308725" y="3765550"/>
          <p14:tracePt t="136814" x="6394450" y="3757613"/>
          <p14:tracePt t="136831" x="6451600" y="3743325"/>
          <p14:tracePt t="136847" x="6494463" y="3743325"/>
          <p14:tracePt t="136864" x="6537325" y="3729038"/>
          <p14:tracePt t="136864" x="6565900" y="3714750"/>
          <p14:tracePt t="136882" x="6643688" y="3708400"/>
          <p14:tracePt t="136901" x="6751638" y="3700463"/>
          <p14:tracePt t="136914" x="6843713" y="3700463"/>
          <p14:tracePt t="136931" x="6900863" y="3700463"/>
          <p14:tracePt t="136947" x="6965950" y="3700463"/>
          <p14:tracePt t="136964" x="7023100" y="3700463"/>
          <p14:tracePt t="136980" x="7086600" y="3700463"/>
          <p14:tracePt t="136997" x="7165975" y="3700463"/>
          <p14:tracePt t="137013" x="7229475" y="3700463"/>
          <p14:tracePt t="137031" x="7272338" y="3700463"/>
          <p14:tracePt t="137047" x="7337425" y="3700463"/>
          <p14:tracePt t="137064" x="7394575" y="3700463"/>
          <p14:tracePt t="137080" x="7458075" y="3700463"/>
          <p14:tracePt t="137080" x="7472363" y="3700463"/>
          <p14:tracePt t="137097" x="7523163" y="3700463"/>
          <p14:tracePt t="137114" x="7529513" y="3700463"/>
          <p14:tracePt t="137250" x="7500938" y="3700463"/>
          <p14:tracePt t="137258" x="7486650" y="3700463"/>
          <p14:tracePt t="137266" x="7443788" y="3700463"/>
          <p14:tracePt t="137280" x="7429500" y="3700463"/>
          <p14:tracePt t="137281" x="7337425" y="3722688"/>
          <p14:tracePt t="137297" x="7258050" y="3722688"/>
          <p14:tracePt t="137314" x="7200900" y="3722688"/>
          <p14:tracePt t="137330" x="7115175" y="3722688"/>
          <p14:tracePt t="137347" x="6994525" y="3722688"/>
          <p14:tracePt t="137363" x="6886575" y="3722688"/>
          <p14:tracePt t="137379" x="6729413" y="3722688"/>
          <p14:tracePt t="137397" x="6537325" y="3736975"/>
          <p14:tracePt t="137413" x="6308725" y="3757613"/>
          <p14:tracePt t="137430" x="6137275" y="3757613"/>
          <p14:tracePt t="137446" x="6029325" y="3757613"/>
          <p14:tracePt t="137463" x="5965825" y="3757613"/>
          <p14:tracePt t="137479" x="5886450" y="3779838"/>
          <p14:tracePt t="137496" x="5794375" y="3794125"/>
          <p14:tracePt t="137496" x="5737225" y="3794125"/>
          <p14:tracePt t="137514" x="5614988" y="3794125"/>
          <p14:tracePt t="137530" x="5472113" y="3794125"/>
          <p14:tracePt t="137547" x="5300663" y="3794125"/>
          <p14:tracePt t="137563" x="5129213" y="3794125"/>
          <p14:tracePt t="137580" x="4957763" y="3794125"/>
          <p14:tracePt t="137596" x="4765675" y="3794125"/>
          <p14:tracePt t="137613" x="4529138" y="3786188"/>
          <p14:tracePt t="137629" x="4194175" y="3743325"/>
          <p14:tracePt t="137646" x="3851275" y="3686175"/>
          <p14:tracePt t="137663" x="3522663" y="3671888"/>
          <p14:tracePt t="137679" x="3265488" y="3629025"/>
          <p14:tracePt t="137696" x="3086100" y="3600450"/>
          <p14:tracePt t="137712" x="2865438" y="3600450"/>
          <p14:tracePt t="137729" x="2736850" y="3600450"/>
          <p14:tracePt t="137746" x="2600325" y="3600450"/>
          <p14:tracePt t="137763" x="2493963" y="3600450"/>
          <p14:tracePt t="137779" x="2357438" y="3600450"/>
          <p14:tracePt t="137796" x="2214563" y="3600450"/>
          <p14:tracePt t="137813" x="2108200" y="3600450"/>
          <p14:tracePt t="137829" x="2014538" y="3600450"/>
          <p14:tracePt t="137846" x="1971675" y="3600450"/>
          <p14:tracePt t="137863" x="1957388" y="3600450"/>
          <p14:tracePt t="137880" x="1936750" y="3600450"/>
          <p14:tracePt t="137896" x="1922463" y="3600450"/>
          <p14:tracePt t="137912" x="1885950" y="3600450"/>
          <p14:tracePt t="137930" x="1865313" y="3600450"/>
          <p14:tracePt t="137946" x="1851025" y="3600450"/>
          <p14:tracePt t="138002" x="1843088" y="3600450"/>
          <p14:tracePt t="138018" x="1814513" y="3600450"/>
          <p14:tracePt t="138019" x="1808163" y="3600450"/>
          <p14:tracePt t="138029" x="1785938" y="3600450"/>
          <p14:tracePt t="138046" x="1779588" y="3600450"/>
          <p14:tracePt t="138722" x="1785938" y="3600450"/>
          <p14:tracePt t="138730" x="1800225" y="3600450"/>
          <p14:tracePt t="138746" x="1808163" y="3600450"/>
          <p14:tracePt t="138753" x="1814513" y="3600450"/>
          <p14:tracePt t="138753" x="1822450" y="3600450"/>
          <p14:tracePt t="138762" x="1865313" y="3622675"/>
          <p14:tracePt t="138778" x="1914525" y="3651250"/>
          <p14:tracePt t="138794" x="1979613" y="3722688"/>
          <p14:tracePt t="138811" x="2028825" y="3794125"/>
          <p14:tracePt t="138827" x="2071688" y="3879850"/>
          <p14:tracePt t="138845" x="2114550" y="3979863"/>
          <p14:tracePt t="138861" x="2136775" y="4065588"/>
          <p14:tracePt t="138878" x="2136775" y="4129088"/>
          <p14:tracePt t="138894" x="2136775" y="4151313"/>
          <p14:tracePt t="138911" x="2136775" y="4165600"/>
          <p14:tracePt t="138927" x="2136775" y="4171950"/>
          <p14:tracePt t="139169" x="2136775" y="4129088"/>
          <p14:tracePt t="139177" x="2114550" y="4100513"/>
          <p14:tracePt t="139186" x="2108200" y="4079875"/>
          <p14:tracePt t="139202" x="2100263" y="4071938"/>
          <p14:tracePt t="139205" x="2071688" y="4057650"/>
          <p14:tracePt t="139213" x="2057400" y="4043363"/>
          <p14:tracePt t="139227" x="2043113" y="4037013"/>
          <p14:tracePt t="139244" x="2028825" y="4022725"/>
          <p14:tracePt t="139261" x="2022475" y="4008438"/>
          <p14:tracePt t="139277" x="2022475" y="3971925"/>
          <p14:tracePt t="139294" x="2014538" y="3957638"/>
          <p14:tracePt t="139310" x="2000250" y="3922713"/>
          <p14:tracePt t="139327" x="1971675" y="3900488"/>
          <p14:tracePt t="139343" x="1957388" y="3871913"/>
          <p14:tracePt t="139361" x="1936750" y="3808413"/>
          <p14:tracePt t="139377" x="1893888" y="3700463"/>
          <p14:tracePt t="139394" x="1879600" y="3643313"/>
          <p14:tracePt t="139410" x="1857375" y="3594100"/>
          <p14:tracePt t="139426" x="1857375" y="3543300"/>
          <p14:tracePt t="139444" x="1857375" y="3471863"/>
          <p14:tracePt t="139460" x="1857375" y="3429000"/>
          <p14:tracePt t="139477" x="1857375" y="3408363"/>
          <p14:tracePt t="139493" x="1857375" y="3386138"/>
          <p14:tracePt t="139511" x="1857375" y="3379788"/>
          <p14:tracePt t="139527" x="1857375" y="3371850"/>
          <p14:tracePt t="139544" x="1857375" y="3336925"/>
          <p14:tracePt t="139560" x="1857375" y="3294063"/>
          <p14:tracePt t="139560" x="1857375" y="3286125"/>
          <p14:tracePt t="139577" x="1879600" y="3257550"/>
          <p14:tracePt t="139594" x="1893888" y="3251200"/>
          <p14:tracePt t="139610" x="1914525" y="3243263"/>
          <p14:tracePt t="139627" x="1936750" y="3222625"/>
          <p14:tracePt t="139643" x="1993900" y="3222625"/>
          <p14:tracePt t="139660" x="2071688" y="3214688"/>
          <p14:tracePt t="139677" x="2208213" y="3214688"/>
          <p14:tracePt t="139694" x="2379663" y="3214688"/>
          <p14:tracePt t="139710" x="2551113" y="3214688"/>
          <p14:tracePt t="139727" x="2693988" y="3214688"/>
          <p14:tracePt t="139743" x="2771775" y="3214688"/>
          <p14:tracePt t="139760" x="2822575" y="3214688"/>
          <p14:tracePt t="139777" x="2879725" y="3214688"/>
          <p14:tracePt t="139793" x="3094038" y="3236913"/>
          <p14:tracePt t="139810" x="3300413" y="3279775"/>
          <p14:tracePt t="139826" x="3494088" y="3308350"/>
          <p14:tracePt t="139844" x="3700463" y="3322638"/>
          <p14:tracePt t="139859" x="3879850" y="3357563"/>
          <p14:tracePt t="139877" x="4057650" y="3357563"/>
          <p14:tracePt t="139893" x="4179888" y="3357563"/>
          <p14:tracePt t="139910" x="4337050" y="3357563"/>
          <p14:tracePt t="139926" x="4457700" y="3357563"/>
          <p14:tracePt t="139943" x="4594225" y="3357563"/>
          <p14:tracePt t="139960" x="4757738" y="3371850"/>
          <p14:tracePt t="139976" x="4914900" y="3408363"/>
          <p14:tracePt t="139976" x="4943475" y="3408363"/>
          <p14:tracePt t="139994" x="5065713" y="3422650"/>
          <p14:tracePt t="140009" x="5200650" y="3422650"/>
          <p14:tracePt t="140026" x="5329238" y="3422650"/>
          <p14:tracePt t="140042" x="5429250" y="3422650"/>
          <p14:tracePt t="140060" x="5522913" y="3422650"/>
          <p14:tracePt t="140076" x="5622925" y="3422650"/>
          <p14:tracePt t="140093" x="5694363" y="3422650"/>
          <p14:tracePt t="140109" x="5737225" y="3422650"/>
          <p14:tracePt t="140126" x="5765800" y="3422650"/>
          <p14:tracePt t="140143" x="5808663" y="3422650"/>
          <p14:tracePt t="140159" x="5900738" y="3422650"/>
          <p14:tracePt t="140176" x="5980113" y="3422650"/>
          <p14:tracePt t="140192" x="6057900" y="3422650"/>
          <p14:tracePt t="140192" x="6108700" y="3422650"/>
          <p14:tracePt t="140209" x="6172200" y="3422650"/>
          <p14:tracePt t="140226" x="6280150" y="3414713"/>
          <p14:tracePt t="140243" x="6372225" y="3400425"/>
          <p14:tracePt t="140259" x="6451600" y="3400425"/>
          <p14:tracePt t="140276" x="6465888" y="3400425"/>
          <p14:tracePt t="140292" x="6486525" y="3400425"/>
          <p14:tracePt t="140309" x="6515100" y="3400425"/>
          <p14:tracePt t="140327" x="6537325" y="3400425"/>
          <p14:tracePt t="140343" x="6586538" y="3400425"/>
          <p14:tracePt t="140359" x="6637338" y="3400425"/>
          <p14:tracePt t="140376" x="6686550" y="3400425"/>
          <p14:tracePt t="140392" x="6751638" y="3400425"/>
          <p14:tracePt t="140408" x="6858000" y="3400425"/>
          <p14:tracePt t="140425" x="6900863" y="3400425"/>
          <p14:tracePt t="140443" x="6923088" y="3400425"/>
          <p14:tracePt t="140459" x="6943725" y="3400425"/>
          <p14:tracePt t="140514" x="6951663" y="3400425"/>
          <p14:tracePt t="140545" x="6958013" y="3400425"/>
          <p14:tracePt t="140559" x="6972300" y="3400425"/>
          <p14:tracePt t="140569" x="6980238" y="3400425"/>
          <p14:tracePt t="140569" x="6986588" y="3400425"/>
          <p14:tracePt t="140577" x="6994525" y="3400425"/>
          <p14:tracePt t="140591" x="7008813" y="3400425"/>
          <p14:tracePt t="140608" x="7051675" y="3400425"/>
          <p14:tracePt t="140625" x="7065963" y="3408363"/>
          <p14:tracePt t="140713" x="7072313" y="3414713"/>
          <p14:tracePt t="140746" x="7072313" y="3422650"/>
          <p14:tracePt t="140753" x="7043738" y="3443288"/>
          <p14:tracePt t="140761" x="6994525" y="3465513"/>
          <p14:tracePt t="140775" x="6951663" y="3471863"/>
          <p14:tracePt t="140791" x="6851650" y="3514725"/>
          <p14:tracePt t="140809" x="6772275" y="3529013"/>
          <p14:tracePt t="140825" x="6657975" y="3543300"/>
          <p14:tracePt t="140843" x="6565900" y="3557588"/>
          <p14:tracePt t="140859" x="6451600" y="3565525"/>
          <p14:tracePt t="140876" x="6329363" y="3579813"/>
          <p14:tracePt t="140892" x="6165850" y="3614738"/>
          <p14:tracePt t="140908" x="5994400" y="3614738"/>
          <p14:tracePt t="140924" x="5822950" y="3614738"/>
          <p14:tracePt t="140941" x="5665788" y="3614738"/>
          <p14:tracePt t="140958" x="5522913" y="3614738"/>
          <p14:tracePt t="140975" x="5414963" y="3614738"/>
          <p14:tracePt t="140992" x="5280025" y="3614738"/>
          <p14:tracePt t="141008" x="5108575" y="3614738"/>
          <p14:tracePt t="141024" x="4843463" y="3614738"/>
          <p14:tracePt t="141041" x="4722813" y="3614738"/>
          <p14:tracePt t="141057" x="4600575" y="3614738"/>
          <p14:tracePt t="141074" x="4508500" y="3614738"/>
          <p14:tracePt t="141091" x="4443413" y="3614738"/>
          <p14:tracePt t="141108" x="4414838" y="3614738"/>
          <p14:tracePt t="141124" x="4357688" y="3614738"/>
          <p14:tracePt t="141141" x="4314825" y="3614738"/>
          <p14:tracePt t="141157" x="4243388" y="3614738"/>
          <p14:tracePt t="141174" x="4165600" y="3600450"/>
          <p14:tracePt t="141191" x="4086225" y="3594100"/>
          <p14:tracePt t="141209" x="4022725" y="3594100"/>
          <p14:tracePt t="141224" x="3922713" y="3586163"/>
          <p14:tracePt t="141241" x="3851275" y="3586163"/>
          <p14:tracePt t="141258" x="3794125" y="3586163"/>
          <p14:tracePt t="141274" x="3751263" y="3586163"/>
          <p14:tracePt t="141291" x="3708400" y="3586163"/>
          <p14:tracePt t="141307" x="3657600" y="3586163"/>
          <p14:tracePt t="141324" x="3608388" y="3586163"/>
          <p14:tracePt t="141340" x="3536950" y="3586163"/>
          <p14:tracePt t="141357" x="3471863" y="3586163"/>
          <p14:tracePt t="141374" x="3422650" y="3586163"/>
          <p14:tracePt t="141391" x="3336925" y="3565525"/>
          <p14:tracePt t="141408" x="3322638" y="3565525"/>
          <p14:tracePt t="141424" x="3251200" y="3551238"/>
          <p14:tracePt t="141424" x="3236913" y="3551238"/>
          <p14:tracePt t="141441" x="3157538" y="3543300"/>
          <p14:tracePt t="141458" x="3051175" y="3543300"/>
          <p14:tracePt t="141475" x="2957513" y="3543300"/>
          <p14:tracePt t="141491" x="2894013" y="3543300"/>
          <p14:tracePt t="141508" x="2814638" y="3543300"/>
          <p14:tracePt t="141523" x="2751138" y="3543300"/>
          <p14:tracePt t="141540" x="2693988" y="3543300"/>
          <p14:tracePt t="141558" x="2628900" y="3543300"/>
          <p14:tracePt t="141573" x="2586038" y="3543300"/>
          <p14:tracePt t="141591" x="2522538" y="3543300"/>
          <p14:tracePt t="141607" x="2465388" y="3543300"/>
          <p14:tracePt t="141624" x="2386013" y="3543300"/>
          <p14:tracePt t="141640" x="2336800" y="3543300"/>
          <p14:tracePt t="141657" x="2179638" y="3543300"/>
          <p14:tracePt t="141674" x="2057400" y="3543300"/>
          <p14:tracePt t="141691" x="1851025" y="3543300"/>
          <p14:tracePt t="141707" x="1657350" y="3529013"/>
          <p14:tracePt t="141724" x="1528763" y="3494088"/>
          <p14:tracePt t="141740" x="1457325" y="3486150"/>
          <p14:tracePt t="141757" x="1428750" y="3479800"/>
          <p14:tracePt t="141774" x="1422400" y="3479800"/>
          <p14:tracePt t="141961" x="1428750" y="3479800"/>
          <p14:tracePt t="141969" x="1457325" y="3457575"/>
          <p14:tracePt t="141978" x="1514475" y="3457575"/>
          <p14:tracePt t="141990" x="1557338" y="3451225"/>
          <p14:tracePt t="142007" x="1571625" y="3451225"/>
          <p14:tracePt t="142023" x="1593850" y="3451225"/>
          <p14:tracePt t="142040" x="1628775" y="3451225"/>
          <p14:tracePt t="142056" x="1665288" y="3451225"/>
          <p14:tracePt t="142074" x="1685925" y="3451225"/>
          <p14:tracePt t="142090" x="1722438" y="3451225"/>
          <p14:tracePt t="142107" x="1765300" y="3451225"/>
          <p14:tracePt t="142123" x="1800225" y="3451225"/>
          <p14:tracePt t="142140" x="1836738" y="3451225"/>
          <p14:tracePt t="142156" x="1851025" y="3451225"/>
          <p14:tracePt t="142173" x="1871663" y="3451225"/>
          <p14:tracePt t="142189" x="1885950" y="3451225"/>
          <p14:tracePt t="142207" x="1928813" y="3451225"/>
          <p14:tracePt t="142223" x="1957388" y="3457575"/>
          <p14:tracePt t="142240" x="1979613" y="3465513"/>
          <p14:tracePt t="142257" x="1993900" y="3465513"/>
          <p14:tracePt t="142273" x="2022475" y="3465513"/>
          <p14:tracePt t="142290" x="2043113" y="3471863"/>
          <p14:tracePt t="142306" x="2079625" y="3471863"/>
          <p14:tracePt t="142323" x="2093913" y="3471863"/>
          <p14:tracePt t="142339" x="2108200" y="3471863"/>
          <p14:tracePt t="142356" x="2114550" y="3471863"/>
          <p14:tracePt t="142373" x="2128838" y="3479800"/>
          <p14:tracePt t="142389" x="2136775" y="3486150"/>
          <p14:tracePt t="142426" x="2143125" y="3486150"/>
          <p14:tracePt t="142427" x="2165350" y="3486150"/>
          <p14:tracePt t="142473" x="2171700" y="3486150"/>
          <p14:tracePt t="142514" x="2179638" y="3494088"/>
          <p14:tracePt t="142522" x="2185988" y="3494088"/>
          <p14:tracePt t="142602" x="2185988" y="3500438"/>
          <p14:tracePt t="142609" x="2157413" y="3508375"/>
          <p14:tracePt t="142618" x="2151063" y="3508375"/>
          <p14:tracePt t="142624" x="2128838" y="3508375"/>
          <p14:tracePt t="142639" x="2100263" y="3529013"/>
          <p14:tracePt t="142655" x="2085975" y="3536950"/>
          <p14:tracePt t="142672" x="2065338" y="3536950"/>
          <p14:tracePt t="142689" x="2022475" y="3551238"/>
          <p14:tracePt t="142707" x="1993900" y="3551238"/>
          <p14:tracePt t="142722" x="1965325" y="3551238"/>
          <p14:tracePt t="142739" x="1951038" y="3565525"/>
          <p14:tracePt t="142755" x="1928813" y="3565525"/>
          <p14:tracePt t="142773" x="1914525" y="3565525"/>
          <p14:tracePt t="142788" x="1879600" y="3571875"/>
          <p14:tracePt t="142806" x="1865313" y="3571875"/>
          <p14:tracePt t="142822" x="1843088" y="3571875"/>
          <p14:tracePt t="142839" x="1828800" y="3571875"/>
          <p14:tracePt t="142856" x="1800225" y="3571875"/>
          <p14:tracePt t="142872" x="1771650" y="3571875"/>
          <p14:tracePt t="142872" x="1765300" y="3571875"/>
          <p14:tracePt t="142890" x="1751013" y="3571875"/>
          <p14:tracePt t="142905" x="1736725" y="3571875"/>
          <p14:tracePt t="142953" x="1728788" y="3571875"/>
          <p14:tracePt t="142961" x="1722438" y="3571875"/>
          <p14:tracePt t="142969" x="1714500" y="3571875"/>
          <p14:tracePt t="142979" x="1685925" y="3571875"/>
          <p14:tracePt t="143018" x="1679575" y="3565525"/>
          <p14:tracePt t="143026" x="1679575" y="3543300"/>
          <p14:tracePt t="143027" x="1679575" y="3522663"/>
          <p14:tracePt t="143038" x="1679575" y="3494088"/>
          <p14:tracePt t="143055" x="1679575" y="3457575"/>
          <p14:tracePt t="143072" x="1679575" y="3436938"/>
          <p14:tracePt t="143088" x="1679575" y="3414713"/>
          <p14:tracePt t="143106" x="1685925" y="3400425"/>
          <p14:tracePt t="143122" x="1693863" y="3379788"/>
          <p14:tracePt t="143138" x="1722438" y="3357563"/>
          <p14:tracePt t="143155" x="1736725" y="3343275"/>
          <p14:tracePt t="143172" x="1757363" y="3322638"/>
          <p14:tracePt t="143188" x="1771650" y="3308350"/>
          <p14:tracePt t="143204" x="1808163" y="3286125"/>
          <p14:tracePt t="143222" x="1836738" y="3279775"/>
          <p14:tracePt t="143239" x="1851025" y="3279775"/>
          <p14:tracePt t="143256" x="1879600" y="3279775"/>
          <p14:tracePt t="143271" x="1908175" y="3271838"/>
          <p14:tracePt t="143289" x="1928813" y="3271838"/>
          <p14:tracePt t="143305" x="1957388" y="3271838"/>
          <p14:tracePt t="143322" x="1965325" y="3271838"/>
          <p14:tracePt t="143338" x="2000250" y="3271838"/>
          <p14:tracePt t="143354" x="2028825" y="3286125"/>
          <p14:tracePt t="143371" x="2057400" y="3294063"/>
          <p14:tracePt t="143387" x="2085975" y="3294063"/>
          <p14:tracePt t="143405" x="2108200" y="3300413"/>
          <p14:tracePt t="143421" x="2128838" y="3308350"/>
          <p14:tracePt t="143438" x="2143125" y="3328988"/>
          <p14:tracePt t="143454" x="2165350" y="3336925"/>
          <p14:tracePt t="143498" x="2171700" y="3336925"/>
          <p14:tracePt t="143506" x="2193925" y="3351213"/>
          <p14:tracePt t="143509" x="2208213" y="3365500"/>
          <p14:tracePt t="143522" x="2228850" y="3400425"/>
          <p14:tracePt t="143538" x="2243138" y="3429000"/>
          <p14:tracePt t="143554" x="2251075" y="3436938"/>
          <p14:tracePt t="143571" x="2251075" y="3443288"/>
          <p14:tracePt t="143588" x="2251075" y="3457575"/>
          <p14:tracePt t="143604" x="2251075" y="3479800"/>
          <p14:tracePt t="143621" x="2251075" y="3494088"/>
          <p14:tracePt t="143637" x="2251075" y="3500438"/>
          <p14:tracePt t="143654" x="2243138" y="3514725"/>
          <p14:tracePt t="143671" x="2222500" y="3536950"/>
          <p14:tracePt t="143688" x="2185988" y="3565525"/>
          <p14:tracePt t="143705" x="2171700" y="3571875"/>
          <p14:tracePt t="143721" x="2143125" y="3579813"/>
          <p14:tracePt t="143738" x="2114550" y="3594100"/>
          <p14:tracePt t="143754" x="2108200" y="3600450"/>
          <p14:tracePt t="143771" x="2085975" y="3608388"/>
          <p14:tracePt t="143787" x="2065338" y="3608388"/>
          <p14:tracePt t="143804" x="2036763" y="3608388"/>
          <p14:tracePt t="143820" x="2008188" y="3608388"/>
          <p14:tracePt t="143837" x="1985963" y="3608388"/>
          <p14:tracePt t="143854" x="1971675" y="3608388"/>
          <p14:tracePt t="143871" x="1951038" y="3608388"/>
          <p14:tracePt t="143888" x="1928813" y="3608388"/>
          <p14:tracePt t="143904" x="1908175" y="3600450"/>
          <p14:tracePt t="143921" x="1885950" y="3600450"/>
          <p14:tracePt t="143938" x="1857375" y="3586163"/>
          <p14:tracePt t="143954" x="1822450" y="3557588"/>
          <p14:tracePt t="143970" x="1814513" y="3551238"/>
          <p14:tracePt t="143987" x="1808163" y="3543300"/>
          <p14:tracePt t="144004" x="1800225" y="3536950"/>
          <p14:tracePt t="144021" x="1800225" y="3529013"/>
          <p14:tracePt t="144037" x="1800225" y="3514725"/>
          <p14:tracePt t="144054" x="1800225" y="3494088"/>
          <p14:tracePt t="144070" x="1800225" y="3479800"/>
          <p14:tracePt t="144087" x="1800225" y="3457575"/>
          <p14:tracePt t="144103" x="1800225" y="3422650"/>
          <p14:tracePt t="144120" x="1822450" y="3394075"/>
          <p14:tracePt t="144137" x="1843088" y="3351213"/>
          <p14:tracePt t="144154" x="1857375" y="3336925"/>
          <p14:tracePt t="144170" x="1865313" y="3328988"/>
          <p14:tracePt t="144187" x="1871663" y="3322638"/>
          <p14:tracePt t="144203" x="1900238" y="3314700"/>
          <p14:tracePt t="144220" x="1908175" y="3308350"/>
          <p14:tracePt t="144257" x="1914525" y="3308350"/>
          <p14:tracePt t="144265" x="1936750" y="3308350"/>
          <p14:tracePt t="144272" x="1971675" y="3286125"/>
          <p14:tracePt t="144287" x="1993900" y="3286125"/>
          <p14:tracePt t="144304" x="2014538" y="3286125"/>
          <p14:tracePt t="144320" x="2028825" y="3279775"/>
          <p14:tracePt t="144337" x="2051050" y="3279775"/>
          <p14:tracePt t="144354" x="2057400" y="3279775"/>
          <p14:tracePt t="144370" x="2065338" y="3279775"/>
          <p14:tracePt t="144409" x="2079625" y="3286125"/>
          <p14:tracePt t="144426" x="2085975" y="3286125"/>
          <p14:tracePt t="144437" x="2093913" y="3294063"/>
          <p14:tracePt t="144437" x="2100263" y="3308350"/>
          <p14:tracePt t="144453" x="2108200" y="3314700"/>
          <p14:tracePt t="144470" x="2108200" y="3322638"/>
          <p14:tracePt t="144506" x="2108200" y="3328988"/>
          <p14:tracePt t="144537" x="2114550" y="3357563"/>
          <p14:tracePt t="144682" x="2114550" y="3365500"/>
          <p14:tracePt t="145271" x="2114550" y="3371850"/>
          <p14:tracePt t="145298" x="2114550" y="3386138"/>
          <p14:tracePt t="145417" x="0" y="0"/>
        </p14:tracePtLst>
        <p14:tracePtLst>
          <p14:tracePt t="152045" x="2200275" y="4379913"/>
          <p14:tracePt t="152057" x="2200275" y="4386263"/>
          <p14:tracePt t="152065" x="2208213" y="4394200"/>
          <p14:tracePt t="152113" x="2208213" y="4400550"/>
          <p14:tracePt t="152305" x="2208213" y="4379913"/>
          <p14:tracePt t="152313" x="2208213" y="4343400"/>
          <p14:tracePt t="152321" x="2185988" y="4300538"/>
          <p14:tracePt t="152329" x="2157413" y="4200525"/>
          <p14:tracePt t="152342" x="2143125" y="4057650"/>
          <p14:tracePt t="152359" x="2128838" y="3951288"/>
          <p14:tracePt t="152375" x="2128838" y="3871913"/>
          <p14:tracePt t="152391" x="2128838" y="3829050"/>
          <p14:tracePt t="152409" x="2128838" y="3800475"/>
          <p14:tracePt t="152425" x="2128838" y="3786188"/>
          <p14:tracePt t="152441" x="2143125" y="3765550"/>
          <p14:tracePt t="152459" x="2151063" y="3743325"/>
          <p14:tracePt t="152602" x="2136775" y="3743325"/>
          <p14:tracePt t="152610" x="2100263" y="3743325"/>
          <p14:tracePt t="152617" x="2085975" y="3743325"/>
          <p14:tracePt t="152625" x="2008188" y="3743325"/>
          <p14:tracePt t="152625" x="2000250" y="3751263"/>
          <p14:tracePt t="152642" x="1965325" y="3757613"/>
          <p14:tracePt t="152722" x="1957388" y="3757613"/>
          <p14:tracePt t="152737" x="1943100" y="3765550"/>
          <p14:tracePt t="152745" x="1936750" y="3765550"/>
          <p14:tracePt t="152770" x="1928813" y="3765550"/>
          <p14:tracePt t="152802" x="1922463" y="3765550"/>
          <p14:tracePt t="152842" x="1914525" y="3765550"/>
          <p14:tracePt t="152849" x="1900238" y="3765550"/>
          <p14:tracePt t="152857" x="1879600" y="3757613"/>
          <p14:tracePt t="152860" x="1879600" y="3751263"/>
          <p14:tracePt t="152874" x="1879600" y="3722688"/>
          <p14:tracePt t="152891" x="1879600" y="3679825"/>
          <p14:tracePt t="152907" x="1879600" y="3636963"/>
          <p14:tracePt t="152924" x="1885950" y="3614738"/>
          <p14:tracePt t="152941" x="1908175" y="3579813"/>
          <p14:tracePt t="152958" x="1936750" y="3543300"/>
          <p14:tracePt t="152974" x="1951038" y="3536950"/>
          <p14:tracePt t="152990" x="1971675" y="3536950"/>
          <p14:tracePt t="153008" x="2014538" y="3536950"/>
          <p14:tracePt t="153024" x="2071688" y="3536950"/>
          <p14:tracePt t="153040" x="2143125" y="3536950"/>
          <p14:tracePt t="153057" x="2185988" y="3536950"/>
          <p14:tracePt t="153073" x="2193925" y="3543300"/>
          <p14:tracePt t="153090" x="2214563" y="3565525"/>
          <p14:tracePt t="153107" x="2228850" y="3586163"/>
          <p14:tracePt t="153124" x="2228850" y="3614738"/>
          <p14:tracePt t="153140" x="2228850" y="3651250"/>
          <p14:tracePt t="153157" x="2228850" y="3694113"/>
          <p14:tracePt t="153173" x="2171700" y="3729038"/>
          <p14:tracePt t="153191" x="2122488" y="3751263"/>
          <p14:tracePt t="153207" x="2100263" y="3751263"/>
          <p14:tracePt t="153224" x="2085975" y="3751263"/>
          <p14:tracePt t="153240" x="2057400" y="3751263"/>
          <p14:tracePt t="153240" x="2051050" y="3751263"/>
          <p14:tracePt t="153257" x="2014538" y="3736975"/>
          <p14:tracePt t="153274" x="2008188" y="3708400"/>
          <p14:tracePt t="153290" x="2008188" y="3700463"/>
          <p14:tracePt t="153307" x="2008188" y="3679825"/>
          <p14:tracePt t="153323" x="2008188" y="3671888"/>
          <p14:tracePt t="153340" x="2014538" y="3657600"/>
          <p14:tracePt t="153357" x="2028825" y="3651250"/>
          <p14:tracePt t="153373" x="2036763" y="3643313"/>
          <p14:tracePt t="153417" x="2043113" y="3629025"/>
          <p14:tracePt t="153890" x="2051050" y="3629025"/>
          <p14:tracePt t="153901" x="2065338" y="3629025"/>
          <p14:tracePt t="153902" x="2085975" y="3629025"/>
          <p14:tracePt t="153906" x="2108200" y="3629025"/>
          <p14:tracePt t="153923" x="2136775" y="3636963"/>
          <p14:tracePt t="153940" x="2171700" y="3643313"/>
          <p14:tracePt t="153956" x="2193925" y="3643313"/>
          <p14:tracePt t="153973" x="2222500" y="3651250"/>
          <p14:tracePt t="153989" x="2243138" y="3657600"/>
          <p14:tracePt t="154006" x="2257425" y="3657600"/>
          <p14:tracePt t="154023" x="2265363" y="3657600"/>
          <p14:tracePt t="154039" x="2286000" y="3657600"/>
          <p14:tracePt t="154056" x="2308225" y="3671888"/>
          <p14:tracePt t="154072" x="2322513" y="3671888"/>
          <p14:tracePt t="154089" x="2343150" y="3671888"/>
          <p14:tracePt t="154105" x="2357438" y="3671888"/>
          <p14:tracePt t="154123" x="2371725" y="3671888"/>
          <p14:tracePt t="154139" x="2393950" y="3671888"/>
          <p14:tracePt t="154156" x="2408238" y="3671888"/>
          <p14:tracePt t="154173" x="2457450" y="3671888"/>
          <p14:tracePt t="154189" x="2500313" y="3671888"/>
          <p14:tracePt t="154206" x="2528888" y="3679825"/>
          <p14:tracePt t="154222" x="2557463" y="3679825"/>
          <p14:tracePt t="154239" x="2608263" y="3679825"/>
          <p14:tracePt t="154255" x="2628900" y="3679825"/>
          <p14:tracePt t="154272" x="2651125" y="3671888"/>
          <p14:tracePt t="154289" x="2693988" y="3665538"/>
          <p14:tracePt t="154307" x="2722563" y="3657600"/>
          <p14:tracePt t="154322" x="2771775" y="3636963"/>
          <p14:tracePt t="154339" x="2828925" y="3629025"/>
          <p14:tracePt t="154356" x="2865438" y="3614738"/>
          <p14:tracePt t="154372" x="2914650" y="3586163"/>
          <p14:tracePt t="154389" x="2928938" y="3579813"/>
          <p14:tracePt t="154405" x="2951163" y="3557588"/>
          <p14:tracePt t="154422" x="2951163" y="3543300"/>
          <p14:tracePt t="154438" x="2951163" y="3536950"/>
          <p14:tracePt t="154456" x="2951163" y="3508375"/>
          <p14:tracePt t="154472" x="2951163" y="3465513"/>
          <p14:tracePt t="154489" x="2908300" y="3414713"/>
          <p14:tracePt t="154506" x="2871788" y="3365500"/>
          <p14:tracePt t="154522" x="2851150" y="3343275"/>
          <p14:tracePt t="154538" x="2822575" y="3300413"/>
          <p14:tracePt t="154555" x="2814638" y="3294063"/>
          <p14:tracePt t="154572" x="2786063" y="3271838"/>
          <p14:tracePt t="154589" x="2771775" y="3257550"/>
          <p14:tracePt t="154605" x="2743200" y="3251200"/>
          <p14:tracePt t="154621" x="2728913" y="3228975"/>
          <p14:tracePt t="154638" x="2700338" y="3222625"/>
          <p14:tracePt t="154655" x="2693988" y="3214688"/>
          <p14:tracePt t="154689" x="2686050" y="3208338"/>
          <p14:tracePt t="154689" x="2679700" y="3208338"/>
          <p14:tracePt t="154704" x="2665413" y="3208338"/>
          <p14:tracePt t="154722" x="2657475" y="3208338"/>
          <p14:tracePt t="154738" x="2636838" y="3208338"/>
          <p14:tracePt t="154755" x="2622550" y="3208338"/>
          <p14:tracePt t="154771" x="2614613" y="3208338"/>
          <p14:tracePt t="154789" x="2579688" y="3214688"/>
          <p14:tracePt t="154805" x="2571750" y="3222625"/>
          <p14:tracePt t="154822" x="2557463" y="3222625"/>
          <p14:tracePt t="154839" x="2543175" y="3228975"/>
          <p14:tracePt t="154855" x="2522538" y="3251200"/>
          <p14:tracePt t="154872" x="2514600" y="3257550"/>
          <p14:tracePt t="154888" x="2508250" y="3265488"/>
          <p14:tracePt t="154905" x="2471738" y="3294063"/>
          <p14:tracePt t="154921" x="2465388" y="3300413"/>
          <p14:tracePt t="154938" x="2457450" y="3322638"/>
          <p14:tracePt t="154955" x="2451100" y="3328988"/>
          <p14:tracePt t="155026" x="2451100" y="3336925"/>
          <p14:tracePt t="155033" x="2443163" y="3343275"/>
          <p14:tracePt t="155046" x="2436813" y="3351213"/>
          <p14:tracePt t="155057" x="2428875" y="3357563"/>
          <p14:tracePt t="155097" x="2422525" y="3365500"/>
          <p14:tracePt t="155105" x="2422525" y="3371850"/>
          <p14:tracePt t="155120" x="2422525" y="3400425"/>
          <p14:tracePt t="155121" x="2414588" y="3422650"/>
          <p14:tracePt t="155137" x="2414588" y="3443288"/>
          <p14:tracePt t="155154" x="2414588" y="3479800"/>
          <p14:tracePt t="155171" x="2414588" y="3508375"/>
          <p14:tracePt t="155187" x="2414588" y="3522663"/>
          <p14:tracePt t="155205" x="2414588" y="3543300"/>
          <p14:tracePt t="155220" x="2414588" y="3557588"/>
          <p14:tracePt t="155238" x="2414588" y="3565525"/>
          <p14:tracePt t="155281" x="2414588" y="3594100"/>
          <p14:tracePt t="155289" x="2414588" y="3600450"/>
          <p14:tracePt t="155297" x="2422525" y="3600450"/>
          <p14:tracePt t="155305" x="2428875" y="3608388"/>
          <p14:tracePt t="155320" x="2436813" y="3614738"/>
          <p14:tracePt t="155338" x="2443163" y="3614738"/>
          <p14:tracePt t="155354" x="2479675" y="3629025"/>
          <p14:tracePt t="155370" x="2500313" y="3643313"/>
          <p14:tracePt t="155388" x="2514600" y="3651250"/>
          <p14:tracePt t="155404" x="2536825" y="3671888"/>
          <p14:tracePt t="155421" x="2565400" y="3679825"/>
          <p14:tracePt t="155437" x="2579688" y="3679825"/>
          <p14:tracePt t="155453" x="2593975" y="3686175"/>
          <p14:tracePt t="155471" x="2614613" y="3686175"/>
          <p14:tracePt t="155487" x="2622550" y="3694113"/>
          <p14:tracePt t="155504" x="2636838" y="3694113"/>
          <p14:tracePt t="155520" x="2665413" y="3694113"/>
          <p14:tracePt t="155537" x="2679700" y="3694113"/>
          <p14:tracePt t="155553" x="2708275" y="3694113"/>
          <p14:tracePt t="155570" x="2736850" y="3694113"/>
          <p14:tracePt t="155587" x="2771775" y="3694113"/>
          <p14:tracePt t="155603" x="2794000" y="3671888"/>
          <p14:tracePt t="155620" x="2822575" y="3657600"/>
          <p14:tracePt t="155637" x="2828925" y="3651250"/>
          <p14:tracePt t="155654" x="2828925" y="3643313"/>
          <p14:tracePt t="155689" x="2828925" y="3636963"/>
          <p14:tracePt t="155704" x="2843213" y="3629025"/>
          <p14:tracePt t="155705" x="2843213" y="3600450"/>
          <p14:tracePt t="155720" x="2843213" y="3565525"/>
          <p14:tracePt t="155737" x="2843213" y="3514725"/>
          <p14:tracePt t="155754" x="2843213" y="3486150"/>
          <p14:tracePt t="155770" x="2843213" y="3465513"/>
          <p14:tracePt t="155787" x="2822575" y="3429000"/>
          <p14:tracePt t="155803" x="2808288" y="3408363"/>
          <p14:tracePt t="155820" x="2771775" y="3357563"/>
          <p14:tracePt t="155837" x="2743200" y="3336925"/>
          <p14:tracePt t="155853" x="2728913" y="3308350"/>
          <p14:tracePt t="155870" x="2714625" y="3294063"/>
          <p14:tracePt t="155886" x="2700338" y="3279775"/>
          <p14:tracePt t="155904" x="2693988" y="3271838"/>
          <p14:tracePt t="155920" x="2679700" y="3257550"/>
          <p14:tracePt t="155937" x="2671763" y="3251200"/>
          <p14:tracePt t="155953" x="2665413" y="3251200"/>
          <p14:tracePt t="155969" x="2657475" y="3251200"/>
          <p14:tracePt t="155986" x="2636838" y="3251200"/>
          <p14:tracePt t="156003" x="2614613" y="3236913"/>
          <p14:tracePt t="156041" x="2600325" y="3236913"/>
          <p14:tracePt t="156049" x="2586038" y="3236913"/>
          <p14:tracePt t="156053" x="2557463" y="3236913"/>
          <p14:tracePt t="156069" x="2536825" y="3236913"/>
          <p14:tracePt t="156086" x="2514600" y="3236913"/>
          <p14:tracePt t="156102" x="2493963" y="3243263"/>
          <p14:tracePt t="156119" x="2479675" y="3251200"/>
          <p14:tracePt t="156136" x="2457450" y="3265488"/>
          <p14:tracePt t="156152" x="2457450" y="3300413"/>
          <p14:tracePt t="156170" x="2451100" y="3314700"/>
          <p14:tracePt t="156186" x="2451100" y="3343275"/>
          <p14:tracePt t="156203" x="2443163" y="3386138"/>
          <p14:tracePt t="156219" x="2436813" y="3400425"/>
          <p14:tracePt t="156236" x="2436813" y="3436938"/>
          <p14:tracePt t="156252" x="2436813" y="3471863"/>
          <p14:tracePt t="156269" x="2436813" y="3500438"/>
          <p14:tracePt t="156286" x="2436813" y="3514725"/>
          <p14:tracePt t="156303" x="2436813" y="3551238"/>
          <p14:tracePt t="156320" x="2436813" y="3565525"/>
          <p14:tracePt t="156336" x="2436813" y="3594100"/>
          <p14:tracePt t="156336" x="2443163" y="3600450"/>
          <p14:tracePt t="156354" x="2451100" y="3636963"/>
          <p14:tracePt t="156369" x="2457450" y="3665538"/>
          <p14:tracePt t="156386" x="2465388" y="3671888"/>
          <p14:tracePt t="156434" x="2471738" y="3686175"/>
          <p14:tracePt t="156442" x="2479675" y="3694113"/>
          <p14:tracePt t="156458" x="2500313" y="3694113"/>
          <p14:tracePt t="156460" x="2514600" y="3708400"/>
          <p14:tracePt t="156469" x="2551113" y="3722688"/>
          <p14:tracePt t="156486" x="2579688" y="3729038"/>
          <p14:tracePt t="156502" x="2586038" y="3729038"/>
          <p14:tracePt t="156518" x="2622550" y="3729038"/>
          <p14:tracePt t="156535" x="2636838" y="3751263"/>
          <p14:tracePt t="156552" x="2671763" y="3751263"/>
          <p14:tracePt t="156569" x="2714625" y="3751263"/>
          <p14:tracePt t="156586" x="2728913" y="3751263"/>
          <p14:tracePt t="156602" x="2743200" y="3751263"/>
          <p14:tracePt t="156619" x="2751138" y="3751263"/>
          <p14:tracePt t="156636" x="2757488" y="3751263"/>
          <p14:tracePt t="156674" x="2771775" y="3743325"/>
          <p14:tracePt t="156680" x="2800350" y="3736975"/>
          <p14:tracePt t="156687" x="2814638" y="3722688"/>
          <p14:tracePt t="156702" x="2836863" y="3694113"/>
          <p14:tracePt t="156719" x="2851150" y="3679825"/>
          <p14:tracePt t="156735" x="2879725" y="3643313"/>
          <p14:tracePt t="156751" x="2886075" y="3622675"/>
          <p14:tracePt t="156769" x="2886075" y="3600450"/>
          <p14:tracePt t="156785" x="2886075" y="3579813"/>
          <p14:tracePt t="156801" x="2886075" y="3557588"/>
          <p14:tracePt t="156819" x="2886075" y="3514725"/>
          <p14:tracePt t="156837" x="2886075" y="3479800"/>
          <p14:tracePt t="156852" x="2879725" y="3451225"/>
          <p14:tracePt t="156868" x="2851150" y="3422650"/>
          <p14:tracePt t="156885" x="2814638" y="3386138"/>
          <p14:tracePt t="156905" x="2794000" y="3365500"/>
          <p14:tracePt t="156919" x="2771775" y="3343275"/>
          <p14:tracePt t="156935" x="2736850" y="3300413"/>
          <p14:tracePt t="156952" x="2722563" y="3294063"/>
          <p14:tracePt t="156968" x="2700338" y="3286125"/>
          <p14:tracePt t="156985" x="2665413" y="3286125"/>
          <p14:tracePt t="157001" x="2651125" y="3265488"/>
          <p14:tracePt t="157018" x="2622550" y="3265488"/>
          <p14:tracePt t="157034" x="2593975" y="3265488"/>
          <p14:tracePt t="157052" x="2579688" y="3265488"/>
          <p14:tracePt t="157068" x="2571750" y="3265488"/>
          <p14:tracePt t="157085" x="2543175" y="3265488"/>
          <p14:tracePt t="157138" x="2536825" y="3271838"/>
          <p14:tracePt t="157154" x="2536825" y="3294063"/>
          <p14:tracePt t="157162" x="2536825" y="3308350"/>
          <p14:tracePt t="157170" x="2528888" y="3336925"/>
          <p14:tracePt t="157177" x="2528888" y="3343275"/>
          <p14:tracePt t="157186" x="2528888" y="3379788"/>
          <p14:tracePt t="157202" x="2528888" y="3394075"/>
          <p14:tracePt t="157218" x="2528888" y="3422650"/>
          <p14:tracePt t="157234" x="2528888" y="3429000"/>
          <p14:tracePt t="157251" x="2528888" y="3436938"/>
          <p14:tracePt t="157267" x="2528888" y="3451225"/>
          <p14:tracePt t="157284" x="2528888" y="3457575"/>
          <p14:tracePt t="157402" x="2528888" y="3465513"/>
          <p14:tracePt t="157410" x="2536825" y="3465513"/>
          <p14:tracePt t="157473" x="2543175" y="3465513"/>
          <p14:tracePt t="157489" x="2551113" y="3465513"/>
          <p14:tracePt t="157505" x="2565400" y="3465513"/>
          <p14:tracePt t="157513" x="2571750" y="3465513"/>
          <p14:tracePt t="157553" x="2579688" y="3465513"/>
          <p14:tracePt t="157585" x="2586038" y="3465513"/>
          <p14:tracePt t="157601" x="2593975" y="3465513"/>
          <p14:tracePt t="157609" x="2600325" y="3465513"/>
          <p14:tracePt t="157642" x="2614613" y="3465513"/>
          <p14:tracePt t="157698" x="2622550" y="3465513"/>
          <p14:tracePt t="157706" x="2628900" y="3471863"/>
          <p14:tracePt t="157738" x="2636838" y="3479800"/>
          <p14:tracePt t="157746" x="2651125" y="3479800"/>
          <p14:tracePt t="157785" x="2657475" y="3486150"/>
          <p14:tracePt t="157793" x="2665413" y="3494088"/>
          <p14:tracePt t="157809" x="2679700" y="3500438"/>
          <p14:tracePt t="157817" x="2686050" y="3508375"/>
          <p14:tracePt t="157825" x="2728913" y="3522663"/>
          <p14:tracePt t="157835" x="2743200" y="3536950"/>
          <p14:tracePt t="157850" x="2751138" y="3543300"/>
          <p14:tracePt t="157867" x="2779713" y="3571875"/>
          <p14:tracePt t="157884" x="2808288" y="3594100"/>
          <p14:tracePt t="157900" x="2828925" y="3622675"/>
          <p14:tracePt t="157916" x="2851150" y="3636963"/>
          <p14:tracePt t="157934" x="2879725" y="3651250"/>
          <p14:tracePt t="157951" x="2936875" y="3665538"/>
          <p14:tracePt t="157966" x="2986088" y="3671888"/>
          <p14:tracePt t="157983" x="3014663" y="3671888"/>
          <p14:tracePt t="158000" x="3022600" y="3671888"/>
          <p14:tracePt t="158042" x="3028950" y="3671888"/>
          <p14:tracePt t="158049" x="3036888" y="3671888"/>
          <p14:tracePt t="158052" x="3051175" y="3671888"/>
          <p14:tracePt t="158067" x="3065463" y="3671888"/>
          <p14:tracePt t="158084" x="3100388" y="3671888"/>
          <p14:tracePt t="158100" x="3128963" y="3671888"/>
          <p14:tracePt t="158116" x="3136900" y="3671888"/>
          <p14:tracePt t="158133" x="3157538" y="3671888"/>
          <p14:tracePt t="158149" x="3171825" y="3671888"/>
          <p14:tracePt t="158167" x="3179763" y="3671888"/>
          <p14:tracePt t="158183" x="3186113" y="3671888"/>
          <p14:tracePt t="158200" x="3194050" y="3671888"/>
          <p14:tracePt t="158249" x="3208338" y="3671888"/>
          <p14:tracePt t="158282" x="3214688" y="3671888"/>
          <p14:tracePt t="158300" x="3222625" y="3671888"/>
          <p14:tracePt t="158377" x="3228975" y="3671888"/>
          <p14:tracePt t="158506" x="3236913" y="3679825"/>
          <p14:tracePt t="158514" x="3236913" y="3686175"/>
          <p14:tracePt t="158545" x="3243263" y="3694113"/>
          <p14:tracePt t="158553" x="3251200" y="3700463"/>
          <p14:tracePt t="158665" x="3257550" y="3700463"/>
          <p14:tracePt t="158673" x="3271838" y="3708400"/>
          <p14:tracePt t="158682" x="3279775" y="3708400"/>
          <p14:tracePt t="158714" x="3286125" y="3708400"/>
          <p14:tracePt t="158730" x="3294063" y="3708400"/>
          <p14:tracePt t="158777" x="3300413" y="3708400"/>
          <p14:tracePt t="158793" x="3322638" y="3708400"/>
          <p14:tracePt t="158809" x="3328988" y="3708400"/>
          <p14:tracePt t="158826" x="3336925" y="3708400"/>
          <p14:tracePt t="158826" x="3343275" y="3708400"/>
          <p14:tracePt t="158842" x="3357563" y="3708400"/>
          <p14:tracePt t="158873" x="3365500" y="3708400"/>
          <p14:tracePt t="158905" x="3371850" y="3708400"/>
          <p14:tracePt t="158937" x="3379788" y="3708400"/>
          <p14:tracePt t="158953" x="3400425" y="3708400"/>
          <p14:tracePt t="158966" x="3422650" y="3686175"/>
          <p14:tracePt t="158977" x="3443288" y="3651250"/>
          <p14:tracePt t="158982" x="3465513" y="3622675"/>
          <p14:tracePt t="158999" x="3471863" y="3600450"/>
          <p14:tracePt t="159015" x="3494088" y="3571875"/>
          <p14:tracePt t="159032" x="3500438" y="3565525"/>
          <p14:tracePt t="159089" x="3508375" y="3557588"/>
          <p14:tracePt t="159122" x="3508375" y="3543300"/>
          <p14:tracePt t="159129" x="3508375" y="3529013"/>
          <p14:tracePt t="159131" x="3508375" y="3494088"/>
          <p14:tracePt t="159148" x="3508375" y="3471863"/>
          <p14:tracePt t="159165" x="3508375" y="3443288"/>
          <p14:tracePt t="159182" x="3500438" y="3394075"/>
          <p14:tracePt t="159198" x="3494088" y="3386138"/>
          <p14:tracePt t="159215" x="3486150" y="3365500"/>
          <p14:tracePt t="159231" x="3486150" y="3351213"/>
          <p14:tracePt t="159231" x="3486150" y="3343275"/>
          <p14:tracePt t="159266" x="3479800" y="3322638"/>
          <p14:tracePt t="159266" x="3471863" y="3308350"/>
          <p14:tracePt t="159282" x="3465513" y="3300413"/>
          <p14:tracePt t="159298" x="3451225" y="3286125"/>
          <p14:tracePt t="159316" x="3443288" y="3279775"/>
          <p14:tracePt t="159331" x="3429000" y="3271838"/>
          <p14:tracePt t="159348" x="3422650" y="3265488"/>
          <p14:tracePt t="159386" x="3414713" y="3265488"/>
          <p14:tracePt t="159390" x="3408363" y="3251200"/>
          <p14:tracePt t="159399" x="3400425" y="3243263"/>
          <p14:tracePt t="159553" x="3394075" y="3243263"/>
          <p14:tracePt t="159601" x="3386138" y="3243263"/>
          <p14:tracePt t="159609" x="3379788" y="3243263"/>
          <p14:tracePt t="159612" x="3371850" y="3243263"/>
          <p14:tracePt t="159618" x="3357563" y="3243263"/>
          <p14:tracePt t="159630" x="3351213" y="3257550"/>
          <p14:tracePt t="159673" x="3343275" y="3257550"/>
          <p14:tracePt t="159706" x="3336925" y="3265488"/>
          <p14:tracePt t="160305" x="3314700" y="3265488"/>
          <p14:tracePt t="160317" x="3308350" y="3265488"/>
          <p14:tracePt t="160330" x="3300413" y="3265488"/>
          <p14:tracePt t="160330" x="3294063" y="3265488"/>
          <p14:tracePt t="160346" x="3279775" y="3243263"/>
          <p14:tracePt t="160365" x="3271838" y="3236913"/>
          <p14:tracePt t="160380" x="3257550" y="3228975"/>
          <p14:tracePt t="160433" x="3243263" y="3228975"/>
          <p14:tracePt t="160441" x="3236913" y="3222625"/>
          <p14:tracePt t="160481" x="3228975" y="3222625"/>
          <p14:tracePt t="160497" x="3222625" y="3222625"/>
          <p14:tracePt t="160561" x="3200400" y="3222625"/>
          <p14:tracePt t="160730" x="3194050" y="3222625"/>
          <p14:tracePt t="160751" x="3194050" y="3228975"/>
          <p14:tracePt t="160762" x="3194050" y="3236913"/>
          <p14:tracePt t="160763" x="3194050" y="3251200"/>
          <p14:tracePt t="160779" x="3194050" y="3286125"/>
          <p14:tracePt t="160796" x="3194050" y="3314700"/>
          <p14:tracePt t="160813" x="3194050" y="3328988"/>
          <p14:tracePt t="160829" x="3200400" y="3357563"/>
          <p14:tracePt t="160846" x="3208338" y="3371850"/>
          <p14:tracePt t="160863" x="3214688" y="3379788"/>
          <p14:tracePt t="160880" x="3236913" y="3408363"/>
          <p14:tracePt t="160896" x="3286125" y="3443288"/>
          <p14:tracePt t="160896" x="3314700" y="3451225"/>
          <p14:tracePt t="160914" x="3365500" y="3494088"/>
          <p14:tracePt t="160929" x="3400425" y="3529013"/>
          <p14:tracePt t="160947" x="3436938" y="3571875"/>
          <p14:tracePt t="160963" x="3451225" y="3600450"/>
          <p14:tracePt t="160979" x="3457575" y="3608388"/>
          <p14:tracePt t="160996" x="3486150" y="3622675"/>
          <p14:tracePt t="161012" x="3500438" y="3629025"/>
          <p14:tracePt t="161030" x="3543300" y="3643313"/>
          <p14:tracePt t="161046" x="3586163" y="3643313"/>
          <p14:tracePt t="161063" x="3643313" y="3651250"/>
          <p14:tracePt t="161079" x="3700463" y="3651250"/>
          <p14:tracePt t="161096" x="3729038" y="3651250"/>
          <p14:tracePt t="161112" x="3757613" y="3651250"/>
          <p14:tracePt t="161129" x="3779838" y="3651250"/>
          <p14:tracePt t="161146" x="3822700" y="3651250"/>
          <p14:tracePt t="161162" x="3857625" y="3636963"/>
          <p14:tracePt t="161180" x="3871913" y="3622675"/>
          <p14:tracePt t="161195" x="3894138" y="3594100"/>
          <p14:tracePt t="161213" x="3900488" y="3551238"/>
          <p14:tracePt t="161229" x="3914775" y="3500438"/>
          <p14:tracePt t="161246" x="3914775" y="3457575"/>
          <p14:tracePt t="161262" x="3929063" y="3422650"/>
          <p14:tracePt t="161278" x="3929063" y="3379788"/>
          <p14:tracePt t="161295" x="3929063" y="3371850"/>
          <p14:tracePt t="161313" x="3929063" y="3365500"/>
          <p14:tracePt t="161313" x="3929063" y="3357563"/>
          <p14:tracePt t="161330" x="3929063" y="3343275"/>
          <p14:tracePt t="161346" x="3922713" y="3314700"/>
          <p14:tracePt t="161363" x="3894138" y="3314700"/>
          <p14:tracePt t="161378" x="3843338" y="3294063"/>
          <p14:tracePt t="161396" x="3786188" y="3279775"/>
          <p14:tracePt t="161411" x="3722688" y="3265488"/>
          <p14:tracePt t="161428" x="3665538" y="3265488"/>
          <p14:tracePt t="161445" x="3608388" y="3243263"/>
          <p14:tracePt t="161461" x="3579813" y="3243263"/>
          <p14:tracePt t="161479" x="3529013" y="3243263"/>
          <p14:tracePt t="161495" x="3514725" y="3243263"/>
          <p14:tracePt t="161512" x="3479800" y="3243263"/>
          <p14:tracePt t="161528" x="3414713" y="3243263"/>
          <p14:tracePt t="161545" x="3400425" y="3243263"/>
          <p14:tracePt t="161561" x="3371850" y="3243263"/>
          <p14:tracePt t="161578" x="3357563" y="3243263"/>
          <p14:tracePt t="161595" x="3336925" y="3243263"/>
          <p14:tracePt t="161612" x="3328988" y="3243263"/>
          <p14:tracePt t="161629" x="3300413" y="3243263"/>
          <p14:tracePt t="161645" x="3294063" y="3243263"/>
          <p14:tracePt t="161662" x="3279775" y="3243263"/>
          <p14:tracePt t="161678" x="3265488" y="3243263"/>
          <p14:tracePt t="161695" x="3257550" y="3243263"/>
          <p14:tracePt t="161711" x="3251200" y="3243263"/>
          <p14:tracePt t="161753" x="3243263" y="3251200"/>
          <p14:tracePt t="161761" x="3236913" y="3257550"/>
          <p14:tracePt t="161763" x="3236913" y="3271838"/>
          <p14:tracePt t="161778" x="3222625" y="3308350"/>
          <p14:tracePt t="161794" x="3222625" y="3322638"/>
          <p14:tracePt t="161812" x="3214688" y="3357563"/>
          <p14:tracePt t="161828" x="3200400" y="3371850"/>
          <p14:tracePt t="161845" x="3200400" y="3394075"/>
          <p14:tracePt t="161861" x="3194050" y="3408363"/>
          <p14:tracePt t="161879" x="3194050" y="3451225"/>
          <p14:tracePt t="161895" x="3194050" y="3494088"/>
          <p14:tracePt t="161912" x="3179763" y="3543300"/>
          <p14:tracePt t="161928" x="3179763" y="3571875"/>
          <p14:tracePt t="161944" x="3179763" y="3600450"/>
          <p14:tracePt t="161962" x="3179763" y="3636963"/>
          <p14:tracePt t="161978" x="3179763" y="3651250"/>
          <p14:tracePt t="161995" x="3179763" y="3671888"/>
          <p14:tracePt t="162011" x="3186113" y="3686175"/>
          <p14:tracePt t="162028" x="3200400" y="3686175"/>
          <p14:tracePt t="162044" x="3222625" y="3708400"/>
          <p14:tracePt t="162061" x="3265488" y="3722688"/>
          <p14:tracePt t="162077" x="3308350" y="3743325"/>
          <p14:tracePt t="162094" x="3343275" y="3751263"/>
          <p14:tracePt t="162110" x="3365500" y="3751263"/>
          <p14:tracePt t="162127" x="3394075" y="3751263"/>
          <p14:tracePt t="162144" x="3429000" y="3751263"/>
          <p14:tracePt t="162161" x="3508375" y="3751263"/>
          <p14:tracePt t="162178" x="3557588" y="3751263"/>
          <p14:tracePt t="162194" x="3608388" y="3751263"/>
          <p14:tracePt t="162212" x="3651250" y="3751263"/>
          <p14:tracePt t="162227" x="3657600" y="3751263"/>
          <p14:tracePt t="162244" x="3686175" y="3751263"/>
          <p14:tracePt t="162260" x="3700463" y="3751263"/>
          <p14:tracePt t="162277" x="3729038" y="3751263"/>
          <p14:tracePt t="162294" x="3779838" y="3751263"/>
          <p14:tracePt t="162310" x="3843338" y="3751263"/>
          <p14:tracePt t="162328" x="3922713" y="3751263"/>
          <p14:tracePt t="162345" x="3965575" y="3729038"/>
          <p14:tracePt t="162361" x="3994150" y="3729038"/>
          <p14:tracePt t="162378" x="4014788" y="3722688"/>
          <p14:tracePt t="162394" x="4037013" y="3714750"/>
          <p14:tracePt t="162410" x="4094163" y="3686175"/>
          <p14:tracePt t="162427" x="4179888" y="3651250"/>
          <p14:tracePt t="162443" x="4237038" y="3622675"/>
          <p14:tracePt t="162460" x="4286250" y="3586163"/>
          <p14:tracePt t="162477" x="4300538" y="3579813"/>
          <p14:tracePt t="162494" x="4308475" y="3571875"/>
          <p14:tracePt t="162545" x="4314825" y="3565525"/>
          <p14:tracePt t="162553" x="4337050" y="3536950"/>
          <p14:tracePt t="162561" x="4337050" y="3529013"/>
          <p14:tracePt t="162570" x="4343400" y="3514725"/>
          <p14:tracePt t="162578" x="4343400" y="3457575"/>
          <p14:tracePt t="162594" x="4343400" y="3422650"/>
          <p14:tracePt t="162610" x="4343400" y="3394075"/>
          <p14:tracePt t="162626" x="4343400" y="3357563"/>
          <p14:tracePt t="162643" x="4308475" y="3328988"/>
          <p14:tracePt t="162661" x="4251325" y="3308350"/>
          <p14:tracePt t="162677" x="4194175" y="3294063"/>
          <p14:tracePt t="162693" x="4137025" y="3271838"/>
          <p14:tracePt t="162710" x="4094163" y="3265488"/>
          <p14:tracePt t="162726" x="4071938" y="3251200"/>
          <p14:tracePt t="162743" x="4051300" y="3236913"/>
          <p14:tracePt t="162760" x="4014788" y="3228975"/>
          <p14:tracePt t="162760" x="4008438" y="3228975"/>
          <p14:tracePt t="162777" x="3971925" y="3214688"/>
          <p14:tracePt t="162793" x="3943350" y="3200400"/>
          <p14:tracePt t="162811" x="3922713" y="3186113"/>
          <p14:tracePt t="162827" x="3886200" y="3186113"/>
          <p14:tracePt t="162845" x="3857625" y="3186113"/>
          <p14:tracePt t="162860" x="3843338" y="3186113"/>
          <p14:tracePt t="162877" x="3808413" y="3186113"/>
          <p14:tracePt t="162893" x="3771900" y="3186113"/>
          <p14:tracePt t="162909" x="3736975" y="3186113"/>
          <p14:tracePt t="162926" x="3694113" y="3186113"/>
          <p14:tracePt t="162943" x="3629025" y="3186113"/>
          <p14:tracePt t="162961" x="3551238" y="3186113"/>
          <p14:tracePt t="162976" x="3443288" y="3186113"/>
          <p14:tracePt t="162994" x="3422650" y="3186113"/>
          <p14:tracePt t="163009" x="3408363" y="3186113"/>
          <p14:tracePt t="163026" x="3386138" y="3186113"/>
          <p14:tracePt t="163042" x="3365500" y="3186113"/>
          <p14:tracePt t="163059" x="3328988" y="3186113"/>
          <p14:tracePt t="163076" x="3308350" y="3186113"/>
          <p14:tracePt t="163093" x="3294063" y="3186113"/>
          <p14:tracePt t="163110" x="3286125" y="3186113"/>
          <p14:tracePt t="163126" x="3271838" y="3186113"/>
          <p14:tracePt t="163143" x="3251200" y="3186113"/>
          <p14:tracePt t="163160" x="3228975" y="3186113"/>
          <p14:tracePt t="163176" x="3214688" y="3186113"/>
          <p14:tracePt t="163192" x="3200400" y="3200400"/>
          <p14:tracePt t="163209" x="3186113" y="3208338"/>
          <p14:tracePt t="163226" x="3171825" y="3222625"/>
          <p14:tracePt t="163242" x="3143250" y="3251200"/>
          <p14:tracePt t="163260" x="3128963" y="3286125"/>
          <p14:tracePt t="163276" x="3108325" y="3322638"/>
          <p14:tracePt t="163293" x="3094038" y="3336925"/>
          <p14:tracePt t="163309" x="3071813" y="3379788"/>
          <p14:tracePt t="163327" x="3071813" y="3400425"/>
          <p14:tracePt t="163343" x="3071813" y="3408363"/>
          <p14:tracePt t="163360" x="3057525" y="3422650"/>
          <p14:tracePt t="163376" x="3051175" y="3451225"/>
          <p14:tracePt t="163392" x="3043238" y="3465513"/>
          <p14:tracePt t="163410" x="3036888" y="3486150"/>
          <p14:tracePt t="163425" x="3036888" y="3500438"/>
          <p14:tracePt t="163443" x="3036888" y="3514725"/>
          <p14:tracePt t="163459" x="3036888" y="3536950"/>
          <p14:tracePt t="163476" x="3036888" y="3571875"/>
          <p14:tracePt t="163492" x="3036888" y="3608388"/>
          <p14:tracePt t="163509" x="3036888" y="3622675"/>
          <p14:tracePt t="163525" x="3036888" y="3636963"/>
          <p14:tracePt t="163543" x="3057525" y="3657600"/>
          <p14:tracePt t="163559" x="3071813" y="3665538"/>
          <p14:tracePt t="163576" x="3114675" y="3694113"/>
          <p14:tracePt t="163593" x="3136900" y="3700463"/>
          <p14:tracePt t="163609" x="3194050" y="3708400"/>
          <p14:tracePt t="163626" x="3243263" y="3714750"/>
          <p14:tracePt t="163642" x="3279775" y="3736975"/>
          <p14:tracePt t="163658" x="3314700" y="3743325"/>
          <p14:tracePt t="163675" x="3328988" y="3743325"/>
          <p14:tracePt t="163693" x="3357563" y="3751263"/>
          <p14:tracePt t="163709" x="3371850" y="3751263"/>
          <p14:tracePt t="163725" x="3400425" y="3751263"/>
          <p14:tracePt t="163742" x="3436938" y="3757613"/>
          <p14:tracePt t="163758" x="3465513" y="3757613"/>
          <p14:tracePt t="163776" x="3479800" y="3757613"/>
          <p14:tracePt t="163791" x="3514725" y="3757613"/>
          <p14:tracePt t="163809" x="3551238" y="3757613"/>
          <p14:tracePt t="163825" x="3594100" y="3757613"/>
          <p14:tracePt t="163843" x="3629025" y="3757613"/>
          <p14:tracePt t="163859" x="3651250" y="3757613"/>
          <p14:tracePt t="163875" x="3686175" y="3757613"/>
          <p14:tracePt t="163891" x="3708400" y="3757613"/>
          <p14:tracePt t="163909" x="3729038" y="3757613"/>
          <p14:tracePt t="163926" x="3765550" y="3757613"/>
          <p14:tracePt t="163942" x="3808413" y="3757613"/>
          <p14:tracePt t="163959" x="3851275" y="3757613"/>
          <p14:tracePt t="163974" x="3886200" y="3757613"/>
          <p14:tracePt t="163992" x="3929063" y="3757613"/>
          <p14:tracePt t="164008" x="4014788" y="3722688"/>
          <p14:tracePt t="164026" x="4022725" y="3714750"/>
          <p14:tracePt t="164026" x="4029075" y="3708400"/>
          <p14:tracePt t="164042" x="4043363" y="3679825"/>
          <p14:tracePt t="164058" x="4071938" y="3636963"/>
          <p14:tracePt t="164075" x="4086225" y="3608388"/>
          <p14:tracePt t="164091" x="4094163" y="3565525"/>
          <p14:tracePt t="164108" x="4094163" y="3500438"/>
          <p14:tracePt t="164124" x="4094163" y="3436938"/>
          <p14:tracePt t="164141" x="4086225" y="3400425"/>
          <p14:tracePt t="164157" x="4051300" y="3351213"/>
          <p14:tracePt t="164175" x="4029075" y="3322638"/>
          <p14:tracePt t="164192" x="3994150" y="3300413"/>
          <p14:tracePt t="164208" x="3951288" y="3271838"/>
          <p14:tracePt t="164208" x="3922713" y="3236913"/>
          <p14:tracePt t="164226" x="3886200" y="3222625"/>
          <p14:tracePt t="164241" x="3836988" y="3194050"/>
          <p14:tracePt t="164258" x="3794125" y="3179763"/>
          <p14:tracePt t="164274" x="3765550" y="3179763"/>
          <p14:tracePt t="164292" x="3729038" y="3157538"/>
          <p14:tracePt t="164308" x="3708400" y="3157538"/>
          <p14:tracePt t="164325" x="3665538" y="3157538"/>
          <p14:tracePt t="164342" x="3636963" y="3157538"/>
          <p14:tracePt t="164358" x="3586163" y="3157538"/>
          <p14:tracePt t="164375" x="3571875" y="3157538"/>
          <p14:tracePt t="164390" x="3551238" y="3157538"/>
          <p14:tracePt t="164407" x="3536950" y="3157538"/>
          <p14:tracePt t="164424" x="3494088" y="3157538"/>
          <p14:tracePt t="164441" x="3465513" y="3157538"/>
          <p14:tracePt t="164458" x="3436938" y="3157538"/>
          <p14:tracePt t="164475" x="3422650" y="3157538"/>
          <p14:tracePt t="164491" x="3400425" y="3165475"/>
          <p14:tracePt t="164507" x="3379788" y="3171825"/>
          <p14:tracePt t="164524" x="3357563" y="3171825"/>
          <p14:tracePt t="164540" x="3343275" y="3179763"/>
          <p14:tracePt t="164557" x="3336925" y="3194050"/>
          <p14:tracePt t="164573" x="3322638" y="3194050"/>
          <p14:tracePt t="164591" x="3308350" y="3200400"/>
          <p14:tracePt t="164607" x="3279775" y="3208338"/>
          <p14:tracePt t="164625" x="3265488" y="3214688"/>
          <p14:tracePt t="164641" x="3236913" y="3222625"/>
          <p14:tracePt t="164658" x="3228975" y="3228975"/>
          <p14:tracePt t="164674" x="3222625" y="3236913"/>
          <p14:tracePt t="164691" x="3194050" y="3243263"/>
          <p14:tracePt t="164707" x="3186113" y="3251200"/>
          <p14:tracePt t="164724" x="3171825" y="3257550"/>
          <p14:tracePt t="164741" x="3165475" y="3271838"/>
          <p14:tracePt t="164777" x="3157538" y="3279775"/>
          <p14:tracePt t="164785" x="3151188" y="3279775"/>
          <p14:tracePt t="164793" x="3143250" y="3286125"/>
          <p14:tracePt t="164807" x="3122613" y="3300413"/>
          <p14:tracePt t="164823" x="3108325" y="3314700"/>
          <p14:tracePt t="164866" x="3100388" y="3328988"/>
          <p14:tracePt t="164874" x="3100388" y="3336925"/>
          <p14:tracePt t="164880" x="3100388" y="3351213"/>
          <p14:tracePt t="164890" x="3079750" y="3371850"/>
          <p14:tracePt t="164907" x="3079750" y="3386138"/>
          <p14:tracePt t="164924" x="3071813" y="3414713"/>
          <p14:tracePt t="164940" x="3071813" y="3436938"/>
          <p14:tracePt t="164958" x="3071813" y="3457575"/>
          <p14:tracePt t="164973" x="3071813" y="3494088"/>
          <p14:tracePt t="164990" x="3071813" y="3522663"/>
          <p14:tracePt t="165007" x="3071813" y="3571875"/>
          <p14:tracePt t="165023" x="3094038" y="3608388"/>
          <p14:tracePt t="165041" x="3122613" y="3643313"/>
          <p14:tracePt t="165056" x="3128963" y="3665538"/>
          <p14:tracePt t="165073" x="3136900" y="3671888"/>
          <p14:tracePt t="165090" x="3151188" y="3679825"/>
          <p14:tracePt t="165107" x="3157538" y="3686175"/>
          <p14:tracePt t="165123" x="3171825" y="3700463"/>
          <p14:tracePt t="165139" x="3179763" y="3708400"/>
          <p14:tracePt t="165156" x="3194050" y="3714750"/>
          <p14:tracePt t="165173" x="3208338" y="3714750"/>
          <p14:tracePt t="165190" x="3228975" y="3714750"/>
          <p14:tracePt t="165206" x="3265488" y="3714750"/>
          <p14:tracePt t="165223" x="3279775" y="3714750"/>
          <p14:tracePt t="165239" x="3300413" y="3714750"/>
          <p14:tracePt t="165257" x="3314700" y="3714750"/>
          <p14:tracePt t="165273" x="3343275" y="3714750"/>
          <p14:tracePt t="165291" x="3365500" y="3714750"/>
          <p14:tracePt t="165306" x="3386138" y="3714750"/>
          <p14:tracePt t="165323" x="3400425" y="3714750"/>
          <p14:tracePt t="165340" x="3414713" y="3714750"/>
          <p14:tracePt t="165356" x="3422650" y="3714750"/>
          <p14:tracePt t="165393" x="3429000" y="3714750"/>
          <p14:tracePt t="165395" x="3436938" y="3714750"/>
          <p14:tracePt t="165406" x="3457575" y="3714750"/>
          <p14:tracePt t="165423" x="3471863" y="3714750"/>
          <p14:tracePt t="165440" x="3494088" y="3714750"/>
          <p14:tracePt t="165456" x="3536950" y="3714750"/>
          <p14:tracePt t="165474" x="3551238" y="3714750"/>
          <p14:tracePt t="165489" x="3571875" y="3714750"/>
          <p14:tracePt t="165506" x="3579813" y="3714750"/>
          <p14:tracePt t="165522" x="3594100" y="3708400"/>
          <p14:tracePt t="165539" x="3622675" y="3700463"/>
          <p14:tracePt t="165556" x="3643313" y="3694113"/>
          <p14:tracePt t="165573" x="3679825" y="3679825"/>
          <p14:tracePt t="165590" x="3700463" y="3665538"/>
          <p14:tracePt t="165606" x="3743325" y="3665538"/>
          <p14:tracePt t="165623" x="3779838" y="3651250"/>
          <p14:tracePt t="165639" x="3822700" y="3629025"/>
          <p14:tracePt t="165655" x="3857625" y="3614738"/>
          <p14:tracePt t="165672" x="3894138" y="3608388"/>
          <p14:tracePt t="165690" x="3922713" y="3579813"/>
          <p14:tracePt t="165706" x="3943350" y="3571875"/>
          <p14:tracePt t="165722" x="3979863" y="3543300"/>
          <p14:tracePt t="165739" x="4000500" y="3522663"/>
          <p14:tracePt t="165756" x="4051300" y="3471863"/>
          <p14:tracePt t="165773" x="4057650" y="3451225"/>
          <p14:tracePt t="165789" x="4065588" y="3414713"/>
          <p14:tracePt t="165805" x="4065588" y="3400425"/>
          <p14:tracePt t="165822" x="4065588" y="3371850"/>
          <p14:tracePt t="165839" x="4065588" y="3351213"/>
          <p14:tracePt t="165857" x="4037013" y="3300413"/>
          <p14:tracePt t="165872" x="4008438" y="3279775"/>
          <p14:tracePt t="165872" x="4000500" y="3271838"/>
          <p14:tracePt t="165890" x="3965575" y="3251200"/>
          <p14:tracePt t="165905" x="3922713" y="3236913"/>
          <p14:tracePt t="165922" x="3894138" y="3236913"/>
          <p14:tracePt t="165939" x="3871913" y="3228975"/>
          <p14:tracePt t="165956" x="3822700" y="3208338"/>
          <p14:tracePt t="165972" x="3794125" y="3200400"/>
          <p14:tracePt t="165989" x="3765550" y="3200400"/>
          <p14:tracePt t="166005" x="3736975" y="3200400"/>
          <p14:tracePt t="166022" x="3708400" y="3194050"/>
          <p14:tracePt t="166039" x="3686175" y="3194050"/>
          <p14:tracePt t="166055" x="3671888" y="3194050"/>
          <p14:tracePt t="166072" x="3643313" y="3194050"/>
          <p14:tracePt t="166088" x="3608388" y="3194050"/>
          <p14:tracePt t="166105" x="3594100" y="3194050"/>
          <p14:tracePt t="166122" x="3557588" y="3194050"/>
          <p14:tracePt t="166138" x="3529013" y="3194050"/>
          <p14:tracePt t="166155" x="3508375" y="3194050"/>
          <p14:tracePt t="166171" x="3471863" y="3194050"/>
          <p14:tracePt t="166189" x="3451225" y="3194050"/>
          <p14:tracePt t="166204" x="3422650" y="3194050"/>
          <p14:tracePt t="166222" x="3394075" y="3194050"/>
          <p14:tracePt t="166238" x="3365500" y="3194050"/>
          <p14:tracePt t="166255" x="3343275" y="3194050"/>
          <p14:tracePt t="166272" x="3314700" y="3194050"/>
          <p14:tracePt t="166288" x="3279775" y="3214688"/>
          <p14:tracePt t="166304" x="3265488" y="3214688"/>
          <p14:tracePt t="166322" x="3228975" y="3228975"/>
          <p14:tracePt t="166339" x="3214688" y="3243263"/>
          <p14:tracePt t="166355" x="3186113" y="3265488"/>
          <p14:tracePt t="166372" x="3179763" y="3271838"/>
          <p14:tracePt t="166388" x="3171825" y="3279775"/>
          <p14:tracePt t="166425" x="3151188" y="3286125"/>
          <p14:tracePt t="166438" x="3143250" y="3300413"/>
          <p14:tracePt t="166466" x="3136900" y="3308350"/>
          <p14:tracePt t="166473" x="3122613" y="3314700"/>
          <p14:tracePt t="166489" x="3114675" y="3328988"/>
          <p14:tracePt t="166505" x="3108325" y="3336925"/>
          <p14:tracePt t="166512" x="3100388" y="3357563"/>
          <p14:tracePt t="166522" x="3086100" y="3371850"/>
          <p14:tracePt t="166538" x="3079750" y="3386138"/>
          <p14:tracePt t="166555" x="3079750" y="3394075"/>
          <p14:tracePt t="166571" x="3071813" y="3400425"/>
          <p14:tracePt t="166588" x="3071813" y="3429000"/>
          <p14:tracePt t="166604" x="3057525" y="3457575"/>
          <p14:tracePt t="166621" x="3057525" y="3479800"/>
          <p14:tracePt t="166638" x="3057525" y="3500438"/>
          <p14:tracePt t="166654" x="3057525" y="3529013"/>
          <p14:tracePt t="166671" x="3057525" y="3565525"/>
          <p14:tracePt t="166687" x="3079750" y="3586163"/>
          <p14:tracePt t="166705" x="3100388" y="3608388"/>
          <p14:tracePt t="166721" x="3114675" y="3629025"/>
          <p14:tracePt t="166738" x="3143250" y="3651250"/>
          <p14:tracePt t="166754" x="3165475" y="3657600"/>
          <p14:tracePt t="166771" x="3186113" y="3665538"/>
          <p14:tracePt t="166787" x="3208338" y="3686175"/>
          <p14:tracePt t="166804" x="3243263" y="3700463"/>
          <p14:tracePt t="166820" x="3271838" y="3700463"/>
          <p14:tracePt t="166837" x="3314700" y="3700463"/>
          <p14:tracePt t="166855" x="3386138" y="3700463"/>
          <p14:tracePt t="166871" x="3436938" y="3700463"/>
          <p14:tracePt t="166888" x="3508375" y="3700463"/>
          <p14:tracePt t="166906" x="3557588" y="3679825"/>
          <p14:tracePt t="166922" x="3586163" y="3679825"/>
          <p14:tracePt t="166937" x="3600450" y="3671888"/>
          <p14:tracePt t="166954" x="3636963" y="3665538"/>
          <p14:tracePt t="166971" x="3657600" y="3651250"/>
          <p14:tracePt t="166987" x="3671888" y="3651250"/>
          <p14:tracePt t="167005" x="3708400" y="3636963"/>
          <p14:tracePt t="167021" x="3722688" y="3629025"/>
          <p14:tracePt t="167037" x="3765550" y="3622675"/>
          <p14:tracePt t="167053" x="3779838" y="3614738"/>
          <p14:tracePt t="167070" x="3786188" y="3608388"/>
          <p14:tracePt t="167087" x="3814763" y="3600450"/>
          <p14:tracePt t="167130" x="3843338" y="3586163"/>
          <p14:tracePt t="167138" x="3857625" y="3586163"/>
          <p14:tracePt t="167142" x="3894138" y="3579813"/>
          <p14:tracePt t="167154" x="3908425" y="3565525"/>
          <p14:tracePt t="167170" x="3914775" y="3551238"/>
          <p14:tracePt t="167187" x="3937000" y="3543300"/>
          <p14:tracePt t="167203" x="3937000" y="3536950"/>
          <p14:tracePt t="167220" x="3937000" y="3522663"/>
          <p14:tracePt t="167236" x="3937000" y="3508375"/>
          <p14:tracePt t="167253" x="3937000" y="3494088"/>
          <p14:tracePt t="167269" x="3937000" y="3486150"/>
          <p14:tracePt t="167287" x="3937000" y="3471863"/>
          <p14:tracePt t="167304" x="3922713" y="3436938"/>
          <p14:tracePt t="167320" x="3908425" y="3422650"/>
          <p14:tracePt t="167320" x="3900488" y="3408363"/>
          <p14:tracePt t="167354" x="3894138" y="3400425"/>
          <p14:tracePt t="167354" x="3886200" y="3400425"/>
          <p14:tracePt t="167370" x="3865563" y="3394075"/>
          <p14:tracePt t="167387" x="3851275" y="3386138"/>
          <p14:tracePt t="167403" x="3822700" y="3371850"/>
          <p14:tracePt t="167420" x="3800475" y="3357563"/>
          <p14:tracePt t="167436" x="3771900" y="3357563"/>
          <p14:tracePt t="167453" x="3757613" y="3351213"/>
          <p14:tracePt t="167469" x="3714750" y="3328988"/>
          <p14:tracePt t="167487" x="3700463" y="3328988"/>
          <p14:tracePt t="167503" x="3686175" y="3322638"/>
          <p14:tracePt t="167520" x="3679825" y="3322638"/>
          <p14:tracePt t="167536" x="3651250" y="3322638"/>
          <p14:tracePt t="167553" x="3614738" y="3322638"/>
          <p14:tracePt t="167570" x="3600450" y="3322638"/>
          <p14:tracePt t="167587" x="3579813" y="3322638"/>
          <p14:tracePt t="167603" x="3565525" y="3322638"/>
          <p14:tracePt t="167619" x="3536950" y="3322638"/>
          <p14:tracePt t="167636" x="3522663" y="3328988"/>
          <p14:tracePt t="167652" x="3508375" y="3328988"/>
          <p14:tracePt t="167669" x="3494088" y="3336925"/>
          <p14:tracePt t="167686" x="3457575" y="3351213"/>
          <p14:tracePt t="167703" x="3443288" y="3365500"/>
          <p14:tracePt t="167719" x="3436938" y="3371850"/>
          <p14:tracePt t="167736" x="3429000" y="3371850"/>
          <p14:tracePt t="167753" x="3422650" y="3379788"/>
          <p14:tracePt t="167769" x="3414713" y="3400425"/>
          <p14:tracePt t="167786" x="3414713" y="3451225"/>
          <p14:tracePt t="167802" x="3414713" y="3508375"/>
          <p14:tracePt t="167819" x="3414713" y="3529013"/>
          <p14:tracePt t="167836" x="3422650" y="3565525"/>
          <p14:tracePt t="167853" x="3422650" y="3579813"/>
          <p14:tracePt t="167869" x="3422650" y="3600450"/>
          <p14:tracePt t="167886" x="3429000" y="3614738"/>
          <p14:tracePt t="167902" x="3429000" y="3636963"/>
          <p14:tracePt t="167919" x="3429000" y="3651250"/>
          <p14:tracePt t="167935" x="3429000" y="3665538"/>
          <p14:tracePt t="167952" x="3429000" y="3679825"/>
          <p14:tracePt t="167969" x="3429000" y="3686175"/>
          <p14:tracePt t="167986" x="3422650" y="3694113"/>
          <p14:tracePt t="168003" x="3414713" y="3694113"/>
          <p14:tracePt t="168019" x="3394075" y="3694113"/>
          <p14:tracePt t="168036" x="3379788" y="3700463"/>
          <p14:tracePt t="168052" x="3371850" y="3700463"/>
          <p14:tracePt t="168069" x="3357563" y="3700463"/>
          <p14:tracePt t="168085" x="3343275" y="3700463"/>
          <p14:tracePt t="168103" x="3314700" y="3700463"/>
          <p14:tracePt t="168119" x="3286125" y="3700463"/>
          <p14:tracePt t="168136" x="3257550" y="3700463"/>
          <p14:tracePt t="168153" x="3222625" y="3700463"/>
          <p14:tracePt t="168169" x="3165475" y="3679825"/>
          <p14:tracePt t="168186" x="3108325" y="3671888"/>
          <p14:tracePt t="168202" x="3094038" y="3671888"/>
          <p14:tracePt t="168219" x="3086100" y="3665538"/>
          <p14:tracePt t="168265" x="3079750" y="3657600"/>
          <p14:tracePt t="168273" x="3057525" y="3629025"/>
          <p14:tracePt t="168281" x="3051175" y="3629025"/>
          <p14:tracePt t="168290" x="3028950" y="3586163"/>
          <p14:tracePt t="168302" x="3022600" y="3579813"/>
          <p14:tracePt t="168319" x="3000375" y="3551238"/>
          <p14:tracePt t="168337" x="3000375" y="3543300"/>
          <p14:tracePt t="168351" x="2994025" y="3522663"/>
          <p14:tracePt t="168369" x="2986088" y="3508375"/>
          <p14:tracePt t="168385" x="2986088" y="3486150"/>
          <p14:tracePt t="168402" x="2986088" y="3451225"/>
          <p14:tracePt t="168418" x="2986088" y="3436938"/>
          <p14:tracePt t="168435" x="2986088" y="3414713"/>
          <p14:tracePt t="168451" x="2986088" y="3394075"/>
          <p14:tracePt t="168468" x="2986088" y="3357563"/>
          <p14:tracePt t="168486" x="2986088" y="3336925"/>
          <p14:tracePt t="168502" x="2986088" y="3322638"/>
          <p14:tracePt t="168519" x="2986088" y="3300413"/>
          <p14:tracePt t="168535" x="3008313" y="3286125"/>
          <p14:tracePt t="168552" x="3022600" y="3265488"/>
          <p14:tracePt t="168568" x="3043238" y="3243263"/>
          <p14:tracePt t="168585" x="3051175" y="3236913"/>
          <p14:tracePt t="168619" x="3057525" y="3236913"/>
          <p14:tracePt t="168625" x="3065463" y="3222625"/>
          <p14:tracePt t="168634" x="3079750" y="3208338"/>
          <p14:tracePt t="168651" x="3094038" y="3194050"/>
          <p14:tracePt t="168669" x="3128963" y="3186113"/>
          <p14:tracePt t="168685" x="3143250" y="3165475"/>
          <p14:tracePt t="168702" x="3179763" y="3157538"/>
          <p14:tracePt t="168718" x="3186113" y="3157538"/>
          <p14:tracePt t="168735" x="3208338" y="3157538"/>
          <p14:tracePt t="168751" x="3243263" y="3151188"/>
          <p14:tracePt t="168768" x="3257550" y="3151188"/>
          <p14:tracePt t="168809" x="3265488" y="3151188"/>
          <p14:tracePt t="168810" x="3294063" y="3151188"/>
          <p14:tracePt t="168818" x="3328988" y="3151188"/>
          <p14:tracePt t="168834" x="3365500" y="3151188"/>
          <p14:tracePt t="168852" x="3386138" y="3151188"/>
          <p14:tracePt t="168868" x="3422650" y="3157538"/>
          <p14:tracePt t="168885" x="3429000" y="3165475"/>
          <p14:tracePt t="168901" x="3465513" y="3222625"/>
          <p14:tracePt t="168917" x="3471863" y="3257550"/>
          <p14:tracePt t="168935" x="3479800" y="3294063"/>
          <p14:tracePt t="168951" x="3500438" y="3336925"/>
          <p14:tracePt t="168968" x="3500438" y="3365500"/>
          <p14:tracePt t="168984" x="3500438" y="3429000"/>
          <p14:tracePt t="169002" x="3500438" y="3471863"/>
          <p14:tracePt t="169018" x="3500438" y="3514725"/>
          <p14:tracePt t="169034" x="3500438" y="3536950"/>
          <p14:tracePt t="169051" x="3500438" y="3543300"/>
          <p14:tracePt t="169067" x="3500438" y="3551238"/>
          <p14:tracePt t="169084" x="3500438" y="3557588"/>
          <p14:tracePt t="169100" x="3508375" y="3586163"/>
          <p14:tracePt t="169117" x="3522663" y="3600450"/>
          <p14:tracePt t="169134" x="3536950" y="3608388"/>
          <p14:tracePt t="169151" x="3551238" y="3608388"/>
          <p14:tracePt t="169167" x="3571875" y="3608388"/>
          <p14:tracePt t="169184" x="3594100" y="3622675"/>
          <p14:tracePt t="169200" x="3636963" y="3622675"/>
          <p14:tracePt t="169217" x="3665538" y="3622675"/>
          <p14:tracePt t="169234" x="3700463" y="3629025"/>
          <p14:tracePt t="169250" x="3714750" y="3629025"/>
          <p14:tracePt t="169268" x="3736975" y="3643313"/>
          <p14:tracePt t="169284" x="3743325" y="3643313"/>
          <p14:tracePt t="169301" x="3751263" y="3643313"/>
          <p14:tracePt t="169317" x="3771900" y="3643313"/>
          <p14:tracePt t="169335" x="3794125" y="3643313"/>
          <p14:tracePt t="169350" x="3814763" y="3643313"/>
          <p14:tracePt t="169368" x="3829050" y="3643313"/>
          <p14:tracePt t="169384" x="3857625" y="3643313"/>
          <p14:tracePt t="169400" x="3914775" y="3629025"/>
          <p14:tracePt t="169417" x="3922713" y="3622675"/>
          <p14:tracePt t="169433" x="3943350" y="3608388"/>
          <p14:tracePt t="169451" x="3951288" y="3586163"/>
          <p14:tracePt t="169467" x="3951288" y="3571875"/>
          <p14:tracePt t="169484" x="3951288" y="3551238"/>
          <p14:tracePt t="169500" x="3937000" y="3514725"/>
          <p14:tracePt t="169517" x="3922713" y="3486150"/>
          <p14:tracePt t="169533" x="3886200" y="3465513"/>
          <p14:tracePt t="169550" x="3857625" y="3457575"/>
          <p14:tracePt t="169566" x="3800475" y="3436938"/>
          <p14:tracePt t="169584" x="3757613" y="3429000"/>
          <p14:tracePt t="169601" x="3708400" y="3408363"/>
          <p14:tracePt t="169617" x="3671888" y="3400425"/>
          <p14:tracePt t="169634" x="3643313" y="3394075"/>
          <p14:tracePt t="169650" x="3636963" y="3394075"/>
          <p14:tracePt t="169706" x="3629025" y="3394075"/>
          <p14:tracePt t="169825" x="3614738" y="3394075"/>
          <p14:tracePt t="169834" x="3614738" y="3400425"/>
          <p14:tracePt t="169834" x="3614738" y="3422650"/>
          <p14:tracePt t="169851" x="3614738" y="3457575"/>
          <p14:tracePt t="169866" x="3622675" y="3471863"/>
          <p14:tracePt t="169883" x="3622675" y="3486150"/>
          <p14:tracePt t="169899" x="3636963" y="3500438"/>
          <p14:tracePt t="169937" x="3643313" y="3529013"/>
          <p14:tracePt t="169954" x="3643313" y="3536950"/>
          <p14:tracePt t="169954" x="3651250" y="3543300"/>
          <p14:tracePt t="169993" x="3657600" y="3551238"/>
          <p14:tracePt t="169998" x="3665538" y="3551238"/>
          <p14:tracePt t="170003" x="3671888" y="3551238"/>
          <p14:tracePt t="170016" x="3679825" y="3557588"/>
          <p14:tracePt t="170033" x="3686175" y="3565525"/>
          <p14:tracePt t="170074" x="3700463" y="3565525"/>
          <p14:tracePt t="170074" x="3722688" y="3571875"/>
          <p14:tracePt t="170082" x="3729038" y="3571875"/>
          <p14:tracePt t="170099" x="3751263" y="3571875"/>
          <p14:tracePt t="170116" x="3757613" y="3571875"/>
          <p14:tracePt t="170132" x="3779838" y="3571875"/>
          <p14:tracePt t="170177" x="3786188" y="3571875"/>
          <p14:tracePt t="170217" x="3794125" y="3571875"/>
          <p14:tracePt t="170233" x="3800475" y="3571875"/>
          <p14:tracePt t="170425" x="3808413" y="3579813"/>
          <p14:tracePt t="170433" x="3808413" y="3600450"/>
          <p14:tracePt t="170474" x="3808413" y="3608388"/>
          <p14:tracePt t="170489" x="3808413" y="3614738"/>
          <p14:tracePt t="170497" x="3800475" y="3614738"/>
          <p14:tracePt t="170505" x="3786188" y="3614738"/>
          <p14:tracePt t="170515" x="3757613" y="3622675"/>
          <p14:tracePt t="170532" x="3743325" y="3629025"/>
          <p14:tracePt t="170549" x="3708400" y="3629025"/>
          <p14:tracePt t="170566" x="3651250" y="3657600"/>
          <p14:tracePt t="170581" x="3608388" y="3657600"/>
          <p14:tracePt t="170599" x="3529013" y="3665538"/>
          <p14:tracePt t="170616" x="3479800" y="3665538"/>
          <p14:tracePt t="170632" x="3422650" y="3665538"/>
          <p14:tracePt t="170649" x="3336925" y="3665538"/>
          <p14:tracePt t="170665" x="3300413" y="3665538"/>
          <p14:tracePt t="170682" x="3286125" y="3671888"/>
          <p14:tracePt t="170698" x="3265488" y="3671888"/>
          <p14:tracePt t="170715" x="3257550" y="3671888"/>
          <p14:tracePt t="170732" x="3251200" y="3671888"/>
          <p14:tracePt t="170749" x="3236913" y="3671888"/>
          <p14:tracePt t="170765" x="3228975" y="3671888"/>
          <p14:tracePt t="170782" x="3222625" y="3671888"/>
          <p14:tracePt t="170798" x="3214688" y="3671888"/>
          <p14:tracePt t="170929" x="3228975" y="3671888"/>
          <p14:tracePt t="170938" x="3236913" y="3671888"/>
          <p14:tracePt t="170946" x="3251200" y="3671888"/>
          <p14:tracePt t="170954" x="3300413" y="3643313"/>
          <p14:tracePt t="170965" x="3343275" y="3608388"/>
          <p14:tracePt t="170981" x="3394075" y="3586163"/>
          <p14:tracePt t="170998" x="3408363" y="3579813"/>
          <p14:tracePt t="171014" x="3429000" y="3557588"/>
          <p14:tracePt t="171031" x="3436938" y="3557588"/>
          <p14:tracePt t="171049" x="3443288" y="3557588"/>
          <p14:tracePt t="171065" x="3451225" y="3557588"/>
          <p14:tracePt t="171082" x="3479800" y="3557588"/>
          <p14:tracePt t="171098" x="3494088" y="3557588"/>
          <p14:tracePt t="171114" x="3536950" y="3557588"/>
          <p14:tracePt t="171132" x="3579813" y="3557588"/>
          <p14:tracePt t="171149" x="3614738" y="3557588"/>
          <p14:tracePt t="171165" x="3636963" y="3557588"/>
          <p14:tracePt t="171217" x="3643313" y="3557588"/>
          <p14:tracePt t="171222" x="3651250" y="3557588"/>
          <p14:tracePt t="171266" x="3657600" y="3565525"/>
          <p14:tracePt t="171274" x="3657600" y="3594100"/>
          <p14:tracePt t="171281" x="3657600" y="3608388"/>
          <p14:tracePt t="171289" x="3657600" y="3629025"/>
          <p14:tracePt t="171298" x="3657600" y="3665538"/>
          <p14:tracePt t="171314" x="3657600" y="3679825"/>
          <p14:tracePt t="171331" x="3657600" y="3708400"/>
          <p14:tracePt t="171348" x="3657600" y="3722688"/>
          <p14:tracePt t="171364" x="3657600" y="3729038"/>
          <p14:tracePt t="171401" x="3657600" y="3743325"/>
          <p14:tracePt t="171408" x="3657600" y="3751263"/>
          <p14:tracePt t="171414" x="3657600" y="3757613"/>
          <p14:tracePt t="171430" x="3657600" y="3765550"/>
          <p14:tracePt t="171448" x="3651250" y="3771900"/>
          <p14:tracePt t="171464" x="3636963" y="3771900"/>
          <p14:tracePt t="171481" x="3543300" y="3800475"/>
          <p14:tracePt t="171498" x="3465513" y="3800475"/>
          <p14:tracePt t="171514" x="3400425" y="3800475"/>
          <p14:tracePt t="171531" x="3357563" y="3800475"/>
          <p14:tracePt t="171547" x="3294063" y="3800475"/>
          <p14:tracePt t="171564" x="3251200" y="3800475"/>
          <p14:tracePt t="171580" x="3228975" y="3800475"/>
          <p14:tracePt t="171597" x="3194050" y="3800475"/>
          <p14:tracePt t="171613" x="3186113" y="3800475"/>
          <p14:tracePt t="171631" x="3171825" y="3808413"/>
          <p14:tracePt t="171647" x="3165475" y="3808413"/>
          <p14:tracePt t="171681" x="3157538" y="3808413"/>
          <p14:tracePt t="171681" x="3151188" y="3808413"/>
          <p14:tracePt t="171697" x="3122613" y="3786188"/>
          <p14:tracePt t="171714" x="3108325" y="3779838"/>
          <p14:tracePt t="171731" x="3086100" y="3757613"/>
          <p14:tracePt t="171748" x="3065463" y="3736975"/>
          <p14:tracePt t="171763" x="3043238" y="3708400"/>
          <p14:tracePt t="171781" x="3028950" y="3679825"/>
          <p14:tracePt t="171797" x="3022600" y="3643313"/>
          <p14:tracePt t="171813" x="3000375" y="3622675"/>
          <p14:tracePt t="171830" x="3000375" y="3600450"/>
          <p14:tracePt t="171847" x="2994025" y="3565525"/>
          <p14:tracePt t="171864" x="2994025" y="3551238"/>
          <p14:tracePt t="171880" x="2994025" y="3522663"/>
          <p14:tracePt t="171897" x="2994025" y="3486150"/>
          <p14:tracePt t="171913" x="3008313" y="3465513"/>
          <p14:tracePt t="171930" x="3057525" y="3457575"/>
          <p14:tracePt t="171946" x="3094038" y="3457575"/>
          <p14:tracePt t="171963" x="3151188" y="3457575"/>
          <p14:tracePt t="171980" x="3194050" y="3457575"/>
          <p14:tracePt t="171997" x="3236913" y="3457575"/>
          <p14:tracePt t="172014" x="3271838" y="3479800"/>
          <p14:tracePt t="172030" x="3294063" y="3494088"/>
          <p14:tracePt t="172047" x="3314700" y="3500438"/>
          <p14:tracePt t="172063" x="3351213" y="3522663"/>
          <p14:tracePt t="172080" x="3400425" y="3536950"/>
          <p14:tracePt t="172096" x="3457575" y="3543300"/>
          <p14:tracePt t="172113" x="3486150" y="3543300"/>
          <p14:tracePt t="172130" x="3522663" y="3543300"/>
          <p14:tracePt t="172147" x="3529013" y="3543300"/>
          <p14:tracePt t="172163" x="3543300" y="3543300"/>
          <p14:tracePt t="172225" x="3551238" y="3551238"/>
          <p14:tracePt t="172233" x="3551238" y="3557588"/>
          <p14:tracePt t="172241" x="3551238" y="3565525"/>
          <p14:tracePt t="172249" x="3551238" y="3586163"/>
          <p14:tracePt t="172257" x="3551238" y="3594100"/>
          <p14:tracePt t="172262" x="3551238" y="3629025"/>
          <p14:tracePt t="172279" x="3551238" y="3651250"/>
          <p14:tracePt t="172297" x="3514725" y="3708400"/>
          <p14:tracePt t="172314" x="3500438" y="3729038"/>
          <p14:tracePt t="172330" x="3471863" y="3765550"/>
          <p14:tracePt t="172347" x="3471863" y="3771900"/>
          <p14:tracePt t="172363" x="3465513" y="3786188"/>
          <p14:tracePt t="172380" x="3465513" y="3794125"/>
          <p14:tracePt t="172482" x="3465513" y="3800475"/>
          <p14:tracePt t="172490" x="3479800" y="3800475"/>
          <p14:tracePt t="172497" x="3508375" y="3794125"/>
          <p14:tracePt t="172529" x="3529013" y="3786188"/>
          <p14:tracePt t="172537" x="3536950" y="3779838"/>
          <p14:tracePt t="172553" x="3571875" y="3751263"/>
          <p14:tracePt t="172562" x="3594100" y="3694113"/>
          <p14:tracePt t="172579" x="3608388" y="3665538"/>
          <p14:tracePt t="172595" x="3608388" y="3629025"/>
          <p14:tracePt t="172612" x="3608388" y="3622675"/>
          <p14:tracePt t="172628" x="3608388" y="3614738"/>
          <p14:tracePt t="172646" x="3608388" y="3600450"/>
          <p14:tracePt t="172662" x="3608388" y="3594100"/>
          <p14:tracePt t="172825" x="3608388" y="3629025"/>
          <p14:tracePt t="172841" x="3594100" y="3686175"/>
          <p14:tracePt t="172849" x="3594100" y="3708400"/>
          <p14:tracePt t="172854" x="3594100" y="3714750"/>
          <p14:tracePt t="172863" x="3594100" y="3729038"/>
          <p14:tracePt t="172878" x="3594100" y="3736975"/>
          <p14:tracePt t="172896" x="3594100" y="3751263"/>
          <p14:tracePt t="172937" x="3594100" y="3757613"/>
          <p14:tracePt t="172945" x="3600450" y="3765550"/>
          <p14:tracePt t="172962" x="3608388" y="3771900"/>
          <p14:tracePt t="172966" x="3622675" y="3771900"/>
          <p14:tracePt t="172979" x="3651250" y="3771900"/>
          <p14:tracePt t="172995" x="3679825" y="3771900"/>
          <p14:tracePt t="173012" x="3708400" y="3771900"/>
          <p14:tracePt t="173028" x="3722688" y="3771900"/>
          <p14:tracePt t="173045" x="3743325" y="3771900"/>
          <p14:tracePt t="173062" x="3800475" y="3771900"/>
          <p14:tracePt t="173079" x="3843338" y="3757613"/>
          <p14:tracePt t="173095" x="3886200" y="3751263"/>
          <p14:tracePt t="173112" x="3922713" y="3751263"/>
          <p14:tracePt t="173128" x="3971925" y="3743325"/>
          <p14:tracePt t="173145" x="3986213" y="3736975"/>
          <p14:tracePt t="173161" x="4029075" y="3714750"/>
          <p14:tracePt t="173178" x="4051300" y="3708400"/>
          <p14:tracePt t="173195" x="4065588" y="3708400"/>
          <p14:tracePt t="173212" x="4071938" y="3700463"/>
          <p14:tracePt t="173229" x="4094163" y="3694113"/>
          <p14:tracePt t="173245" x="4100513" y="3694113"/>
          <p14:tracePt t="173261" x="4129088" y="3679825"/>
          <p14:tracePt t="173278" x="4143375" y="3671888"/>
          <p14:tracePt t="173295" x="4151313" y="3665538"/>
          <p14:tracePt t="173312" x="4157663" y="3657600"/>
          <p14:tracePt t="173328" x="4165600" y="3651250"/>
          <p14:tracePt t="173328" x="4171950" y="3643313"/>
          <p14:tracePt t="173345" x="4179888" y="3629025"/>
          <p14:tracePt t="173362" x="4179888" y="3608388"/>
          <p14:tracePt t="173379" x="4179888" y="3594100"/>
          <p14:tracePt t="173394" x="4179888" y="3586163"/>
          <p14:tracePt t="173457" x="4179888" y="3571875"/>
          <p14:tracePt t="173465" x="4165600" y="3565525"/>
          <p14:tracePt t="173497" x="4157663" y="3557588"/>
          <p14:tracePt t="173530" x="4151313" y="3551238"/>
          <p14:tracePt t="173537" x="4137025" y="3551238"/>
          <p14:tracePt t="173545" x="4122738" y="3551238"/>
          <p14:tracePt t="173553" x="4100513" y="3551238"/>
          <p14:tracePt t="173562" x="4065588" y="3551238"/>
          <p14:tracePt t="173577" x="4043363" y="3551238"/>
          <p14:tracePt t="173595" x="4008438" y="3551238"/>
          <p14:tracePt t="173611" x="3965575" y="3557588"/>
          <p14:tracePt t="173628" x="3937000" y="3557588"/>
          <p14:tracePt t="173644" x="3914775" y="3557588"/>
          <p14:tracePt t="173661" x="3886200" y="3557588"/>
          <p14:tracePt t="173678" x="3865563" y="3557588"/>
          <p14:tracePt t="173694" x="3843338" y="3557588"/>
          <p14:tracePt t="173711" x="3808413" y="3557588"/>
          <p14:tracePt t="173727" x="3779838" y="3557588"/>
          <p14:tracePt t="173727" x="3757613" y="3557588"/>
          <p14:tracePt t="173746" x="3736975" y="3557588"/>
          <p14:tracePt t="173761" x="3700463" y="3557588"/>
          <p14:tracePt t="173778" x="3694113" y="3557588"/>
          <p14:tracePt t="173794" x="3686175" y="3557588"/>
          <p14:tracePt t="173857" x="3679825" y="3557588"/>
          <p14:tracePt t="173874" x="3665538" y="3557588"/>
          <p14:tracePt t="173905" x="3657600" y="3557588"/>
          <p14:tracePt t="173969" x="3651250" y="3565525"/>
          <p14:tracePt t="173977" x="3651250" y="3586163"/>
          <p14:tracePt t="173985" x="3651250" y="3594100"/>
          <p14:tracePt t="173993" x="3651250" y="3629025"/>
          <p14:tracePt t="174001" x="3651250" y="3643313"/>
          <p14:tracePt t="174010" x="3651250" y="3679825"/>
          <p14:tracePt t="174028" x="3651250" y="3694113"/>
          <p14:tracePt t="174044" x="3651250" y="3714750"/>
          <p14:tracePt t="174060" x="3651250" y="3722688"/>
          <p14:tracePt t="174105" x="3651250" y="3729038"/>
          <p14:tracePt t="174115" x="3651250" y="3743325"/>
          <p14:tracePt t="174129" x="3651250" y="3751263"/>
          <p14:tracePt t="174145" x="3651250" y="3765550"/>
          <p14:tracePt t="174161" x="3651250" y="3771900"/>
          <p14:tracePt t="174161" x="3643313" y="3779838"/>
          <p14:tracePt t="174177" x="3608388" y="3779838"/>
          <p14:tracePt t="174194" x="3565525" y="3779838"/>
          <p14:tracePt t="174210" x="3508375" y="3779838"/>
          <p14:tracePt t="174227" x="3436938" y="3779838"/>
          <p14:tracePt t="174243" x="3365500" y="3779838"/>
          <p14:tracePt t="174259" x="3322638" y="3779838"/>
          <p14:tracePt t="174277" x="3300413" y="3779838"/>
          <p14:tracePt t="174293" x="3265488" y="3779838"/>
          <p14:tracePt t="174310" x="3222625" y="3779838"/>
          <p14:tracePt t="174326" x="3200400" y="3779838"/>
          <p14:tracePt t="174343" x="3165475" y="3779838"/>
          <p14:tracePt t="174360" x="3157538" y="3779838"/>
          <p14:tracePt t="174360" x="3143250" y="3779838"/>
          <p14:tracePt t="174378" x="3136900" y="3779838"/>
          <p14:tracePt t="174425" x="3128963" y="3779838"/>
          <p14:tracePt t="174457" x="3122613" y="3751263"/>
          <p14:tracePt t="174466" x="3094038" y="3722688"/>
          <p14:tracePt t="174474" x="3094038" y="3708400"/>
          <p14:tracePt t="174481" x="3086100" y="3671888"/>
          <p14:tracePt t="174493" x="3079750" y="3657600"/>
          <p14:tracePt t="174510" x="3079750" y="3629025"/>
          <p14:tracePt t="174526" x="3079750" y="3594100"/>
          <p14:tracePt t="174543" x="3079750" y="3565525"/>
          <p14:tracePt t="174559" x="3079750" y="3551238"/>
          <p14:tracePt t="174633" x="3079750" y="3543300"/>
          <p14:tracePt t="174641" x="3094038" y="3529013"/>
          <p14:tracePt t="174649" x="3100388" y="3529013"/>
          <p14:tracePt t="174657" x="3122613" y="3514725"/>
          <p14:tracePt t="174665" x="3157538" y="3514725"/>
          <p14:tracePt t="174677" x="3179763" y="3508375"/>
          <p14:tracePt t="174693" x="3214688" y="3508375"/>
          <p14:tracePt t="174710" x="3251200" y="3508375"/>
          <p14:tracePt t="174726" x="3271838" y="3508375"/>
          <p14:tracePt t="174743" x="3294063" y="3508375"/>
          <p14:tracePt t="174760" x="3328988" y="3508375"/>
          <p14:tracePt t="174776" x="3343275" y="3508375"/>
          <p14:tracePt t="174825" x="3357563" y="3508375"/>
          <p14:tracePt t="174841" x="3371850" y="3508375"/>
          <p14:tracePt t="174856" x="3379788" y="3508375"/>
          <p14:tracePt t="174865" x="3394075" y="3508375"/>
          <p14:tracePt t="174985" x="3400425" y="3508375"/>
          <p14:tracePt t="174994" x="3408363" y="3508375"/>
          <p14:tracePt t="175033" x="3414713" y="3514725"/>
          <p14:tracePt t="175041" x="3414713" y="3522663"/>
          <p14:tracePt t="175043" x="3414713" y="3565525"/>
          <p14:tracePt t="175059" x="3414713" y="3594100"/>
          <p14:tracePt t="175075" x="3436938" y="3651250"/>
          <p14:tracePt t="175092" x="3465513" y="3686175"/>
          <p14:tracePt t="175108" x="3471863" y="3714750"/>
          <p14:tracePt t="175126" x="3494088" y="3743325"/>
          <p14:tracePt t="175142" x="3494088" y="3779838"/>
          <p14:tracePt t="175159" x="3500438" y="3800475"/>
          <p14:tracePt t="175175" x="3508375" y="3808413"/>
          <p14:tracePt t="175345" x="3508375" y="3814763"/>
          <p14:tracePt t="175353" x="3486150" y="3814763"/>
          <p14:tracePt t="175361" x="3443288" y="3814763"/>
          <p14:tracePt t="175375" x="3371850" y="3814763"/>
          <p14:tracePt t="175392" x="3294063" y="3808413"/>
          <p14:tracePt t="175408" x="3194050" y="3800475"/>
          <p14:tracePt t="175426" x="3171825" y="3800475"/>
          <p14:tracePt t="175442" x="3165475" y="3800475"/>
          <p14:tracePt t="175459" x="3143250" y="3794125"/>
          <p14:tracePt t="175475" x="3128963" y="3794125"/>
          <p14:tracePt t="175492" x="3100388" y="3794125"/>
          <p14:tracePt t="175538" x="3094038" y="3794125"/>
          <p14:tracePt t="175545" x="3086100" y="3786188"/>
          <p14:tracePt t="175601" x="3086100" y="3779838"/>
          <p14:tracePt t="175609" x="3079750" y="3771900"/>
          <p14:tracePt t="175617" x="3079750" y="3765550"/>
          <p14:tracePt t="175625" x="3079750" y="3736975"/>
          <p14:tracePt t="175633" x="3079750" y="3694113"/>
          <p14:tracePt t="175641" x="3079750" y="3651250"/>
          <p14:tracePt t="175659" x="3079750" y="3608388"/>
          <p14:tracePt t="175675" x="3079750" y="3586163"/>
          <p14:tracePt t="175692" x="3079750" y="3557588"/>
          <p14:tracePt t="175708" x="3079750" y="3551238"/>
          <p14:tracePt t="175725" x="3079750" y="3543300"/>
          <p14:tracePt t="175769" x="3094038" y="3536950"/>
          <p14:tracePt t="175777" x="3108325" y="3522663"/>
          <p14:tracePt t="175777" x="3128963" y="3522663"/>
          <p14:tracePt t="175793" x="3143250" y="3508375"/>
          <p14:tracePt t="175801" x="3171825" y="3508375"/>
          <p14:tracePt t="175810" x="3186113" y="3508375"/>
          <p14:tracePt t="175810" x="3194050" y="3508375"/>
          <p14:tracePt t="175826" x="3214688" y="3508375"/>
          <p14:tracePt t="175842" x="3228975" y="3508375"/>
          <p14:tracePt t="175858" x="3265488" y="3508375"/>
          <p14:tracePt t="175875" x="3286125" y="3508375"/>
          <p14:tracePt t="175891" x="3294063" y="3508375"/>
          <p14:tracePt t="175908" x="3300413" y="3508375"/>
          <p14:tracePt t="175953" x="3322638" y="3508375"/>
          <p14:tracePt t="175961" x="3328988" y="3508375"/>
          <p14:tracePt t="175969" x="3336925" y="3508375"/>
          <p14:tracePt t="175974" x="3343275" y="3508375"/>
          <p14:tracePt t="175991" x="3365500" y="3508375"/>
          <p14:tracePt t="176008" x="3371850" y="3508375"/>
          <p14:tracePt t="176024" x="3400425" y="3508375"/>
          <p14:tracePt t="176041" x="3414713" y="3508375"/>
          <p14:tracePt t="176057" x="3436938" y="3508375"/>
          <p14:tracePt t="176074" x="3457575" y="3508375"/>
          <p14:tracePt t="178209" x="3465513" y="3522663"/>
          <p14:tracePt t="178217" x="3457575" y="3529013"/>
          <p14:tracePt t="178225" x="3443288" y="3529013"/>
          <p14:tracePt t="178233" x="3400425" y="3536950"/>
          <p14:tracePt t="178238" x="3343275" y="3571875"/>
          <p14:tracePt t="178255" x="3271838" y="3608388"/>
          <p14:tracePt t="178272" x="3236913" y="3629025"/>
          <p14:tracePt t="178288" x="3179763" y="3636963"/>
          <p14:tracePt t="178304" x="3108325" y="3657600"/>
          <p14:tracePt t="178321" x="3051175" y="3657600"/>
          <p14:tracePt t="178338" x="2986088" y="3665538"/>
          <p14:tracePt t="178354" x="2943225" y="3665538"/>
          <p14:tracePt t="178370" x="2900363" y="3671888"/>
          <p14:tracePt t="178388" x="2871788" y="3671888"/>
          <p14:tracePt t="178404" x="2800350" y="3671888"/>
          <p14:tracePt t="178421" x="2743200" y="3686175"/>
          <p14:tracePt t="178438" x="2665413" y="3700463"/>
          <p14:tracePt t="178454" x="2614613" y="3714750"/>
          <p14:tracePt t="178471" x="2571750" y="3714750"/>
          <p14:tracePt t="178487" x="2522538" y="3714750"/>
          <p14:tracePt t="178504" x="2465388" y="3714750"/>
          <p14:tracePt t="178520" x="2379663" y="3714750"/>
          <p14:tracePt t="178537" x="2314575" y="3714750"/>
          <p14:tracePt t="178554" x="2236788" y="3722688"/>
          <p14:tracePt t="178571" x="2108200" y="3757613"/>
          <p14:tracePt t="178587" x="2008188" y="3771900"/>
          <p14:tracePt t="178603" x="1922463" y="3779838"/>
          <p14:tracePt t="178620" x="1871663" y="3779838"/>
          <p14:tracePt t="178637" x="1836738" y="3779838"/>
          <p14:tracePt t="178655" x="1793875" y="3786188"/>
          <p14:tracePt t="178670" x="1751013" y="3786188"/>
          <p14:tracePt t="178687" x="1693863" y="3786188"/>
          <p14:tracePt t="178703" x="1651000" y="3786188"/>
          <p14:tracePt t="178720" x="1579563" y="3786188"/>
          <p14:tracePt t="178737" x="1543050" y="3786188"/>
          <p14:tracePt t="178754" x="1514475" y="3786188"/>
          <p14:tracePt t="178771" x="1457325" y="3808413"/>
          <p14:tracePt t="178787" x="1422400" y="3808413"/>
          <p14:tracePt t="178803" x="1371600" y="3808413"/>
          <p14:tracePt t="178820" x="1343025" y="3808413"/>
          <p14:tracePt t="178837" x="1336675" y="3808413"/>
          <p14:tracePt t="178889" x="1328738" y="3808413"/>
          <p14:tracePt t="178898" x="1314450" y="3808413"/>
          <p14:tracePt t="178901" x="1308100" y="3808413"/>
          <p14:tracePt t="179041" x="1314450" y="3808413"/>
          <p14:tracePt t="179049" x="1393825" y="3808413"/>
          <p14:tracePt t="179052" x="1514475" y="3808413"/>
          <p14:tracePt t="179070" x="1622425" y="3808413"/>
          <p14:tracePt t="179087" x="1714500" y="3808413"/>
          <p14:tracePt t="179103" x="1808163" y="3829050"/>
          <p14:tracePt t="179120" x="1885950" y="3836988"/>
          <p14:tracePt t="179120" x="1914525" y="3836988"/>
          <p14:tracePt t="179138" x="1936750" y="3836988"/>
          <p14:tracePt t="179153" x="1979613" y="3843338"/>
          <p14:tracePt t="179170" x="2014538" y="3857625"/>
          <p14:tracePt t="179186" x="2065338" y="3857625"/>
          <p14:tracePt t="179203" x="2108200" y="3857625"/>
          <p14:tracePt t="179219" x="2185988" y="3857625"/>
          <p14:tracePt t="179236" x="2293938" y="3857625"/>
          <p14:tracePt t="179252" x="2343150" y="3857625"/>
          <p14:tracePt t="179270" x="2379663" y="3857625"/>
          <p14:tracePt t="179286" x="2414588" y="3857625"/>
          <p14:tracePt t="179302" x="2422525" y="3857625"/>
          <p14:tracePt t="179319" x="2451100" y="3857625"/>
          <p14:tracePt t="179336" x="2471738" y="3857625"/>
          <p14:tracePt t="179336" x="2500313" y="3857625"/>
          <p14:tracePt t="179353" x="2557463" y="3857625"/>
          <p14:tracePt t="179370" x="2643188" y="3857625"/>
          <p14:tracePt t="179387" x="2757488" y="3836988"/>
          <p14:tracePt t="179403" x="2822575" y="3829050"/>
          <p14:tracePt t="179419" x="2879725" y="3800475"/>
          <p14:tracePt t="179436" x="2894013" y="3800475"/>
          <p14:tracePt t="179452" x="2900363" y="3794125"/>
          <p14:tracePt t="179469" x="2908300" y="3794125"/>
          <p14:tracePt t="179626" x="2922588" y="3786188"/>
          <p14:tracePt t="179641" x="2943225" y="3779838"/>
          <p14:tracePt t="179657" x="2951163" y="3771900"/>
          <p14:tracePt t="179673" x="2957513" y="3765550"/>
          <p14:tracePt t="179677" x="2965450" y="3765550"/>
          <p14:tracePt t="179685" x="2971800" y="3757613"/>
          <p14:tracePt t="179702" x="2979738" y="3751263"/>
          <p14:tracePt t="179719" x="3000375" y="3729038"/>
          <p14:tracePt t="179736" x="3022600" y="3722688"/>
          <p14:tracePt t="179752" x="3051175" y="3714750"/>
          <p14:tracePt t="179770" x="3071813" y="3700463"/>
          <p14:tracePt t="179785" x="3086100" y="3694113"/>
          <p14:tracePt t="179802" x="3094038" y="3686175"/>
          <p14:tracePt t="179905" x="3100388" y="3686175"/>
          <p14:tracePt t="179921" x="3114675" y="3686175"/>
          <p14:tracePt t="179935" x="3122613" y="3686175"/>
          <p14:tracePt t="179937" x="3128963" y="3686175"/>
          <p14:tracePt t="179951" x="3136900" y="3679825"/>
          <p14:tracePt t="179968" x="3157538" y="3679825"/>
          <p14:tracePt t="179986" x="3165475" y="3679825"/>
          <p14:tracePt t="180002" x="3171825" y="3671888"/>
          <p14:tracePt t="180019" x="3179763" y="3671888"/>
          <p14:tracePt t="180065" x="3194050" y="3671888"/>
          <p14:tracePt t="180177" x="3200400" y="3671888"/>
          <p14:tracePt t="180233" x="3208338" y="3671888"/>
          <p14:tracePt t="180369" x="3214688" y="3665538"/>
          <p14:tracePt t="180377" x="3222625" y="3657600"/>
          <p14:tracePt t="181466" x="3228975" y="3657600"/>
          <p14:tracePt t="181473" x="3243263" y="3657600"/>
          <p14:tracePt t="181481" x="3251200" y="3657600"/>
          <p14:tracePt t="181489" x="3294063" y="3657600"/>
          <p14:tracePt t="181499" x="3386138" y="3657600"/>
          <p14:tracePt t="181516" x="3551238" y="3657600"/>
          <p14:tracePt t="181532" x="3743325" y="3657600"/>
          <p14:tracePt t="181550" x="3914775" y="3657600"/>
          <p14:tracePt t="181566" x="4071938" y="3657600"/>
          <p14:tracePt t="181584" x="4229100" y="3657600"/>
          <p14:tracePt t="181600" x="4365625" y="3657600"/>
          <p14:tracePt t="181616" x="4657725" y="3657600"/>
          <p14:tracePt t="181633" x="4865688" y="3657600"/>
          <p14:tracePt t="181650" x="5072063" y="3657600"/>
          <p14:tracePt t="181666" x="5280025" y="3657600"/>
          <p14:tracePt t="181682" x="5451475" y="3657600"/>
          <p14:tracePt t="181700" x="5643563" y="3657600"/>
          <p14:tracePt t="181716" x="5794375" y="3657600"/>
          <p14:tracePt t="181733" x="5937250" y="3657600"/>
          <p14:tracePt t="181749" x="6015038" y="3643313"/>
          <p14:tracePt t="181766" x="6072188" y="3643313"/>
          <p14:tracePt t="181782" x="6172200" y="3643313"/>
          <p14:tracePt t="181799" x="6265863" y="3643313"/>
          <p14:tracePt t="181815" x="6380163" y="3643313"/>
          <p14:tracePt t="181835" x="6415088" y="3643313"/>
          <p14:tracePt t="181850" x="6457950" y="3643313"/>
          <p14:tracePt t="181866" x="6465888" y="3643313"/>
          <p14:tracePt t="182057" x="6457950" y="3651250"/>
          <p14:tracePt t="182065" x="6357938" y="3671888"/>
          <p14:tracePt t="182071" x="6215063" y="3722688"/>
          <p14:tracePt t="182089" x="6122988" y="3729038"/>
          <p14:tracePt t="182099" x="6008688" y="3779838"/>
          <p14:tracePt t="182115" x="5894388" y="3794125"/>
          <p14:tracePt t="182132" x="5772150" y="3800475"/>
          <p14:tracePt t="182149" x="5665788" y="3822700"/>
          <p14:tracePt t="182165" x="5557838" y="3822700"/>
          <p14:tracePt t="182182" x="5486400" y="3822700"/>
          <p14:tracePt t="182198" x="5451475" y="3822700"/>
          <p14:tracePt t="182215" x="5422900" y="3814763"/>
          <p14:tracePt t="182232" x="5400675" y="3814763"/>
          <p14:tracePt t="182232" x="5372100" y="3800475"/>
          <p14:tracePt t="182250" x="5337175" y="3786188"/>
          <p14:tracePt t="182265" x="5294313" y="3779838"/>
          <p14:tracePt t="182282" x="5272088" y="3751263"/>
          <p14:tracePt t="182298" x="5265738" y="3714750"/>
          <p14:tracePt t="182315" x="5257800" y="3657600"/>
          <p14:tracePt t="182331" x="5229225" y="3600450"/>
          <p14:tracePt t="182349" x="5222875" y="3529013"/>
          <p14:tracePt t="182365" x="5222875" y="3500438"/>
          <p14:tracePt t="182381" x="5222875" y="3465513"/>
          <p14:tracePt t="182398" x="5222875" y="3429000"/>
          <p14:tracePt t="182414" x="5222875" y="3400425"/>
          <p14:tracePt t="182431" x="5222875" y="3379788"/>
          <p14:tracePt t="182449" x="5251450" y="3300413"/>
          <p14:tracePt t="182466" x="5286375" y="3265488"/>
          <p14:tracePt t="182481" x="5300663" y="3236913"/>
          <p14:tracePt t="182499" x="5351463" y="3214688"/>
          <p14:tracePt t="182514" x="5394325" y="3194050"/>
          <p14:tracePt t="182531" x="5465763" y="3186113"/>
          <p14:tracePt t="182548" x="5557838" y="3165475"/>
          <p14:tracePt t="182564" x="5665788" y="3151188"/>
          <p14:tracePt t="182581" x="5794375" y="3128963"/>
          <p14:tracePt t="182598" x="5922963" y="3100388"/>
          <p14:tracePt t="182615" x="6051550" y="3094038"/>
          <p14:tracePt t="182631" x="6157913" y="3071813"/>
          <p14:tracePt t="182648" x="6251575" y="3057525"/>
          <p14:tracePt t="182665" x="6323013" y="3051175"/>
          <p14:tracePt t="182681" x="6365875" y="3051175"/>
          <p14:tracePt t="182698" x="6408738" y="3051175"/>
          <p14:tracePt t="182714" x="6451600" y="3051175"/>
          <p14:tracePt t="182732" x="6472238" y="3051175"/>
          <p14:tracePt t="182748" x="6523038" y="3051175"/>
          <p14:tracePt t="182764" x="6537325" y="3051175"/>
          <p14:tracePt t="182780" x="6543675" y="3051175"/>
          <p14:tracePt t="182817" x="6551613" y="3051175"/>
          <p14:tracePt t="182825" x="6557963" y="3051175"/>
          <p14:tracePt t="182833" x="6594475" y="3051175"/>
          <p14:tracePt t="182849" x="6608763" y="3086100"/>
          <p14:tracePt t="182864" x="6643688" y="3171825"/>
          <p14:tracePt t="182882" x="6672263" y="3243263"/>
          <p14:tracePt t="182898" x="6680200" y="3265488"/>
          <p14:tracePt t="182915" x="6680200" y="3286125"/>
          <p14:tracePt t="182931" x="6680200" y="3328988"/>
          <p14:tracePt t="182948" x="6680200" y="3400425"/>
          <p14:tracePt t="182963" x="6680200" y="3451225"/>
          <p14:tracePt t="182980" x="6680200" y="3508375"/>
          <p14:tracePt t="182998" x="6680200" y="3551238"/>
          <p14:tracePt t="183014" x="6680200" y="3594100"/>
          <p14:tracePt t="183031" x="6643688" y="3643313"/>
          <p14:tracePt t="183047" x="6580188" y="3694113"/>
          <p14:tracePt t="183064" x="6537325" y="3700463"/>
          <p14:tracePt t="183081" x="6480175" y="3729038"/>
          <p14:tracePt t="183098" x="6386513" y="3751263"/>
          <p14:tracePt t="183114" x="6286500" y="3786188"/>
          <p14:tracePt t="183131" x="6208713" y="3794125"/>
          <p14:tracePt t="183147" x="6115050" y="3800475"/>
          <p14:tracePt t="183164" x="6022975" y="3814763"/>
          <p14:tracePt t="183180" x="5937250" y="3814763"/>
          <p14:tracePt t="183197" x="5829300" y="3814763"/>
          <p14:tracePt t="183214" x="5722938" y="3814763"/>
          <p14:tracePt t="183230" x="5651500" y="3814763"/>
          <p14:tracePt t="183247" x="5637213" y="3814763"/>
          <p14:tracePt t="183263" x="5608638" y="3794125"/>
          <p14:tracePt t="183263" x="5600700" y="3786188"/>
          <p14:tracePt t="183281" x="5580063" y="3765550"/>
          <p14:tracePt t="183297" x="5565775" y="3736975"/>
          <p14:tracePt t="183314" x="5543550" y="3694113"/>
          <p14:tracePt t="183330" x="5529263" y="3657600"/>
          <p14:tracePt t="183347" x="5508625" y="3600450"/>
          <p14:tracePt t="183364" x="5494338" y="3565525"/>
          <p14:tracePt t="183380" x="5486400" y="3522663"/>
          <p14:tracePt t="183398" x="5486400" y="3479800"/>
          <p14:tracePt t="183414" x="5486400" y="3436938"/>
          <p14:tracePt t="183431" x="5486400" y="3400425"/>
          <p14:tracePt t="183447" x="5494338" y="3371850"/>
          <p14:tracePt t="183463" x="5508625" y="3336925"/>
          <p14:tracePt t="183480" x="5522913" y="3300413"/>
          <p14:tracePt t="183496" x="5537200" y="3279775"/>
          <p14:tracePt t="183514" x="5543550" y="3265488"/>
          <p14:tracePt t="183529" x="5551488" y="3243263"/>
          <p14:tracePt t="183547" x="5565775" y="3222625"/>
          <p14:tracePt t="183563" x="5614988" y="3194050"/>
          <p14:tracePt t="183580" x="5643563" y="3194050"/>
          <p14:tracePt t="183597" x="5722938" y="3194050"/>
          <p14:tracePt t="183613" x="5829300" y="3194050"/>
          <p14:tracePt t="183629" x="5922963" y="3194050"/>
          <p14:tracePt t="183646" x="6000750" y="3194050"/>
          <p14:tracePt t="183664" x="6065838" y="3194050"/>
          <p14:tracePt t="183680" x="6143625" y="3194050"/>
          <p14:tracePt t="183680" x="6172200" y="3194050"/>
          <p14:tracePt t="183697" x="6251575" y="3194050"/>
          <p14:tracePt t="183713" x="6280150" y="3194050"/>
          <p14:tracePt t="183730" x="6294438" y="3194050"/>
          <p14:tracePt t="183746" x="6300788" y="3194050"/>
          <p14:tracePt t="183793" x="6315075" y="3194050"/>
          <p14:tracePt t="183802" x="6357938" y="3236913"/>
          <p14:tracePt t="183809" x="6380163" y="3243263"/>
          <p14:tracePt t="183817" x="6423025" y="3271838"/>
          <p14:tracePt t="183830" x="6437313" y="3286125"/>
          <p14:tracePt t="183848" x="6443663" y="3294063"/>
          <p14:tracePt t="183863" x="6443663" y="3314700"/>
          <p14:tracePt t="183880" x="6457950" y="3336925"/>
          <p14:tracePt t="183896" x="6457950" y="3365500"/>
          <p14:tracePt t="183896" x="6457950" y="3371850"/>
          <p14:tracePt t="183913" x="6465888" y="3414713"/>
          <p14:tracePt t="183929" x="6465888" y="3443288"/>
          <p14:tracePt t="183946" x="6465888" y="3471863"/>
          <p14:tracePt t="183963" x="6465888" y="3508375"/>
          <p14:tracePt t="183979" x="6415088" y="3557588"/>
          <p14:tracePt t="183996" x="6300788" y="3600450"/>
          <p14:tracePt t="184012" x="6208713" y="3636963"/>
          <p14:tracePt t="184029" x="6043613" y="3643313"/>
          <p14:tracePt t="184046" x="5857875" y="3643313"/>
          <p14:tracePt t="184063" x="5614988" y="3643313"/>
          <p14:tracePt t="184079" x="5429250" y="3636963"/>
          <p14:tracePt t="184096" x="5251450" y="3629025"/>
          <p14:tracePt t="184112" x="4994275" y="3629025"/>
          <p14:tracePt t="184129" x="4865688" y="3614738"/>
          <p14:tracePt t="184146" x="4743450" y="3600450"/>
          <p14:tracePt t="184163" x="4694238" y="3600450"/>
          <p14:tracePt t="184180" x="4657725" y="3579813"/>
          <p14:tracePt t="184196" x="4608513" y="3579813"/>
          <p14:tracePt t="184213" x="4600575" y="3579813"/>
          <p14:tracePt t="184229" x="4579938" y="3579813"/>
          <p14:tracePt t="184246" x="4537075" y="3579813"/>
          <p14:tracePt t="184262" x="4471988" y="3579813"/>
          <p14:tracePt t="184279" x="4371975" y="3579813"/>
          <p14:tracePt t="184296" x="4294188" y="3579813"/>
          <p14:tracePt t="184312" x="4243388" y="3579813"/>
          <p14:tracePt t="184329" x="4186238" y="3579813"/>
          <p14:tracePt t="184345" x="4108450" y="3579813"/>
          <p14:tracePt t="184363" x="4057650" y="3579813"/>
          <p14:tracePt t="184379" x="4014788" y="3579813"/>
          <p14:tracePt t="184396" x="3965575" y="3579813"/>
          <p14:tracePt t="184412" x="3894138" y="3586163"/>
          <p14:tracePt t="184428" x="3836988" y="3586163"/>
          <p14:tracePt t="184445" x="3779838" y="3594100"/>
          <p14:tracePt t="184461" x="3751263" y="3594100"/>
          <p14:tracePt t="184479" x="3714750" y="3594100"/>
          <p14:tracePt t="184496" x="3686175" y="3594100"/>
          <p14:tracePt t="184513" x="3651250" y="3594100"/>
          <p14:tracePt t="184529" x="3594100" y="3594100"/>
          <p14:tracePt t="184546" x="3536950" y="3594100"/>
          <p14:tracePt t="184562" x="3479800" y="3594100"/>
          <p14:tracePt t="184579" x="3443288" y="3594100"/>
          <p14:tracePt t="184595" x="3436938" y="3594100"/>
          <p14:tracePt t="184611" x="3414713" y="3594100"/>
          <p14:tracePt t="184628" x="3394075" y="3594100"/>
          <p14:tracePt t="184645" x="3328988" y="3594100"/>
          <p14:tracePt t="184662" x="3308350" y="3594100"/>
          <p14:tracePt t="184679" x="3286125" y="3594100"/>
          <p14:tracePt t="184721" x="3279775" y="3594100"/>
          <p14:tracePt t="184726" x="3271838" y="3594100"/>
          <p14:tracePt t="184731" x="3228975" y="3571875"/>
          <p14:tracePt t="184745" x="3194050" y="3565525"/>
          <p14:tracePt t="184762" x="3157538" y="3557588"/>
          <p14:tracePt t="184778" x="3151188" y="3551238"/>
          <p14:tracePt t="184794" x="3143250" y="3543300"/>
          <p14:tracePt t="184812" x="3136900" y="3536950"/>
          <p14:tracePt t="184828" x="3122613" y="3522663"/>
          <p14:tracePt t="184846" x="3100388" y="3500438"/>
          <p14:tracePt t="184861" x="3086100" y="3479800"/>
          <p14:tracePt t="184878" x="3079750" y="3465513"/>
          <p14:tracePt t="184894" x="3079750" y="3451225"/>
          <p14:tracePt t="184911" x="3079750" y="3436938"/>
          <p14:tracePt t="184927" x="3079750" y="3422650"/>
          <p14:tracePt t="184945" x="3079750" y="3394075"/>
          <p14:tracePt t="184962" x="3079750" y="3386138"/>
          <p14:tracePt t="184978" x="3086100" y="3357563"/>
          <p14:tracePt t="184994" x="3108325" y="3336925"/>
          <p14:tracePt t="185011" x="3128963" y="3322638"/>
          <p14:tracePt t="185029" x="3157538" y="3308350"/>
          <p14:tracePt t="185045" x="3171825" y="3300413"/>
          <p14:tracePt t="185061" x="3200400" y="3294063"/>
          <p14:tracePt t="185078" x="3214688" y="3286125"/>
          <p14:tracePt t="185094" x="3251200" y="3286125"/>
          <p14:tracePt t="185111" x="3300413" y="3286125"/>
          <p14:tracePt t="185127" x="3365500" y="3286125"/>
          <p14:tracePt t="185127" x="3386138" y="3286125"/>
          <p14:tracePt t="185146" x="3436938" y="3286125"/>
          <p14:tracePt t="185161" x="3465513" y="3286125"/>
          <p14:tracePt t="185178" x="3471863" y="3286125"/>
          <p14:tracePt t="185194" x="3479800" y="3286125"/>
          <p14:tracePt t="185211" x="3494088" y="3286125"/>
          <p14:tracePt t="185228" x="3508375" y="3286125"/>
          <p14:tracePt t="185244" x="3529013" y="3286125"/>
          <p14:tracePt t="185261" x="3557588" y="3286125"/>
          <p14:tracePt t="185277" x="3579813" y="3286125"/>
          <p14:tracePt t="185295" x="3608388" y="3286125"/>
          <p14:tracePt t="185310" x="3622675" y="3286125"/>
          <p14:tracePt t="185328" x="3657600" y="3286125"/>
          <p14:tracePt t="185344" x="3700463" y="3286125"/>
          <p14:tracePt t="185360" x="3751263" y="3286125"/>
          <p14:tracePt t="185377" x="3771900" y="3286125"/>
          <p14:tracePt t="185394" x="3786188" y="3286125"/>
          <p14:tracePt t="185411" x="3808413" y="3286125"/>
          <p14:tracePt t="185427" x="3829050" y="3286125"/>
          <p14:tracePt t="185444" x="3857625" y="3286125"/>
          <p14:tracePt t="185460" x="3886200" y="3286125"/>
          <p14:tracePt t="185477" x="3908425" y="3286125"/>
          <p14:tracePt t="185493" x="3922713" y="3286125"/>
          <p14:tracePt t="185511" x="3929063" y="3286125"/>
          <p14:tracePt t="185545" x="3943350" y="3294063"/>
          <p14:tracePt t="185546" x="3965575" y="3322638"/>
          <p14:tracePt t="185561" x="4008438" y="3357563"/>
          <p14:tracePt t="185577" x="4022725" y="3371850"/>
          <p14:tracePt t="185615" x="4022725" y="3386138"/>
          <p14:tracePt t="185627" x="4022725" y="3394075"/>
          <p14:tracePt t="185628" x="4029075" y="3400425"/>
          <p14:tracePt t="185643" x="4029075" y="3429000"/>
          <p14:tracePt t="185661" x="4029075" y="3436938"/>
          <p14:tracePt t="185677" x="4029075" y="3443288"/>
          <p14:tracePt t="185694" x="4029075" y="3457575"/>
          <p14:tracePt t="185710" x="4029075" y="3465513"/>
          <p14:tracePt t="185745" x="4022725" y="3479800"/>
          <p14:tracePt t="185745" x="4022725" y="3494088"/>
          <p14:tracePt t="185760" x="4014788" y="3529013"/>
          <p14:tracePt t="185777" x="4000500" y="3543300"/>
          <p14:tracePt t="185793" x="3994150" y="3551238"/>
          <p14:tracePt t="185810" x="3979863" y="3557588"/>
          <p14:tracePt t="185826" x="3951288" y="3565525"/>
          <p14:tracePt t="185845" x="3937000" y="3579813"/>
          <p14:tracePt t="185860" x="3908425" y="3586163"/>
          <p14:tracePt t="185878" x="3871913" y="3608388"/>
          <p14:tracePt t="185893" x="3800475" y="3657600"/>
          <p14:tracePt t="185910" x="3765550" y="3686175"/>
          <p14:tracePt t="185927" x="3736975" y="3686175"/>
          <p14:tracePt t="185969" x="3729038" y="3686175"/>
          <p14:tracePt t="185977" x="3708400" y="3694113"/>
          <p14:tracePt t="185985" x="3671888" y="3694113"/>
          <p14:tracePt t="185994" x="3636963" y="3694113"/>
          <p14:tracePt t="186010" x="3614738" y="3700463"/>
          <p14:tracePt t="186027" x="3608388" y="3700463"/>
          <p14:tracePt t="186043" x="3600450" y="3700463"/>
          <p14:tracePt t="186089" x="3594100" y="3700463"/>
          <p14:tracePt t="186097" x="3571875" y="3700463"/>
          <p14:tracePt t="186103" x="3557588" y="3700463"/>
          <p14:tracePt t="186109" x="3536950" y="3700463"/>
          <p14:tracePt t="186126" x="3522663" y="3700463"/>
          <p14:tracePt t="186143" x="3514725" y="3700463"/>
          <p14:tracePt t="186159" x="3500438" y="3700463"/>
          <p14:tracePt t="186176" x="3465513" y="3700463"/>
          <p14:tracePt t="186193" x="3414713" y="3700463"/>
          <p14:tracePt t="186209" x="3357563" y="3679825"/>
          <p14:tracePt t="186226" x="3328988" y="3665538"/>
          <p14:tracePt t="186242" x="3308350" y="3657600"/>
          <p14:tracePt t="186259" x="3257550" y="3636963"/>
          <p14:tracePt t="186276" x="3222625" y="3629025"/>
          <p14:tracePt t="186293" x="3171825" y="3614738"/>
          <p14:tracePt t="186309" x="3136900" y="3614738"/>
          <p14:tracePt t="186326" x="3114675" y="3608388"/>
          <p14:tracePt t="186343" x="3100388" y="3600450"/>
          <p14:tracePt t="186359" x="3086100" y="3594100"/>
          <p14:tracePt t="186465" x="3086100" y="3586163"/>
          <p14:tracePt t="186481" x="3086100" y="3579813"/>
          <p14:tracePt t="186497" x="3086100" y="3565525"/>
          <p14:tracePt t="186513" x="3086100" y="3557588"/>
          <p14:tracePt t="186520" x="3086100" y="3551238"/>
          <p14:tracePt t="186529" x="3086100" y="3529013"/>
          <p14:tracePt t="186529" x="3086100" y="3522663"/>
          <p14:tracePt t="186546" x="3086100" y="3514725"/>
          <p14:tracePt t="186559" x="3086100" y="3479800"/>
          <p14:tracePt t="186576" x="3086100" y="3471863"/>
          <p14:tracePt t="186593" x="3086100" y="3443288"/>
          <p14:tracePt t="186609" x="3100388" y="3422650"/>
          <p14:tracePt t="186626" x="3122613" y="3394075"/>
          <p14:tracePt t="186642" x="3136900" y="3379788"/>
          <p14:tracePt t="186659" x="3151188" y="3365500"/>
          <p14:tracePt t="186675" x="3157538" y="3357563"/>
          <p14:tracePt t="186692" x="3179763" y="3351213"/>
          <p14:tracePt t="186709" x="3194050" y="3351213"/>
          <p14:tracePt t="186725" x="3222625" y="3343275"/>
          <p14:tracePt t="186743" x="3257550" y="3322638"/>
          <p14:tracePt t="186759" x="3294063" y="3322638"/>
          <p14:tracePt t="186776" x="3357563" y="3314700"/>
          <p14:tracePt t="186792" x="3465513" y="3314700"/>
          <p14:tracePt t="186809" x="3529013" y="3314700"/>
          <p14:tracePt t="186825" x="3571875" y="3314700"/>
          <p14:tracePt t="186843" x="3629025" y="3314700"/>
          <p14:tracePt t="186859" x="3657600" y="3314700"/>
          <p14:tracePt t="186876" x="3686175" y="3322638"/>
          <p14:tracePt t="186892" x="3714750" y="3328988"/>
          <p14:tracePt t="186925" x="3771900" y="3371850"/>
          <p14:tracePt t="186926" x="3794125" y="3386138"/>
          <p14:tracePt t="186941" x="3808413" y="3400425"/>
          <p14:tracePt t="186959" x="3836988" y="3414713"/>
          <p14:tracePt t="186975" x="3843338" y="3422650"/>
          <p14:tracePt t="186991" x="3871913" y="3443288"/>
          <p14:tracePt t="187009" x="3971925" y="3508375"/>
          <p14:tracePt t="187026" x="4051300" y="3557588"/>
          <p14:tracePt t="187042" x="4086225" y="3579813"/>
          <p14:tracePt t="187058" x="4094163" y="3594100"/>
          <p14:tracePt t="187075" x="4094163" y="3622675"/>
          <p14:tracePt t="187091" x="4094163" y="3636963"/>
          <p14:tracePt t="187108" x="4094163" y="3657600"/>
          <p14:tracePt t="187124" x="4094163" y="3679825"/>
          <p14:tracePt t="187142" x="4086225" y="3686175"/>
          <p14:tracePt t="187158" x="4079875" y="3694113"/>
          <p14:tracePt t="187209" x="4079875" y="3700463"/>
          <p14:tracePt t="187217" x="4086225" y="3714750"/>
          <p14:tracePt t="187225" x="4122738" y="3714750"/>
          <p14:tracePt t="187233" x="4214813" y="3729038"/>
          <p14:tracePt t="187249" x="4351338" y="3751263"/>
          <p14:tracePt t="187259" x="4557713" y="3751263"/>
          <p14:tracePt t="187274" x="4786313" y="3751263"/>
          <p14:tracePt t="187292" x="4972050" y="3751263"/>
          <p14:tracePt t="187308" x="5129213" y="3751263"/>
          <p14:tracePt t="187324" x="5251450" y="3751263"/>
          <p14:tracePt t="187341" x="5414963" y="3736975"/>
          <p14:tracePt t="187357" x="5537200" y="3722688"/>
          <p14:tracePt t="187375" x="5680075" y="3722688"/>
          <p14:tracePt t="187391" x="5757863" y="3722688"/>
          <p14:tracePt t="187408" x="5843588" y="3722688"/>
          <p14:tracePt t="187424" x="5986463" y="3722688"/>
          <p14:tracePt t="187441" x="6115050" y="3722688"/>
          <p14:tracePt t="187458" x="6223000" y="3722688"/>
          <p14:tracePt t="187475" x="6323013" y="3722688"/>
          <p14:tracePt t="187491" x="6380163" y="3722688"/>
          <p14:tracePt t="187507" x="6415088" y="3722688"/>
          <p14:tracePt t="187524" x="6437313" y="3722688"/>
          <p14:tracePt t="187541" x="6465888" y="3722688"/>
          <p14:tracePt t="187558" x="6480175" y="3722688"/>
          <p14:tracePt t="187574" x="6500813" y="3722688"/>
          <p14:tracePt t="187591" x="6529388" y="3722688"/>
          <p14:tracePt t="187607" x="6551613" y="3700463"/>
          <p14:tracePt t="187625" x="6586538" y="3657600"/>
          <p14:tracePt t="187641" x="6637338" y="3594100"/>
          <p14:tracePt t="187658" x="6665913" y="3551238"/>
          <p14:tracePt t="187674" x="6672263" y="3522663"/>
          <p14:tracePt t="187691" x="6680200" y="3514725"/>
          <p14:tracePt t="187708" x="6686550" y="3500438"/>
          <p14:tracePt t="187724" x="6700838" y="3471863"/>
          <p14:tracePt t="187777" x="6700838" y="3465513"/>
          <p14:tracePt t="187809" x="6700838" y="3451225"/>
          <p14:tracePt t="187825" x="6700838" y="3443288"/>
          <p14:tracePt t="187833" x="6700838" y="3436938"/>
          <p14:tracePt t="187840" x="6665913" y="3408363"/>
          <p14:tracePt t="187858" x="6651625" y="3386138"/>
          <p14:tracePt t="187874" x="6629400" y="3379788"/>
          <p14:tracePt t="187891" x="6600825" y="3371850"/>
          <p14:tracePt t="187907" x="6565900" y="3357563"/>
          <p14:tracePt t="187924" x="6500813" y="3343275"/>
          <p14:tracePt t="187941" x="6457950" y="3336925"/>
          <p14:tracePt t="187958" x="6451600" y="3336925"/>
          <p14:tracePt t="187973" x="6443663" y="3336925"/>
          <p14:tracePt t="188017" x="6437313" y="3336925"/>
          <p14:tracePt t="188049" x="6415088" y="3322638"/>
          <p14:tracePt t="188057" x="6408738" y="3322638"/>
          <p14:tracePt t="188065" x="6400800" y="3322638"/>
          <p14:tracePt t="188066" x="6394450" y="3322638"/>
          <p14:tracePt t="188073" x="6380163" y="3322638"/>
          <p14:tracePt t="188113" x="6372225" y="3322638"/>
          <p14:tracePt t="188121" x="6343650" y="3314700"/>
          <p14:tracePt t="188137" x="6337300" y="3314700"/>
          <p14:tracePt t="188142" x="6294438" y="3314700"/>
          <p14:tracePt t="188157" x="6243638" y="3314700"/>
          <p14:tracePt t="188173" x="6194425" y="3314700"/>
          <p14:tracePt t="188190" x="6137275" y="3314700"/>
          <p14:tracePt t="188206" x="6080125" y="3300413"/>
          <p14:tracePt t="188224" x="6022975" y="3294063"/>
          <p14:tracePt t="188240" x="5972175" y="3294063"/>
          <p14:tracePt t="188240" x="5951538" y="3286125"/>
          <p14:tracePt t="188257" x="5908675" y="3279775"/>
          <p14:tracePt t="188273" x="5872163" y="3265488"/>
          <p14:tracePt t="188291" x="5837238" y="3265488"/>
          <p14:tracePt t="188306" x="5822950" y="3265488"/>
          <p14:tracePt t="188323" x="5800725" y="3265488"/>
          <p14:tracePt t="188340" x="5786438" y="3265488"/>
          <p14:tracePt t="188357" x="5757863" y="3265488"/>
          <p14:tracePt t="188374" x="5722938" y="3265488"/>
          <p14:tracePt t="188390" x="5715000" y="3265488"/>
          <p14:tracePt t="188406" x="5694363" y="3265488"/>
          <p14:tracePt t="188422" x="5686425" y="3265488"/>
          <p14:tracePt t="188458" x="5680075" y="3265488"/>
          <p14:tracePt t="188473" x="5643563" y="3265488"/>
          <p14:tracePt t="188475" x="5637213" y="3265488"/>
          <p14:tracePt t="188490" x="5608638" y="3271838"/>
          <p14:tracePt t="188506" x="5594350" y="3271838"/>
          <p14:tracePt t="188522" x="5572125" y="3279775"/>
          <p14:tracePt t="188539" x="5537200" y="3279775"/>
          <p14:tracePt t="188557" x="5514975" y="3279775"/>
          <p14:tracePt t="188573" x="5480050" y="3279775"/>
          <p14:tracePt t="188590" x="5451475" y="3286125"/>
          <p14:tracePt t="188606" x="5437188" y="3286125"/>
          <p14:tracePt t="188623" x="5408613" y="3286125"/>
          <p14:tracePt t="188639" x="5394325" y="3300413"/>
          <p14:tracePt t="188681" x="5372100" y="3300413"/>
          <p14:tracePt t="188689" x="5365750" y="3308350"/>
          <p14:tracePt t="188721" x="5351463" y="3322638"/>
          <p14:tracePt t="188729" x="5329238" y="3328988"/>
          <p14:tracePt t="188745" x="5329238" y="3336925"/>
          <p14:tracePt t="188753" x="5322888" y="3351213"/>
          <p14:tracePt t="188769" x="5322888" y="3357563"/>
          <p14:tracePt t="188772" x="5322888" y="3379788"/>
          <p14:tracePt t="188789" x="5322888" y="3394075"/>
          <p14:tracePt t="188806" x="5322888" y="3414713"/>
          <p14:tracePt t="188823" x="5322888" y="3436938"/>
          <p14:tracePt t="188839" x="5322888" y="3471863"/>
          <p14:tracePt t="188856" x="5322888" y="3522663"/>
          <p14:tracePt t="188872" x="5322888" y="3557588"/>
          <p14:tracePt t="188921" x="5322888" y="3565525"/>
          <p14:tracePt t="188922" x="5329238" y="3571875"/>
          <p14:tracePt t="188945" x="5337175" y="3571875"/>
          <p14:tracePt t="188953" x="5365750" y="3579813"/>
          <p14:tracePt t="188957" x="5394325" y="3594100"/>
          <p14:tracePt t="188972" x="5422900" y="3600450"/>
          <p14:tracePt t="188989" x="5465763" y="3608388"/>
          <p14:tracePt t="189006" x="5500688" y="3629025"/>
          <p14:tracePt t="189022" x="5543550" y="3636963"/>
          <p14:tracePt t="189039" x="5565775" y="3643313"/>
          <p14:tracePt t="189055" x="5608638" y="3657600"/>
          <p14:tracePt t="189073" x="5722938" y="3694113"/>
          <p14:tracePt t="189089" x="5851525" y="3729038"/>
          <p14:tracePt t="189106" x="6008688" y="3743325"/>
          <p14:tracePt t="189122" x="6165850" y="3757613"/>
          <p14:tracePt t="189139" x="6357938" y="3757613"/>
          <p14:tracePt t="189155" x="6515100" y="3757613"/>
          <p14:tracePt t="189172" x="6615113" y="3757613"/>
          <p14:tracePt t="189189" x="6643688" y="3757613"/>
          <p14:tracePt t="189205" x="6657975" y="3757613"/>
          <p14:tracePt t="189222" x="6665913" y="3757613"/>
          <p14:tracePt t="189239" x="6694488" y="3757613"/>
          <p14:tracePt t="189255" x="6737350" y="3751263"/>
          <p14:tracePt t="189272" x="6794500" y="3736975"/>
          <p14:tracePt t="189289" x="6837363" y="3729038"/>
          <p14:tracePt t="189306" x="6851650" y="3714750"/>
          <p14:tracePt t="189322" x="6865938" y="3700463"/>
          <p14:tracePt t="189339" x="6865938" y="3694113"/>
          <p14:tracePt t="189355" x="6872288" y="3679825"/>
          <p14:tracePt t="189372" x="6865938" y="3651250"/>
          <p14:tracePt t="189388" x="6780213" y="3622675"/>
          <p14:tracePt t="189405" x="6700838" y="3600450"/>
          <p14:tracePt t="189422" x="6672263" y="3594100"/>
          <p14:tracePt t="189438" x="6651625" y="3571875"/>
          <p14:tracePt t="189455" x="6637338" y="3557588"/>
          <p14:tracePt t="189471" x="6623050" y="3529013"/>
          <p14:tracePt t="189471" x="6615113" y="3522663"/>
          <p14:tracePt t="189505" x="6580188" y="3508375"/>
          <p14:tracePt t="189505" x="6537325" y="3479800"/>
          <p14:tracePt t="189522" x="6508750" y="3471863"/>
          <p14:tracePt t="189538" x="6465888" y="3451225"/>
          <p14:tracePt t="189555" x="6429375" y="3436938"/>
          <p14:tracePt t="189571" x="6372225" y="3436938"/>
          <p14:tracePt t="189589" x="6357938" y="3429000"/>
          <p14:tracePt t="189605" x="6329363" y="3414713"/>
          <p14:tracePt t="189621" x="6315075" y="3400425"/>
          <p14:tracePt t="189638" x="6308725" y="3400425"/>
          <p14:tracePt t="189654" x="6286500" y="3394075"/>
          <p14:tracePt t="189671" x="6280150" y="3394075"/>
          <p14:tracePt t="189687" x="6251575" y="3386138"/>
          <p14:tracePt t="189687" x="6223000" y="3386138"/>
          <p14:tracePt t="189705" x="6208713" y="3371850"/>
          <p14:tracePt t="189721" x="6186488" y="3371850"/>
          <p14:tracePt t="189738" x="6165850" y="3371850"/>
          <p14:tracePt t="189754" x="6151563" y="3371850"/>
          <p14:tracePt t="189771" x="6129338" y="3371850"/>
          <p14:tracePt t="189787" x="6108700" y="3371850"/>
          <p14:tracePt t="189804" x="6065838" y="3371850"/>
          <p14:tracePt t="189821" x="6037263" y="3371850"/>
          <p14:tracePt t="189838" x="6000750" y="3371850"/>
          <p14:tracePt t="189855" x="5980113" y="3371850"/>
          <p14:tracePt t="189871" x="5965825" y="3371850"/>
          <p14:tracePt t="189905" x="5957888" y="3379788"/>
          <p14:tracePt t="189905" x="5929313" y="3414713"/>
          <p14:tracePt t="189922" x="5929313" y="3443288"/>
          <p14:tracePt t="189937" x="5922963" y="3479800"/>
          <p14:tracePt t="189954" x="5922963" y="3500438"/>
          <p14:tracePt t="189970" x="5922963" y="3522663"/>
          <p14:tracePt t="189988" x="5922963" y="3536950"/>
          <p14:tracePt t="190005" x="5922963" y="3571875"/>
          <p14:tracePt t="190021" x="5922963" y="3586163"/>
          <p14:tracePt t="190038" x="5922963" y="3600450"/>
          <p14:tracePt t="190053" x="5922963" y="3614738"/>
          <p14:tracePt t="190071" x="5922963" y="3629025"/>
          <p14:tracePt t="190087" x="5922963" y="3636963"/>
          <p14:tracePt t="190103" x="5922963" y="3643313"/>
          <p14:tracePt t="190103" x="5922963" y="3651250"/>
          <p14:tracePt t="190122" x="5900738" y="3686175"/>
          <p14:tracePt t="190137" x="5894388" y="3694113"/>
          <p14:tracePt t="190154" x="5872163" y="3722688"/>
          <p14:tracePt t="190170" x="5857875" y="3722688"/>
          <p14:tracePt t="190187" x="5837238" y="3729038"/>
          <p14:tracePt t="190203" x="5780088" y="3736975"/>
          <p14:tracePt t="190220" x="5743575" y="3736975"/>
          <p14:tracePt t="190237" x="5680075" y="3736975"/>
          <p14:tracePt t="190254" x="5651500" y="3743325"/>
          <p14:tracePt t="190271" x="5629275" y="3743325"/>
          <p14:tracePt t="190313" x="5614988" y="3757613"/>
          <p14:tracePt t="190330" x="5600700" y="3757613"/>
          <p14:tracePt t="190409" x="5580063" y="3757613"/>
          <p14:tracePt t="190425" x="5572125" y="3757613"/>
          <p14:tracePt t="190436" x="5557838" y="3757613"/>
          <p14:tracePt t="190440" x="5543550" y="3757613"/>
          <p14:tracePt t="190453" x="5537200" y="3751263"/>
          <p14:tracePt t="190470" x="5500688" y="3729038"/>
          <p14:tracePt t="190487" x="5465763" y="3700463"/>
          <p14:tracePt t="190503" x="5429250" y="3665538"/>
          <p14:tracePt t="190520" x="5386388" y="3629025"/>
          <p14:tracePt t="190537" x="5380038" y="3622675"/>
          <p14:tracePt t="190577" x="5372100" y="3608388"/>
          <p14:tracePt t="190586" x="5365750" y="3600450"/>
          <p14:tracePt t="190589" x="5357813" y="3586163"/>
          <p14:tracePt t="190603" x="5337175" y="3557588"/>
          <p14:tracePt t="190641" x="5337175" y="3551238"/>
          <p14:tracePt t="190653" x="5337175" y="3543300"/>
          <p14:tracePt t="190663" x="5337175" y="3529013"/>
          <p14:tracePt t="190670" x="5322888" y="3508375"/>
          <p14:tracePt t="190705" x="5322888" y="3494088"/>
          <p14:tracePt t="190719" x="5322888" y="3479800"/>
          <p14:tracePt t="190729" x="5322888" y="3471863"/>
          <p14:tracePt t="190737" x="5322888" y="3465513"/>
          <p14:tracePt t="190752" x="5329238" y="3436938"/>
          <p14:tracePt t="190770" x="5357813" y="3422650"/>
          <p14:tracePt t="190786" x="5380038" y="3408363"/>
          <p14:tracePt t="190803" x="5386388" y="3400425"/>
          <p14:tracePt t="190820" x="5400675" y="3386138"/>
          <p14:tracePt t="190837" x="5422900" y="3357563"/>
          <p14:tracePt t="190853" x="5437188" y="3351213"/>
          <p14:tracePt t="190869" x="5465763" y="3336925"/>
          <p14:tracePt t="190886" x="5486400" y="3322638"/>
          <p14:tracePt t="190903" x="5500688" y="3322638"/>
          <p14:tracePt t="190919" x="5529263" y="3314700"/>
          <p14:tracePt t="190960" x="5543550" y="3308350"/>
          <p14:tracePt t="190977" x="5557838" y="3308350"/>
          <p14:tracePt t="190985" x="5565775" y="3308350"/>
          <p14:tracePt t="190993" x="5600700" y="3308350"/>
          <p14:tracePt t="191003" x="5622925" y="3308350"/>
          <p14:tracePt t="191018" x="5657850" y="3308350"/>
          <p14:tracePt t="191035" x="5680075" y="3308350"/>
          <p14:tracePt t="191053" x="5694363" y="3308350"/>
          <p14:tracePt t="191069" x="5700713" y="3308350"/>
          <p14:tracePt t="191121" x="5737225" y="3328988"/>
          <p14:tracePt t="191128" x="5743575" y="3336925"/>
          <p14:tracePt t="191136" x="5751513" y="3343275"/>
          <p14:tracePt t="191145" x="5780088" y="3365500"/>
          <p14:tracePt t="191152" x="5800725" y="3414713"/>
          <p14:tracePt t="191169" x="5822950" y="3451225"/>
          <p14:tracePt t="191186" x="5829300" y="3508375"/>
          <p14:tracePt t="191202" x="5857875" y="3565525"/>
          <p14:tracePt t="191219" x="5865813" y="3579813"/>
          <p14:tracePt t="191235" x="5872163" y="3608388"/>
          <p14:tracePt t="191252" x="5880100" y="3629025"/>
          <p14:tracePt t="191269" x="5894388" y="3651250"/>
          <p14:tracePt t="191285" x="5929313" y="3679825"/>
          <p14:tracePt t="191303" x="5951538" y="3694113"/>
          <p14:tracePt t="191319" x="5994400" y="3694113"/>
          <p14:tracePt t="191336" x="6037263" y="3708400"/>
          <p14:tracePt t="191352" x="6094413" y="3722688"/>
          <p14:tracePt t="191369" x="6115050" y="3722688"/>
          <p14:tracePt t="191386" x="6129338" y="3722688"/>
          <p14:tracePt t="191402" x="6143625" y="3722688"/>
          <p14:tracePt t="191418" x="6172200" y="3722688"/>
          <p14:tracePt t="191434" x="6237288" y="3722688"/>
          <p14:tracePt t="191451" x="6257925" y="3722688"/>
          <p14:tracePt t="191467" x="6294438" y="3722688"/>
          <p14:tracePt t="191484" x="6323013" y="3722688"/>
          <p14:tracePt t="191501" x="6357938" y="3708400"/>
          <p14:tracePt t="191518" x="6380163" y="3694113"/>
          <p14:tracePt t="191534" x="6415088" y="3671888"/>
          <p14:tracePt t="191551" x="6429375" y="3665538"/>
          <p14:tracePt t="191568" x="6443663" y="3657600"/>
          <p14:tracePt t="191584" x="6472238" y="3636963"/>
          <p14:tracePt t="191601" x="6494463" y="3629025"/>
          <p14:tracePt t="191617" x="6500813" y="3622675"/>
          <p14:tracePt t="191634" x="6529388" y="3614738"/>
          <p14:tracePt t="191650" x="6543675" y="3608388"/>
          <p14:tracePt t="191667" x="6551613" y="3600450"/>
          <p14:tracePt t="191704" x="6565900" y="3579813"/>
          <p14:tracePt t="191736" x="6580188" y="3543300"/>
          <p14:tracePt t="191743" x="6580188" y="3514725"/>
          <p14:tracePt t="191753" x="6580188" y="3500438"/>
          <p14:tracePt t="191769" x="6580188" y="3465513"/>
          <p14:tracePt t="191770" x="6580188" y="3451225"/>
          <p14:tracePt t="191770" x="6580188" y="3429000"/>
          <p14:tracePt t="191784" x="6543675" y="3394075"/>
          <p14:tracePt t="191801" x="6508750" y="3365500"/>
          <p14:tracePt t="191818" x="6480175" y="3343275"/>
          <p14:tracePt t="191834" x="6400800" y="3294063"/>
          <p14:tracePt t="191834" x="6394450" y="3286125"/>
          <p14:tracePt t="191876" x="6386513" y="3286125"/>
          <p14:tracePt t="191900" x="6372225" y="3279775"/>
          <p14:tracePt t="191901" x="6357938" y="3279775"/>
          <p14:tracePt t="191917" x="6329363" y="3279775"/>
          <p14:tracePt t="191934" x="6323013" y="3271838"/>
          <p14:tracePt t="191950" x="6315075" y="3271838"/>
          <p14:tracePt t="191984" x="6308725" y="3271838"/>
          <p14:tracePt t="191985" x="6286500" y="3271838"/>
          <p14:tracePt t="192001" x="6265863" y="3294063"/>
          <p14:tracePt t="192017" x="6237288" y="3328988"/>
          <p14:tracePt t="192033" x="6223000" y="3343275"/>
          <p14:tracePt t="192050" x="6208713" y="3351213"/>
          <p14:tracePt t="192066" x="6200775" y="3357563"/>
          <p14:tracePt t="192083" x="6194425" y="3365500"/>
          <p14:tracePt t="192099" x="6186488" y="3371850"/>
          <p14:tracePt t="192117" x="6172200" y="3386138"/>
          <p14:tracePt t="192133" x="6151563" y="3408363"/>
          <p14:tracePt t="192150" x="6137275" y="3429000"/>
          <p14:tracePt t="192166" x="6122988" y="3443288"/>
          <p14:tracePt t="192166" x="6115050" y="3457575"/>
          <p14:tracePt t="192201" x="6108700" y="3479800"/>
          <p14:tracePt t="192201" x="6100763" y="3494088"/>
          <p14:tracePt t="192217" x="6086475" y="3508375"/>
          <p14:tracePt t="192233" x="6072188" y="3522663"/>
          <p14:tracePt t="192250" x="6037263" y="3565525"/>
          <p14:tracePt t="192267" x="6000750" y="3600450"/>
          <p14:tracePt t="192283" x="5986463" y="3614738"/>
          <p14:tracePt t="192300" x="5972175" y="3629025"/>
          <p14:tracePt t="192316" x="5957888" y="3643313"/>
          <p14:tracePt t="192335" x="5943600" y="3643313"/>
          <p14:tracePt t="192349" x="5929313" y="3651250"/>
          <p14:tracePt t="192366" x="5894388" y="3657600"/>
          <p14:tracePt t="192384" x="5851525" y="3671888"/>
          <p14:tracePt t="192400" x="5765800" y="3671888"/>
          <p14:tracePt t="192417" x="5743575" y="3671888"/>
          <p14:tracePt t="192433" x="5700713" y="3671888"/>
          <p14:tracePt t="192450" x="5657850" y="3671888"/>
          <p14:tracePt t="192466" x="5614988" y="3671888"/>
          <p14:tracePt t="192483" x="5551488" y="3643313"/>
          <p14:tracePt t="192500" x="5522913" y="3622675"/>
          <p14:tracePt t="192516" x="5480050" y="3608388"/>
          <p14:tracePt t="192532" x="5472113" y="3600450"/>
          <p14:tracePt t="192549" x="5465763" y="3594100"/>
          <p14:tracePt t="192567" x="5443538" y="3571875"/>
          <p14:tracePt t="192583" x="5422900" y="3543300"/>
          <p14:tracePt t="192583" x="5414963" y="3536950"/>
          <p14:tracePt t="192600" x="5400675" y="3522663"/>
          <p14:tracePt t="192616" x="5394325" y="3514725"/>
          <p14:tracePt t="192632" x="5386388" y="3508375"/>
          <p14:tracePt t="192649" x="5372100" y="3494088"/>
          <p14:tracePt t="192666" x="5365750" y="3465513"/>
          <p14:tracePt t="192682" x="5365750" y="3451225"/>
          <p14:tracePt t="192699" x="5365750" y="3422650"/>
          <p14:tracePt t="192716" x="5357813" y="3408363"/>
          <p14:tracePt t="192732" x="5357813" y="3400425"/>
          <p14:tracePt t="192749" x="5357813" y="3379788"/>
          <p14:tracePt t="192766" x="5357813" y="3365500"/>
          <p14:tracePt t="192782" x="5357813" y="3351213"/>
          <p14:tracePt t="192799" x="5365750" y="3328988"/>
          <p14:tracePt t="192816" x="5380038" y="3314700"/>
          <p14:tracePt t="192833" x="5408613" y="3300413"/>
          <p14:tracePt t="192849" x="5429250" y="3279775"/>
          <p14:tracePt t="192904" x="5437188" y="3271838"/>
          <p14:tracePt t="192920" x="5457825" y="3271838"/>
          <p14:tracePt t="192926" x="5465763" y="3271838"/>
          <p14:tracePt t="192932" x="5514975" y="3271838"/>
          <p14:tracePt t="192949" x="5586413" y="3271838"/>
          <p14:tracePt t="192965" x="5665788" y="3271838"/>
          <p14:tracePt t="192982" x="5737225" y="3271838"/>
          <p14:tracePt t="192999" x="5786438" y="3271838"/>
          <p14:tracePt t="193015" x="5822950" y="3271838"/>
          <p14:tracePt t="193032" x="5837238" y="3271838"/>
          <p14:tracePt t="193049" x="5851525" y="3271838"/>
          <p14:tracePt t="193128" x="5857875" y="3271838"/>
          <p14:tracePt t="193136" x="5865813" y="3271838"/>
          <p14:tracePt t="193144" x="5872163" y="3286125"/>
          <p14:tracePt t="193148" x="5886450" y="3308350"/>
          <p14:tracePt t="193165" x="5908675" y="3371850"/>
          <p14:tracePt t="193182" x="5951538" y="3443288"/>
          <p14:tracePt t="193198" x="5972175" y="3536950"/>
          <p14:tracePt t="193215" x="6015038" y="3622675"/>
          <p14:tracePt t="193232" x="6029325" y="3636963"/>
          <p14:tracePt t="193248" x="6037263" y="3643313"/>
          <p14:tracePt t="193265" x="6051550" y="3643313"/>
          <p14:tracePt t="193282" x="6094413" y="3651250"/>
          <p14:tracePt t="193299" x="6115050" y="3651250"/>
          <p14:tracePt t="193315" x="6129338" y="3665538"/>
          <p14:tracePt t="193332" x="6157913" y="3665538"/>
          <p14:tracePt t="193349" x="6215063" y="3665538"/>
          <p14:tracePt t="193365" x="6257925" y="3665538"/>
          <p14:tracePt t="193382" x="6315075" y="3665538"/>
          <p14:tracePt t="193398" x="6357938" y="3665538"/>
          <p14:tracePt t="193415" x="6415088" y="3665538"/>
          <p14:tracePt t="193431" x="6480175" y="3622675"/>
          <p14:tracePt t="193448" x="6537325" y="3571875"/>
          <p14:tracePt t="193464" x="6586538" y="3529013"/>
          <p14:tracePt t="193482" x="6623050" y="3500438"/>
          <p14:tracePt t="193498" x="6629400" y="3486150"/>
          <p14:tracePt t="193514" x="6629400" y="3457575"/>
          <p14:tracePt t="193560" x="6629400" y="3451225"/>
          <p14:tracePt t="193569" x="6629400" y="3443288"/>
          <p14:tracePt t="193576" x="6615113" y="3429000"/>
          <p14:tracePt t="193584" x="6608763" y="3408363"/>
          <p14:tracePt t="193598" x="6580188" y="3365500"/>
          <p14:tracePt t="193614" x="6565900" y="3351213"/>
          <p14:tracePt t="193614" x="6551613" y="3328988"/>
          <p14:tracePt t="193632" x="6543675" y="3328988"/>
          <p14:tracePt t="193647" x="6508750" y="3322638"/>
          <p14:tracePt t="193664" x="6472238" y="3314700"/>
          <p14:tracePt t="193681" x="6451600" y="3308350"/>
          <p14:tracePt t="193697" x="6429375" y="3308350"/>
          <p14:tracePt t="193715" x="6415088" y="3308350"/>
          <p14:tracePt t="193731" x="6400800" y="3308350"/>
          <p14:tracePt t="193748" x="6386513" y="3308350"/>
          <p14:tracePt t="193764" x="6380163" y="3308350"/>
          <p14:tracePt t="193781" x="6343650" y="3308350"/>
          <p14:tracePt t="193797" x="6337300" y="3308350"/>
          <p14:tracePt t="193840" x="6308725" y="3308350"/>
          <p14:tracePt t="193848" x="6294438" y="3328988"/>
          <p14:tracePt t="193853" x="6286500" y="3343275"/>
          <p14:tracePt t="193864" x="6272213" y="3386138"/>
          <p14:tracePt t="193881" x="6265863" y="3408363"/>
          <p14:tracePt t="193898" x="6251575" y="3451225"/>
          <p14:tracePt t="193914" x="6243638" y="3471863"/>
          <p14:tracePt t="193931" x="6215063" y="3522663"/>
          <p14:tracePt t="193947" x="6200775" y="3557588"/>
          <p14:tracePt t="193964" x="6157913" y="3600450"/>
          <p14:tracePt t="193980" x="6115050" y="3643313"/>
          <p14:tracePt t="193997" x="6051550" y="3657600"/>
          <p14:tracePt t="194015" x="6000750" y="3686175"/>
          <p14:tracePt t="194031" x="5980113" y="3700463"/>
          <p14:tracePt t="194048" x="5951538" y="3722688"/>
          <p14:tracePt t="194064" x="5886450" y="3751263"/>
          <p14:tracePt t="194081" x="5872163" y="3765550"/>
          <p14:tracePt t="194097" x="5851525" y="3771900"/>
          <p14:tracePt t="194114" x="5829300" y="3771900"/>
          <p14:tracePt t="194130" x="5808663" y="3779838"/>
          <p14:tracePt t="194147" x="5780088" y="3779838"/>
          <p14:tracePt t="194164" x="5743575" y="3786188"/>
          <p14:tracePt t="194180" x="5737225" y="3786188"/>
          <p14:tracePt t="194197" x="5729288" y="3786188"/>
          <p14:tracePt t="194213" x="5715000" y="3786188"/>
          <p14:tracePt t="194230" x="5700713" y="3786188"/>
          <p14:tracePt t="194247" x="5657850" y="3771900"/>
          <p14:tracePt t="194265" x="5637213" y="3757613"/>
          <p14:tracePt t="194281" x="5614988" y="3743325"/>
          <p14:tracePt t="194297" x="5580063" y="3714750"/>
          <p14:tracePt t="194314" x="5557838" y="3694113"/>
          <p14:tracePt t="194330" x="5514975" y="3671888"/>
          <p14:tracePt t="194347" x="5486400" y="3651250"/>
          <p14:tracePt t="194363" x="5465763" y="3636963"/>
          <p14:tracePt t="194381" x="5457825" y="3622675"/>
          <p14:tracePt t="194396" x="5443538" y="3608388"/>
          <p14:tracePt t="194413" x="5414963" y="3579813"/>
          <p14:tracePt t="194429" x="5408613" y="3565525"/>
          <p14:tracePt t="194447" x="5400675" y="3543300"/>
          <p14:tracePt t="194463" x="5386388" y="3529013"/>
          <p14:tracePt t="194512" x="5386388" y="3522663"/>
          <p14:tracePt t="194520" x="5386388" y="3508375"/>
          <p14:tracePt t="194525" x="5386388" y="3500438"/>
          <p14:tracePt t="194529" x="5386388" y="3486150"/>
          <p14:tracePt t="194546" x="5386388" y="3457575"/>
          <p14:tracePt t="194564" x="5394325" y="3429000"/>
          <p14:tracePt t="194580" x="5408613" y="3414713"/>
          <p14:tracePt t="194597" x="5429250" y="3400425"/>
          <p14:tracePt t="194613" x="5451475" y="3400425"/>
          <p14:tracePt t="194629" x="5465763" y="3379788"/>
          <p14:tracePt t="194646" x="5472113" y="3371850"/>
          <p14:tracePt t="194696" x="5494338" y="3365500"/>
          <p14:tracePt t="194707" x="5500688" y="3357563"/>
          <p14:tracePt t="194713" x="5537200" y="3351213"/>
          <p14:tracePt t="194730" x="5543550" y="3343275"/>
          <p14:tracePt t="194776" x="5551488" y="3343275"/>
          <p14:tracePt t="194792" x="5557838" y="3336925"/>
          <p14:tracePt t="194800" x="5565775" y="3336925"/>
          <p14:tracePt t="194816" x="5580063" y="3336925"/>
          <p14:tracePt t="194818" x="5586413" y="3336925"/>
          <p14:tracePt t="194829" x="5622925" y="3336925"/>
          <p14:tracePt t="194846" x="5665788" y="3336925"/>
          <p14:tracePt t="194863" x="5715000" y="3336925"/>
          <p14:tracePt t="194879" x="5794375" y="3351213"/>
          <p14:tracePt t="194896" x="5822950" y="3379788"/>
          <p14:tracePt t="194912" x="5851525" y="3408363"/>
          <p14:tracePt t="194930" x="5865813" y="3429000"/>
          <p14:tracePt t="194946" x="5894388" y="3457575"/>
          <p14:tracePt t="194962" x="5922963" y="3500438"/>
          <p14:tracePt t="194979" x="5943600" y="3536950"/>
          <p14:tracePt t="194996" x="5972175" y="3571875"/>
          <p14:tracePt t="195013" x="5986463" y="3594100"/>
          <p14:tracePt t="195029" x="6015038" y="3622675"/>
          <p14:tracePt t="195046" x="6029325" y="3636963"/>
          <p14:tracePt t="195063" x="6037263" y="3651250"/>
          <p14:tracePt t="195080" x="6051550" y="3657600"/>
          <p14:tracePt t="195096" x="6100763" y="3679825"/>
          <p14:tracePt t="195112" x="6129338" y="3686175"/>
          <p14:tracePt t="195129" x="6157913" y="3686175"/>
          <p14:tracePt t="195145" x="6208713" y="3686175"/>
          <p14:tracePt t="195162" x="6251575" y="3686175"/>
          <p14:tracePt t="195179" x="6300788" y="3686175"/>
          <p14:tracePt t="195195" x="6357938" y="3686175"/>
          <p14:tracePt t="195211" x="6394450" y="3686175"/>
          <p14:tracePt t="195229" x="6400800" y="3686175"/>
          <p14:tracePt t="195245" x="6423025" y="3679825"/>
          <p14:tracePt t="195262" x="6457950" y="3665538"/>
          <p14:tracePt t="195279" x="6472238" y="3665538"/>
          <p14:tracePt t="195295" x="6500813" y="3629025"/>
          <p14:tracePt t="195313" x="6537325" y="3608388"/>
          <p14:tracePt t="195328" x="6551613" y="3594100"/>
          <p14:tracePt t="195346" x="6565900" y="3571875"/>
          <p14:tracePt t="195392" x="6565900" y="3565525"/>
          <p14:tracePt t="195399" x="6565900" y="3557588"/>
          <p14:tracePt t="195408" x="6565900" y="3551238"/>
          <p14:tracePt t="195411" x="6565900" y="3529013"/>
          <p14:tracePt t="195428" x="6565900" y="3514725"/>
          <p14:tracePt t="195445" x="6565900" y="3486150"/>
          <p14:tracePt t="195462" x="6551613" y="3457575"/>
          <p14:tracePt t="195478" x="6543675" y="3443288"/>
          <p14:tracePt t="195495" x="6537325" y="3422650"/>
          <p14:tracePt t="195511" x="6508750" y="3394075"/>
          <p14:tracePt t="195551" x="6500813" y="3379788"/>
          <p14:tracePt t="195568" x="6500813" y="3371850"/>
          <p14:tracePt t="195696" x="6494463" y="3357563"/>
          <p14:tracePt t="195704" x="6486525" y="3357563"/>
          <p14:tracePt t="195720" x="6480175" y="3357563"/>
          <p14:tracePt t="195736" x="6472238" y="3357563"/>
          <p14:tracePt t="195752" x="6457950" y="3351213"/>
          <p14:tracePt t="195766" x="6451600" y="3351213"/>
          <p14:tracePt t="195778" x="6443663" y="3351213"/>
          <p14:tracePt t="195782" x="6429375" y="3351213"/>
          <p14:tracePt t="195795" x="6408738" y="3351213"/>
          <p14:tracePt t="195840" x="6400800" y="3351213"/>
          <p14:tracePt t="195896" x="6386513" y="3351213"/>
          <p14:tracePt t="195904" x="6372225" y="3357563"/>
          <p14:tracePt t="195920" x="6365875" y="3365500"/>
          <p14:tracePt t="195928" x="6329363" y="3379788"/>
          <p14:tracePt t="195944" x="6308725" y="3400425"/>
          <p14:tracePt t="195992" x="6300788" y="3408363"/>
          <p14:tracePt t="196008" x="6294438" y="3414713"/>
          <p14:tracePt t="196016" x="6286500" y="3422650"/>
          <p14:tracePt t="196032" x="6272213" y="3436938"/>
          <p14:tracePt t="196048" x="6265863" y="3443288"/>
          <p14:tracePt t="196080" x="6265863" y="3451225"/>
          <p14:tracePt t="196088" x="6257925" y="3457575"/>
          <p14:tracePt t="196104" x="6251575" y="3465513"/>
          <p14:tracePt t="196112" x="6251575" y="3471863"/>
          <p14:tracePt t="196116" x="6243638" y="3486150"/>
          <p14:tracePt t="196127" x="6223000" y="3522663"/>
          <p14:tracePt t="196144" x="6194425" y="3557588"/>
          <p14:tracePt t="196161" x="6186488" y="3565525"/>
          <p14:tracePt t="196177" x="6180138" y="3571875"/>
          <p14:tracePt t="196232" x="6172200" y="3600450"/>
          <p14:tracePt t="196246" x="6165850" y="3600450"/>
          <p14:tracePt t="196248" x="6157913" y="3608388"/>
          <p14:tracePt t="196264" x="6151563" y="3614738"/>
          <p14:tracePt t="196277" x="6137275" y="3622675"/>
          <p14:tracePt t="196294" x="6108700" y="3643313"/>
          <p14:tracePt t="196311" x="6100763" y="3651250"/>
          <p14:tracePt t="196327" x="6086475" y="3651250"/>
          <p14:tracePt t="196344" x="6065838" y="3679825"/>
          <p14:tracePt t="196360" x="6037263" y="3679825"/>
          <p14:tracePt t="196377" x="6008688" y="3694113"/>
          <p14:tracePt t="196872" x="6000750" y="3694113"/>
          <p14:tracePt t="196880" x="5994400" y="3694113"/>
          <p14:tracePt t="196888" x="5980113" y="3694113"/>
          <p14:tracePt t="196895" x="5965825" y="3694113"/>
          <p14:tracePt t="196912" x="5957888" y="3694113"/>
          <p14:tracePt t="196926" x="5937250" y="3694113"/>
          <p14:tracePt t="196943" x="5929313" y="3694113"/>
          <p14:tracePt t="196983" x="5922963" y="3694113"/>
          <p14:tracePt t="197000" x="5915025" y="3694113"/>
          <p14:tracePt t="197017" x="5900738" y="3694113"/>
          <p14:tracePt t="197032" x="5894388" y="3694113"/>
          <p14:tracePt t="197048" x="5886450" y="3694113"/>
          <p14:tracePt t="197064" x="5865813" y="3694113"/>
          <p14:tracePt t="197079" x="5857875" y="3694113"/>
          <p14:tracePt t="197080" x="5851525" y="3694113"/>
          <p14:tracePt t="197093" x="5822950" y="3694113"/>
          <p14:tracePt t="197110" x="5815013" y="3694113"/>
          <p14:tracePt t="197126" x="5800725" y="3694113"/>
          <p14:tracePt t="197143" x="5780088" y="3694113"/>
          <p14:tracePt t="197159" x="5757863" y="3694113"/>
          <p14:tracePt t="197177" x="5737225" y="3694113"/>
          <p14:tracePt t="197193" x="5729288" y="3694113"/>
          <p14:tracePt t="197209" x="5708650" y="3694113"/>
          <p14:tracePt t="197226" x="5700713" y="3694113"/>
          <p14:tracePt t="197242" x="5694363" y="3694113"/>
          <p14:tracePt t="197259" x="5672138" y="3694113"/>
          <p14:tracePt t="197276" x="5657850" y="3694113"/>
          <p14:tracePt t="197292" x="5614988" y="3694113"/>
          <p14:tracePt t="197309" x="5572125" y="3694113"/>
          <p14:tracePt t="197325" x="5551488" y="3694113"/>
          <p14:tracePt t="197384" x="5543550" y="3694113"/>
          <p14:tracePt t="197392" x="5537200" y="3694113"/>
          <p14:tracePt t="197409" x="5529263" y="3694113"/>
          <p14:tracePt t="197415" x="5514975" y="3694113"/>
          <p14:tracePt t="197464" x="5508625" y="3694113"/>
          <p14:tracePt t="197480" x="5500688" y="3694113"/>
          <p14:tracePt t="197552" x="5494338" y="3694113"/>
          <p14:tracePt t="197560" x="5486400" y="3694113"/>
          <p14:tracePt t="197565" x="5480050" y="3686175"/>
          <p14:tracePt t="197600" x="5472113" y="3686175"/>
          <p14:tracePt t="197601" x="5465763" y="3686175"/>
          <p14:tracePt t="197609" x="5457825" y="3679825"/>
          <p14:tracePt t="197625" x="5422900" y="3671888"/>
          <p14:tracePt t="197643" x="5414963" y="3665538"/>
          <p14:tracePt t="197704" x="5408613" y="3651250"/>
          <p14:tracePt t="197709" x="5386388" y="3636963"/>
          <p14:tracePt t="197744" x="5372100" y="3629025"/>
          <p14:tracePt t="197784" x="5365750" y="3614738"/>
          <p14:tracePt t="197786" x="5365750" y="3594100"/>
          <p14:tracePt t="197792" x="5343525" y="3551238"/>
          <p14:tracePt t="197808" x="5343525" y="3522663"/>
          <p14:tracePt t="197825" x="5343525" y="3486150"/>
          <p14:tracePt t="197842" x="5343525" y="3471863"/>
          <p14:tracePt t="197858" x="5343525" y="3451225"/>
          <p14:tracePt t="197876" x="5343525" y="3443288"/>
          <p14:tracePt t="197892" x="5343525" y="3436938"/>
          <p14:tracePt t="197909" x="5343525" y="3408363"/>
          <p14:tracePt t="197925" x="5343525" y="3400425"/>
          <p14:tracePt t="197941" x="5343525" y="3386138"/>
          <p14:tracePt t="197958" x="5351463" y="3365500"/>
          <p14:tracePt t="197975" x="5357813" y="3351213"/>
          <p14:tracePt t="198040" x="5380038" y="3322638"/>
          <p14:tracePt t="198048" x="5386388" y="3322638"/>
          <p14:tracePt t="198048" x="5408613" y="3322638"/>
          <p14:tracePt t="198058" x="5465763" y="3322638"/>
          <p14:tracePt t="198074" x="5522913" y="3322638"/>
          <p14:tracePt t="198092" x="5572125" y="3314700"/>
          <p14:tracePt t="198108" x="5622925" y="3314700"/>
          <p14:tracePt t="198125" x="5651500" y="3308350"/>
          <p14:tracePt t="198140" x="5680075" y="3308350"/>
          <p14:tracePt t="198158" x="5694363" y="3308350"/>
          <p14:tracePt t="198175" x="5722938" y="3300413"/>
          <p14:tracePt t="198191" x="5772150" y="3279775"/>
          <p14:tracePt t="198209" x="5815013" y="3279775"/>
          <p14:tracePt t="198224" x="5857875" y="3271838"/>
          <p14:tracePt t="198241" x="5908675" y="3271838"/>
          <p14:tracePt t="198257" x="5937250" y="3271838"/>
          <p14:tracePt t="198274" x="5972175" y="3265488"/>
          <p14:tracePt t="198292" x="5986463" y="3265488"/>
          <p14:tracePt t="198308" x="6015038" y="3265488"/>
          <p14:tracePt t="198324" x="6065838" y="3265488"/>
          <p14:tracePt t="198341" x="6094413" y="3265488"/>
          <p14:tracePt t="198357" x="6137275" y="3265488"/>
          <p14:tracePt t="198374" x="6180138" y="3265488"/>
          <p14:tracePt t="198391" x="6229350" y="3265488"/>
          <p14:tracePt t="198408" x="6243638" y="3265488"/>
          <p14:tracePt t="198425" x="6257925" y="3265488"/>
          <p14:tracePt t="198441" x="6272213" y="3265488"/>
          <p14:tracePt t="198458" x="6315075" y="3265488"/>
          <p14:tracePt t="198474" x="6351588" y="3265488"/>
          <p14:tracePt t="198492" x="6365875" y="3257550"/>
          <p14:tracePt t="198508" x="6408738" y="3257550"/>
          <p14:tracePt t="198524" x="6437313" y="3243263"/>
          <p14:tracePt t="198584" x="6443663" y="3243263"/>
          <p14:tracePt t="198632" x="6457950" y="3243263"/>
          <p14:tracePt t="198648" x="6465888" y="3243263"/>
          <p14:tracePt t="198664" x="6472238" y="3243263"/>
          <p14:tracePt t="198672" x="6480175" y="3243263"/>
          <p14:tracePt t="198677" x="6508750" y="3271838"/>
          <p14:tracePt t="198691" x="6523038" y="3314700"/>
          <p14:tracePt t="198708" x="6529388" y="3351213"/>
          <p14:tracePt t="198725" x="6551613" y="3394075"/>
          <p14:tracePt t="198740" x="6551613" y="3414713"/>
          <p14:tracePt t="198758" x="6557963" y="3451225"/>
          <p14:tracePt t="198773" x="6565900" y="3486150"/>
          <p14:tracePt t="198790" x="6572250" y="3500438"/>
          <p14:tracePt t="198807" x="6572250" y="3529013"/>
          <p14:tracePt t="198824" x="6572250" y="3536950"/>
          <p14:tracePt t="198841" x="6572250" y="3551238"/>
          <p14:tracePt t="198856" x="6537325" y="3586163"/>
          <p14:tracePt t="198873" x="6457950" y="3594100"/>
          <p14:tracePt t="198890" x="6329363" y="3614738"/>
          <p14:tracePt t="198908" x="6172200" y="3614738"/>
          <p14:tracePt t="198923" x="6080125" y="3614738"/>
          <p14:tracePt t="198940" x="6029325" y="3614738"/>
          <p14:tracePt t="198957" x="6000750" y="3614738"/>
          <p14:tracePt t="198974" x="5972175" y="3614738"/>
          <p14:tracePt t="198990" x="5915025" y="3614738"/>
          <p14:tracePt t="199006" x="5822950" y="3629025"/>
          <p14:tracePt t="199006" x="5772150" y="3629025"/>
          <p14:tracePt t="199024" x="5665788" y="3629025"/>
          <p14:tracePt t="199040" x="5614988" y="3629025"/>
          <p14:tracePt t="199057" x="5565775" y="3629025"/>
          <p14:tracePt t="199073" x="5537200" y="3629025"/>
          <p14:tracePt t="199091" x="5508625" y="3629025"/>
          <p14:tracePt t="199106" x="5486400" y="3629025"/>
          <p14:tracePt t="199124" x="5457825" y="3629025"/>
          <p14:tracePt t="199139" x="5451475" y="3629025"/>
          <p14:tracePt t="199192" x="5443538" y="3629025"/>
          <p14:tracePt t="199200" x="5429250" y="3629025"/>
          <p14:tracePt t="199208" x="5422900" y="3629025"/>
          <p14:tracePt t="199216" x="5414963" y="3629025"/>
          <p14:tracePt t="199224" x="5394325" y="3629025"/>
          <p14:tracePt t="199368" x="5386388" y="3629025"/>
          <p14:tracePt t="199376" x="5386388" y="3614738"/>
          <p14:tracePt t="199382" x="5386388" y="3594100"/>
          <p14:tracePt t="199389" x="5386388" y="3551238"/>
          <p14:tracePt t="199406" x="5386388" y="3536950"/>
          <p14:tracePt t="199423" x="5380038" y="3514725"/>
          <p14:tracePt t="199439" x="5380038" y="3479800"/>
          <p14:tracePt t="199457" x="5372100" y="3457575"/>
          <p14:tracePt t="199472" x="5372100" y="3451225"/>
          <p14:tracePt t="199521" x="5372100" y="3436938"/>
          <p14:tracePt t="199792" x="5372100" y="3429000"/>
          <p14:tracePt t="199800" x="5386388" y="3429000"/>
          <p14:tracePt t="199808" x="5394325" y="3429000"/>
          <p14:tracePt t="199816" x="5408613" y="3429000"/>
          <p14:tracePt t="199824" x="5429250" y="3436938"/>
          <p14:tracePt t="199824" x="5457825" y="3436938"/>
          <p14:tracePt t="199840" x="5465763" y="3436938"/>
          <p14:tracePt t="199855" x="5514975" y="3443288"/>
          <p14:tracePt t="199872" x="5600700" y="3465513"/>
          <p14:tracePt t="199888" x="5786438" y="3494088"/>
          <p14:tracePt t="199905" x="5922963" y="3500438"/>
          <p14:tracePt t="199921" x="6086475" y="3551238"/>
          <p14:tracePt t="199939" x="6186488" y="3586163"/>
          <p14:tracePt t="199955" x="6257925" y="3586163"/>
          <p14:tracePt t="199972" x="6386513" y="3608388"/>
          <p14:tracePt t="199989" x="6486525" y="3622675"/>
          <p14:tracePt t="200005" x="6665913" y="3643313"/>
          <p14:tracePt t="200022" x="6808788" y="3657600"/>
          <p14:tracePt t="200038" x="6900863" y="3657600"/>
          <p14:tracePt t="200055" x="6980238" y="3657600"/>
          <p14:tracePt t="200072" x="7023100" y="3657600"/>
          <p14:tracePt t="200089" x="7051675" y="3657600"/>
          <p14:tracePt t="200105" x="7100888" y="3657600"/>
          <p14:tracePt t="200122" x="7143750" y="3657600"/>
          <p14:tracePt t="200138" x="7158038" y="3651250"/>
          <p14:tracePt t="200155" x="7194550" y="3643313"/>
          <p14:tracePt t="200172" x="7223125" y="3636963"/>
          <p14:tracePt t="200188" x="7243763" y="3614738"/>
          <p14:tracePt t="200205" x="7265988" y="3608388"/>
          <p14:tracePt t="200221" x="7272338" y="3608388"/>
          <p14:tracePt t="200264" x="7280275" y="3608388"/>
          <p14:tracePt t="200320" x="7272338" y="3608388"/>
          <p14:tracePt t="200328" x="7223125" y="3608388"/>
          <p14:tracePt t="200337" x="7200900" y="3608388"/>
          <p14:tracePt t="200338" x="7123113" y="3622675"/>
          <p14:tracePt t="200355" x="7058025" y="3629025"/>
          <p14:tracePt t="200371" x="6972300" y="3665538"/>
          <p14:tracePt t="200388" x="6923088" y="3665538"/>
          <p14:tracePt t="200404" x="6872288" y="3671888"/>
          <p14:tracePt t="200421" x="6800850" y="3671888"/>
          <p14:tracePt t="200438" x="6729413" y="3671888"/>
          <p14:tracePt t="200455" x="6700838" y="3671888"/>
          <p14:tracePt t="200455" x="6694488" y="3671888"/>
          <p14:tracePt t="200472" x="6637338" y="3657600"/>
          <p14:tracePt t="200488" x="6551613" y="3594100"/>
          <p14:tracePt t="200504" x="6465888" y="3514725"/>
          <p14:tracePt t="200521" x="6423025" y="3479800"/>
          <p14:tracePt t="200539" x="6423025" y="3471863"/>
          <p14:tracePt t="200555" x="6423025" y="3429000"/>
          <p14:tracePt t="200571" x="6423025" y="3371850"/>
          <p14:tracePt t="200587" x="6472238" y="3286125"/>
          <p14:tracePt t="200604" x="6551613" y="3179763"/>
          <p14:tracePt t="200621" x="6672263" y="3108325"/>
          <p14:tracePt t="200638" x="6794500" y="3036888"/>
          <p14:tracePt t="200655" x="6865938" y="3000375"/>
          <p14:tracePt t="200670" x="6965950" y="2951163"/>
          <p14:tracePt t="200688" x="7043738" y="2908300"/>
          <p14:tracePt t="200704" x="7129463" y="2894013"/>
          <p14:tracePt t="200721" x="7208838" y="2871788"/>
          <p14:tracePt t="200737" x="7294563" y="2871788"/>
          <p14:tracePt t="200755" x="7386638" y="2871788"/>
          <p14:tracePt t="200772" x="7466013" y="2871788"/>
          <p14:tracePt t="200788" x="7543800" y="2871788"/>
          <p14:tracePt t="200804" x="7600950" y="2886075"/>
          <p14:tracePt t="200820" x="7666038" y="2914650"/>
          <p14:tracePt t="200838" x="7751763" y="2957513"/>
          <p14:tracePt t="200853" x="7780338" y="2994025"/>
          <p14:tracePt t="200871" x="7808913" y="3008313"/>
          <p14:tracePt t="200887" x="7837488" y="3028950"/>
          <p14:tracePt t="200904" x="7837488" y="3051175"/>
          <p14:tracePt t="200920" x="7837488" y="3094038"/>
          <p14:tracePt t="200937" x="7837488" y="3157538"/>
          <p14:tracePt t="200953" x="7766050" y="3243263"/>
          <p14:tracePt t="200971" x="7700963" y="3308350"/>
          <p14:tracePt t="200988" x="7643813" y="3343275"/>
          <p14:tracePt t="201004" x="7608888" y="3371850"/>
          <p14:tracePt t="201021" x="7558088" y="3400425"/>
          <p14:tracePt t="201036" x="7537450" y="3436938"/>
          <p14:tracePt t="201054" x="7508875" y="3471863"/>
          <p14:tracePt t="201070" x="7472363" y="3500438"/>
          <p14:tracePt t="201087" x="7429500" y="3522663"/>
          <p14:tracePt t="201104" x="7394575" y="3543300"/>
          <p14:tracePt t="201120" x="7351713" y="3557588"/>
          <p14:tracePt t="201137" x="7315200" y="3579813"/>
          <p14:tracePt t="201153" x="7294563" y="3586163"/>
          <p14:tracePt t="201216" x="7286625" y="3586163"/>
          <p14:tracePt t="201224" x="7280275" y="3586163"/>
          <p14:tracePt t="201232" x="7272338" y="3586163"/>
          <p14:tracePt t="201237" x="7237413" y="3586163"/>
          <p14:tracePt t="201253" x="7200900" y="3586163"/>
          <p14:tracePt t="201270" x="7186613" y="3571875"/>
          <p14:tracePt t="201287" x="7180263" y="3571875"/>
          <p14:tracePt t="201303" x="7158038" y="3557588"/>
          <p14:tracePt t="201321" x="7123113" y="3551238"/>
          <p14:tracePt t="201336" x="7100888" y="3522663"/>
          <p14:tracePt t="201354" x="7065963" y="3508375"/>
          <p14:tracePt t="201370" x="7037388" y="3494088"/>
          <p14:tracePt t="201387" x="7029450" y="3486150"/>
          <p14:tracePt t="201504" x="7023100" y="3486150"/>
          <p14:tracePt t="201511" x="7023100" y="3494088"/>
          <p14:tracePt t="201528" x="7023100" y="3500438"/>
          <p14:tracePt t="201534" x="7023100" y="3514725"/>
          <p14:tracePt t="201538" x="7023100" y="3529013"/>
          <p14:tracePt t="201584" x="7029450" y="3536950"/>
          <p14:tracePt t="201592" x="7029450" y="3551238"/>
          <p14:tracePt t="201603" x="7037388" y="3557588"/>
          <p14:tracePt t="201624" x="7037388" y="3565525"/>
          <p14:tracePt t="201736" x="7051675" y="3571875"/>
          <p14:tracePt t="201776" x="7058025" y="3571875"/>
          <p14:tracePt t="201855" x="7065963" y="3571875"/>
          <p14:tracePt t="201912" x="7072313" y="3571875"/>
          <p14:tracePt t="202024" x="7080250" y="3571875"/>
          <p14:tracePt t="202032" x="7094538" y="3571875"/>
          <p14:tracePt t="202048" x="7100888" y="3571875"/>
          <p14:tracePt t="202064" x="7108825" y="3571875"/>
          <p14:tracePt t="202096" x="7115175" y="3571875"/>
          <p14:tracePt t="202112" x="7129463" y="3571875"/>
          <p14:tracePt t="202120" x="7137400" y="3571875"/>
          <p14:tracePt t="202127" x="7143750" y="3565525"/>
          <p14:tracePt t="202167" x="7151688" y="3565525"/>
          <p14:tracePt t="202176" x="7165975" y="3565525"/>
          <p14:tracePt t="202183" x="7172325" y="3565525"/>
          <p14:tracePt t="202203" x="7194550" y="3557588"/>
          <p14:tracePt t="202232" x="7208838" y="3557588"/>
          <p14:tracePt t="202264" x="7215188" y="3557588"/>
          <p14:tracePt t="202296" x="7223125" y="3557588"/>
          <p14:tracePt t="202304" x="7229475" y="3557588"/>
          <p14:tracePt t="202320" x="7243763" y="3557588"/>
          <p14:tracePt t="202337" x="7251700" y="3557588"/>
          <p14:tracePt t="202368" x="7258050" y="3557588"/>
          <p14:tracePt t="202400" x="7265988" y="3557588"/>
          <p14:tracePt t="202432" x="7272338" y="3557588"/>
          <p14:tracePt t="202440" x="7280275" y="3557588"/>
          <p14:tracePt t="202472" x="7286625" y="3557588"/>
          <p14:tracePt t="202504" x="7294563" y="3557588"/>
          <p14:tracePt t="203680" x="7286625" y="3557588"/>
          <p14:tracePt t="203688" x="7280275" y="3565525"/>
          <p14:tracePt t="203696" x="7272338" y="3571875"/>
          <p14:tracePt t="203704" x="7258050" y="3579813"/>
          <p14:tracePt t="203720" x="7243763" y="3600450"/>
          <p14:tracePt t="203752" x="7215188" y="3608388"/>
          <p14:tracePt t="203784" x="7208838" y="3614738"/>
          <p14:tracePt t="203792" x="7200900" y="3614738"/>
          <p14:tracePt t="203796" x="7194550" y="3622675"/>
          <p14:tracePt t="203802" x="7172325" y="3622675"/>
          <p14:tracePt t="203816" x="7129463" y="3643313"/>
          <p14:tracePt t="203834" x="7100888" y="3643313"/>
          <p14:tracePt t="203850" x="7080250" y="3643313"/>
          <p14:tracePt t="203867" x="7058025" y="3643313"/>
          <p14:tracePt t="203884" x="7043738" y="3643313"/>
          <p14:tracePt t="203900" x="7008813" y="3643313"/>
          <p14:tracePt t="203917" x="6980238" y="3643313"/>
          <p14:tracePt t="203933" x="6943725" y="3643313"/>
          <p14:tracePt t="203950" x="6923088" y="3643313"/>
          <p14:tracePt t="203966" x="6908800" y="3643313"/>
          <p14:tracePt t="203983" x="6894513" y="3643313"/>
          <p14:tracePt t="203999" x="6865938" y="3629025"/>
          <p14:tracePt t="204016" x="6837363" y="3622675"/>
          <p14:tracePt t="204032" x="6815138" y="3594100"/>
          <p14:tracePt t="204050" x="6808788" y="3586163"/>
          <p14:tracePt t="204096" x="6808788" y="3571875"/>
          <p14:tracePt t="204110" x="6800850" y="3565525"/>
          <p14:tracePt t="204112" x="6786563" y="3551238"/>
          <p14:tracePt t="204120" x="6772275" y="3514725"/>
          <p14:tracePt t="204133" x="6765925" y="3508375"/>
          <p14:tracePt t="204149" x="6757988" y="3471863"/>
          <p14:tracePt t="204166" x="6751638" y="3451225"/>
          <p14:tracePt t="204183" x="6751638" y="3436938"/>
          <p14:tracePt t="204199" x="6729413" y="3408363"/>
          <p14:tracePt t="204216" x="6729413" y="3394075"/>
          <p14:tracePt t="204232" x="6723063" y="3386138"/>
          <p14:tracePt t="204250" x="6723063" y="3379788"/>
          <p14:tracePt t="204266" x="6723063" y="3365500"/>
          <p14:tracePt t="204282" x="6723063" y="3351213"/>
          <p14:tracePt t="204299" x="6729413" y="3328988"/>
          <p14:tracePt t="204316" x="6737350" y="3322638"/>
          <p14:tracePt t="204332" x="6751638" y="3308350"/>
          <p14:tracePt t="204349" x="6772275" y="3294063"/>
          <p14:tracePt t="204367" x="6780213" y="3294063"/>
          <p14:tracePt t="204383" x="6794500" y="3279775"/>
          <p14:tracePt t="204399" x="6800850" y="3279775"/>
          <p14:tracePt t="204416" x="6837363" y="3279775"/>
          <p14:tracePt t="204433" x="6858000" y="3279775"/>
          <p14:tracePt t="204449" x="6886575" y="3279775"/>
          <p14:tracePt t="204466" x="6915150" y="3279775"/>
          <p14:tracePt t="204482" x="6923088" y="3279775"/>
          <p14:tracePt t="204552" x="6929438" y="3279775"/>
          <p14:tracePt t="204560" x="6943725" y="3286125"/>
          <p14:tracePt t="204575" x="6951663" y="3286125"/>
          <p14:tracePt t="204615" x="6958013" y="3286125"/>
          <p14:tracePt t="204624" x="6965950" y="3294063"/>
          <p14:tracePt t="204640" x="6972300" y="3294063"/>
          <p14:tracePt t="204649" x="6986588" y="3300413"/>
          <p14:tracePt t="204650" x="6994525" y="3308350"/>
          <p14:tracePt t="204665" x="7023100" y="3322638"/>
          <p14:tracePt t="204682" x="7037388" y="3328988"/>
          <p14:tracePt t="204699" x="7051675" y="3357563"/>
          <p14:tracePt t="204715" x="7058025" y="3371850"/>
          <p14:tracePt t="204733" x="7058025" y="3394075"/>
          <p14:tracePt t="204748" x="7080250" y="3414713"/>
          <p14:tracePt t="204765" x="7080250" y="3436938"/>
          <p14:tracePt t="204782" x="7080250" y="3443288"/>
          <p14:tracePt t="204824" x="7080250" y="3451225"/>
          <p14:tracePt t="204832" x="7080250" y="3457575"/>
          <p14:tracePt t="204832" x="7080250" y="3471863"/>
          <p14:tracePt t="204848" x="7080250" y="3479800"/>
          <p14:tracePt t="204864" x="7080250" y="3486150"/>
          <p14:tracePt t="204920" x="7080250" y="3494088"/>
          <p14:tracePt t="204976" x="7080250" y="3508375"/>
          <p14:tracePt t="204992" x="7080250" y="3514725"/>
          <p14:tracePt t="205008" x="7080250" y="3529013"/>
          <p14:tracePt t="205031" x="7080250" y="3536950"/>
          <p14:tracePt t="205032" x="7072313" y="3543300"/>
          <p14:tracePt t="205047" x="7065963" y="3551238"/>
          <p14:tracePt t="205064" x="7051675" y="3551238"/>
          <p14:tracePt t="205081" x="7043738" y="3557588"/>
          <p14:tracePt t="205098" x="7037388" y="3557588"/>
          <p14:tracePt t="205136" x="7008813" y="3557588"/>
          <p14:tracePt t="205144" x="7000875" y="3557588"/>
          <p14:tracePt t="205152" x="6986588" y="3557588"/>
          <p14:tracePt t="205168" x="6972300" y="3557588"/>
          <p14:tracePt t="205181" x="6965950" y="3557588"/>
          <p14:tracePt t="205198" x="6958013" y="3557588"/>
          <p14:tracePt t="205215" x="6943725" y="3551238"/>
          <p14:tracePt t="205231" x="6923088" y="3529013"/>
          <p14:tracePt t="205248" x="6894513" y="3508375"/>
          <p14:tracePt t="205264" x="6886575" y="3500438"/>
          <p14:tracePt t="205281" x="6872288" y="3471863"/>
          <p14:tracePt t="205297" x="6865938" y="3465513"/>
          <p14:tracePt t="205315" x="6858000" y="3451225"/>
          <p14:tracePt t="205331" x="6851650" y="3436938"/>
          <p14:tracePt t="205348" x="6851650" y="3429000"/>
          <p14:tracePt t="205364" x="6843713" y="3408363"/>
          <p14:tracePt t="205381" x="6843713" y="3386138"/>
          <p14:tracePt t="205398" x="6843713" y="3365500"/>
          <p14:tracePt t="205414" x="6843713" y="3351213"/>
          <p14:tracePt t="205431" x="6843713" y="3328988"/>
          <p14:tracePt t="205431" x="6843713" y="3322638"/>
          <p14:tracePt t="205448" x="6843713" y="3314700"/>
          <p14:tracePt t="205464" x="6843713" y="3300413"/>
          <p14:tracePt t="205480" x="6851650" y="3279775"/>
          <p14:tracePt t="205498" x="6880225" y="3265488"/>
          <p14:tracePt t="205514" x="6900863" y="3265488"/>
          <p14:tracePt t="205531" x="6929438" y="3251200"/>
          <p14:tracePt t="205547" x="6980238" y="3243263"/>
          <p14:tracePt t="205564" x="7008813" y="3243263"/>
          <p14:tracePt t="205581" x="7051675" y="3228975"/>
          <p14:tracePt t="205597" x="7065963" y="3228975"/>
          <p14:tracePt t="205615" x="7100888" y="3228975"/>
          <p14:tracePt t="205630" x="7123113" y="3228975"/>
          <p14:tracePt t="205647" x="7151688" y="3228975"/>
          <p14:tracePt t="205665" x="7180263" y="3228975"/>
          <p14:tracePt t="205681" x="7200900" y="3243263"/>
          <p14:tracePt t="205697" x="7229475" y="3251200"/>
          <p14:tracePt t="205713" x="7251700" y="3265488"/>
          <p14:tracePt t="205730" x="7258050" y="3265488"/>
          <p14:tracePt t="205747" x="7265988" y="3271838"/>
          <p14:tracePt t="205764" x="7272338" y="3279775"/>
          <p14:tracePt t="205780" x="7280275" y="3294063"/>
          <p14:tracePt t="205797" x="7300913" y="3328988"/>
          <p14:tracePt t="205813" x="7300913" y="3351213"/>
          <p14:tracePt t="205830" x="7308850" y="3379788"/>
          <p14:tracePt t="205830" x="7308850" y="3400425"/>
          <p14:tracePt t="205848" x="7308850" y="3422650"/>
          <p14:tracePt t="205863" x="7300913" y="3479800"/>
          <p14:tracePt t="205881" x="7286625" y="3508375"/>
          <p14:tracePt t="205897" x="7280275" y="3529013"/>
          <p14:tracePt t="205936" x="7272338" y="3551238"/>
          <p14:tracePt t="205944" x="7265988" y="3557588"/>
          <p14:tracePt t="205949" x="7258050" y="3579813"/>
          <p14:tracePt t="205963" x="7243763" y="3594100"/>
          <p14:tracePt t="205980" x="7229475" y="3614738"/>
          <p14:tracePt t="206024" x="7223125" y="3614738"/>
          <p14:tracePt t="206032" x="7194550" y="3614738"/>
          <p14:tracePt t="206040" x="7186613" y="3614738"/>
          <p14:tracePt t="206048" x="7172325" y="3614738"/>
          <p14:tracePt t="206063" x="7137400" y="3614738"/>
          <p14:tracePt t="206080" x="7100888" y="3614738"/>
          <p14:tracePt t="206097" x="7080250" y="3614738"/>
          <p14:tracePt t="206113" x="7051675" y="3614738"/>
          <p14:tracePt t="206130" x="7029450" y="3608388"/>
          <p14:tracePt t="206147" x="6994525" y="3608388"/>
          <p14:tracePt t="206163" x="6980238" y="3608388"/>
          <p14:tracePt t="206180" x="6958013" y="3608388"/>
          <p14:tracePt t="206196" x="6951663" y="3608388"/>
          <p14:tracePt t="206232" x="6943725" y="3600450"/>
          <p14:tracePt t="206264" x="6937375" y="3600450"/>
          <p14:tracePt t="206272" x="6929438" y="3594100"/>
          <p14:tracePt t="206280" x="6923088" y="3594100"/>
          <p14:tracePt t="206282" x="6908800" y="3586163"/>
          <p14:tracePt t="206297" x="6900863" y="3579813"/>
          <p14:tracePt t="206313" x="6900863" y="3565525"/>
          <p14:tracePt t="206330" x="6880225" y="3529013"/>
          <p14:tracePt t="206346" x="6865938" y="3514725"/>
          <p14:tracePt t="206363" x="6865938" y="3500438"/>
          <p14:tracePt t="206379" x="6858000" y="3494088"/>
          <p14:tracePt t="206396" x="6858000" y="3471863"/>
          <p14:tracePt t="206412" x="6858000" y="3457575"/>
          <p14:tracePt t="206430" x="6858000" y="3451225"/>
          <p14:tracePt t="206446" x="6858000" y="3429000"/>
          <p14:tracePt t="206462" x="6858000" y="3414713"/>
          <p14:tracePt t="206479" x="6858000" y="3394075"/>
          <p14:tracePt t="206496" x="6858000" y="3386138"/>
          <p14:tracePt t="206512" x="6858000" y="3379788"/>
          <p14:tracePt t="206529" x="6865938" y="3365500"/>
          <p14:tracePt t="206547" x="6880225" y="3351213"/>
          <p14:tracePt t="206562" x="6886575" y="3343275"/>
          <p14:tracePt t="206579" x="6915150" y="3328988"/>
          <p14:tracePt t="206640" x="6929438" y="3322638"/>
          <p14:tracePt t="206648" x="6943725" y="3300413"/>
          <p14:tracePt t="206704" x="6965950" y="3294063"/>
          <p14:tracePt t="206744" x="6994525" y="3286125"/>
          <p14:tracePt t="206763" x="7000875" y="3286125"/>
          <p14:tracePt t="206765" x="7023100" y="3265488"/>
          <p14:tracePt t="206779" x="7037388" y="3265488"/>
          <p14:tracePt t="206796" x="7043738" y="3265488"/>
          <p14:tracePt t="206812" x="7065963" y="3265488"/>
          <p14:tracePt t="206829" x="7080250" y="3265488"/>
          <p14:tracePt t="206862" x="7115175" y="3265488"/>
          <p14:tracePt t="206862" x="7123113" y="3265488"/>
          <p14:tracePt t="206879" x="7143750" y="3265488"/>
          <p14:tracePt t="206895" x="7151688" y="3265488"/>
          <p14:tracePt t="206914" x="7158038" y="3265488"/>
          <p14:tracePt t="206928" x="7180263" y="3265488"/>
          <p14:tracePt t="206945" x="7186613" y="3265488"/>
          <p14:tracePt t="206961" x="7194550" y="3271838"/>
          <p14:tracePt t="206979" x="7223125" y="3279775"/>
          <p14:tracePt t="206996" x="7229475" y="3286125"/>
          <p14:tracePt t="207012" x="7237413" y="3308350"/>
          <p14:tracePt t="207028" x="7243763" y="3314700"/>
          <p14:tracePt t="207045" x="7258050" y="3343275"/>
          <p14:tracePt t="207062" x="7265988" y="3351213"/>
          <p14:tracePt t="207078" x="7265988" y="3371850"/>
          <p14:tracePt t="207095" x="7272338" y="3386138"/>
          <p14:tracePt t="207160" x="7272338" y="3394075"/>
          <p14:tracePt t="207168" x="7272338" y="3408363"/>
          <p14:tracePt t="207174" x="7272338" y="3414713"/>
          <p14:tracePt t="207178" x="7272338" y="3443288"/>
          <p14:tracePt t="207194" x="7272338" y="3465513"/>
          <p14:tracePt t="207240" x="7272338" y="3471863"/>
          <p14:tracePt t="207248" x="7272338" y="3486150"/>
          <p14:tracePt t="207249" x="7272338" y="3494088"/>
          <p14:tracePt t="207262" x="7265988" y="3514725"/>
          <p14:tracePt t="207296" x="7251700" y="3536950"/>
          <p14:tracePt t="207296" x="7243763" y="3543300"/>
          <p14:tracePt t="207311" x="7208838" y="3579813"/>
          <p14:tracePt t="207328" x="7180263" y="3586163"/>
          <p14:tracePt t="207424" x="7172325" y="3586163"/>
          <p14:tracePt t="207688" x="7165975" y="3586163"/>
          <p14:tracePt t="207728" x="7165975" y="3579813"/>
          <p14:tracePt t="208112" x="7108825" y="3579813"/>
          <p14:tracePt t="208120" x="6965950" y="3608388"/>
          <p14:tracePt t="208128" x="6808788" y="3622675"/>
          <p14:tracePt t="208136" x="6700838" y="3651250"/>
          <p14:tracePt t="208143" x="6408738" y="3651250"/>
          <p14:tracePt t="208160" x="6272213" y="3651250"/>
          <p14:tracePt t="208177" x="6180138" y="3651250"/>
          <p14:tracePt t="208194" x="6057900" y="3657600"/>
          <p14:tracePt t="208210" x="5865813" y="3657600"/>
          <p14:tracePt t="208227" x="5622925" y="3686175"/>
          <p14:tracePt t="208243" x="5329238" y="3714750"/>
          <p14:tracePt t="208260" x="5057775" y="3714750"/>
          <p14:tracePt t="208276" x="4865688" y="3714750"/>
          <p14:tracePt t="208294" x="4757738" y="3714750"/>
          <p14:tracePt t="208309" x="4679950" y="3714750"/>
          <p14:tracePt t="208326" x="4629150" y="3714750"/>
          <p14:tracePt t="208343" x="4508500" y="3729038"/>
          <p14:tracePt t="208361" x="4443413" y="3729038"/>
          <p14:tracePt t="208376" x="4371975" y="3736975"/>
          <p14:tracePt t="208393" x="4286250" y="3736975"/>
          <p14:tracePt t="208409" x="4194175" y="3736975"/>
          <p14:tracePt t="208426" x="4129088" y="3736975"/>
          <p14:tracePt t="208444" x="4051300" y="3736975"/>
          <p14:tracePt t="208460" x="3986213" y="3736975"/>
          <p14:tracePt t="208477" x="3865563" y="3736975"/>
          <p14:tracePt t="208492" x="3671888" y="3736975"/>
          <p14:tracePt t="208510" x="3486150" y="3751263"/>
          <p14:tracePt t="208526" x="3308350" y="3751263"/>
          <p14:tracePt t="208543" x="3065463" y="3751263"/>
          <p14:tracePt t="208560" x="2943225" y="3751263"/>
          <p14:tracePt t="208576" x="2865438" y="3751263"/>
          <p14:tracePt t="208593" x="2808288" y="3751263"/>
          <p14:tracePt t="208609" x="2765425" y="3751263"/>
          <p14:tracePt t="208627" x="2686050" y="3751263"/>
          <p14:tracePt t="208643" x="2608263" y="3751263"/>
          <p14:tracePt t="208659" x="2522538" y="3751263"/>
          <p14:tracePt t="208676" x="2428875" y="3771900"/>
          <p14:tracePt t="208692" x="2371725" y="3779838"/>
          <p14:tracePt t="208710" x="2293938" y="3786188"/>
          <p14:tracePt t="208727" x="2236788" y="3800475"/>
          <p14:tracePt t="208743" x="2179638" y="3814763"/>
          <p14:tracePt t="208759" x="2093913" y="3829050"/>
          <p14:tracePt t="208776" x="2065338" y="3836988"/>
          <p14:tracePt t="208792" x="2036763" y="3843338"/>
          <p14:tracePt t="208809" x="2014538" y="3843338"/>
          <p14:tracePt t="208825" x="2008188" y="3843338"/>
          <p14:tracePt t="208843" x="1985963" y="3843338"/>
          <p14:tracePt t="208859" x="1965325" y="3843338"/>
          <p14:tracePt t="208876" x="1928813" y="3843338"/>
          <p14:tracePt t="208893" x="1908175" y="3843338"/>
          <p14:tracePt t="208909" x="1871663" y="3808413"/>
          <p14:tracePt t="208926" x="1828800" y="3736975"/>
          <p14:tracePt t="208942" x="1722438" y="3629025"/>
          <p14:tracePt t="208959" x="1536700" y="3394075"/>
          <p14:tracePt t="208975" x="1400175" y="3200400"/>
          <p14:tracePt t="208993" x="1265238" y="2965450"/>
          <p14:tracePt t="209009" x="1093788" y="2728913"/>
          <p14:tracePt t="209026" x="942975" y="2508250"/>
          <p14:tracePt t="209042" x="808038" y="2351088"/>
          <p14:tracePt t="209058" x="765175" y="2251075"/>
          <p14:tracePt t="209075" x="757238" y="2193925"/>
          <p14:tracePt t="209092" x="736600" y="2114550"/>
          <p14:tracePt t="209109" x="714375" y="2043113"/>
          <p14:tracePt t="209126" x="685800" y="1965325"/>
          <p14:tracePt t="209142" x="665163" y="1914525"/>
          <p14:tracePt t="209158" x="657225" y="1857375"/>
          <p14:tracePt t="209176" x="657225" y="1822450"/>
          <p14:tracePt t="209192" x="657225" y="1800225"/>
          <p14:tracePt t="209209" x="657225" y="1785938"/>
          <p14:tracePt t="209226" x="665163" y="1771650"/>
          <p14:tracePt t="209242" x="700088" y="1771650"/>
          <p14:tracePt t="209259" x="757238" y="1751013"/>
          <p14:tracePt t="209275" x="822325" y="1722438"/>
          <p14:tracePt t="209292" x="879475" y="1700213"/>
          <p14:tracePt t="209308" x="965200" y="1671638"/>
          <p14:tracePt t="209326" x="985838" y="1657350"/>
          <p14:tracePt t="209342" x="1000125" y="1643063"/>
          <p14:tracePt t="209358" x="1008063" y="1643063"/>
          <p14:tracePt t="209358" x="1028700" y="1636713"/>
          <p14:tracePt t="209376" x="1036638" y="1636713"/>
          <p14:tracePt t="209392" x="1050925" y="1628775"/>
          <p14:tracePt t="209409" x="1065213" y="1622425"/>
          <p14:tracePt t="209425" x="1079500" y="1608138"/>
          <p14:tracePt t="209442" x="1085850" y="1600200"/>
          <p14:tracePt t="209479" x="1093788" y="1593850"/>
          <p14:tracePt t="209520" x="1100138" y="1585913"/>
          <p14:tracePt t="209528" x="1108075" y="1571625"/>
          <p14:tracePt t="209544" x="1114425" y="1565275"/>
          <p14:tracePt t="209560" x="1114425" y="1543050"/>
          <p14:tracePt t="209575" x="1114425" y="1536700"/>
          <p14:tracePt t="209591" x="1114425" y="1528763"/>
          <p14:tracePt t="210000" x="1114425" y="1522413"/>
          <p14:tracePt t="210008" x="1114425" y="1508125"/>
          <p14:tracePt t="210026" x="1114425" y="1500188"/>
          <p14:tracePt t="210055" x="1114425" y="1493838"/>
          <p14:tracePt t="210064" x="1114425" y="1485900"/>
          <p14:tracePt t="210080" x="1114425" y="1479550"/>
          <p14:tracePt t="210091" x="1114425" y="1471613"/>
          <p14:tracePt t="210096" x="1114425" y="1457325"/>
          <p14:tracePt t="210128" x="1114425" y="1450975"/>
          <p14:tracePt t="210143" x="1114425" y="1436688"/>
          <p14:tracePt t="210176" x="1114425" y="1428750"/>
          <p14:tracePt t="210192" x="1114425" y="1422400"/>
          <p14:tracePt t="210215" x="1122363" y="1408113"/>
          <p14:tracePt t="210224" x="1150938" y="1408113"/>
          <p14:tracePt t="210225" x="1171575" y="1408113"/>
          <p14:tracePt t="210241" x="1214438" y="1408113"/>
          <p14:tracePt t="210257" x="1308100" y="1408113"/>
          <p14:tracePt t="210274" x="1357313" y="1408113"/>
          <p14:tracePt t="210291" x="1408113" y="1408113"/>
          <p14:tracePt t="210306" x="1450975" y="1408113"/>
          <p14:tracePt t="210323" x="1528763" y="1422400"/>
          <p14:tracePt t="210340" x="1671638" y="1450975"/>
          <p14:tracePt t="210357" x="1843088" y="1465263"/>
          <p14:tracePt t="210375" x="2057400" y="1500188"/>
          <p14:tracePt t="210390" x="2414588" y="1543050"/>
          <p14:tracePt t="210407" x="2871788" y="1614488"/>
          <p14:tracePt t="210423" x="3743325" y="1743075"/>
          <p14:tracePt t="210441" x="4100513" y="1771650"/>
          <p14:tracePt t="210457" x="4308475" y="1771650"/>
          <p14:tracePt t="210474" x="4414838" y="1771650"/>
          <p14:tracePt t="210490" x="4479925" y="1771650"/>
          <p14:tracePt t="210507" x="4537075" y="1771650"/>
          <p14:tracePt t="210524" x="4657725" y="1771650"/>
          <p14:tracePt t="210540" x="4843463" y="1771650"/>
          <p14:tracePt t="210557" x="5057775" y="1808163"/>
          <p14:tracePt t="210573" x="5200650" y="1843088"/>
          <p14:tracePt t="210590" x="5314950" y="1879600"/>
          <p14:tracePt t="210607" x="5386388" y="1879600"/>
          <p14:tracePt t="210623" x="5522913" y="1879600"/>
          <p14:tracePt t="210640" x="5614988" y="1879600"/>
          <p14:tracePt t="210657" x="5737225" y="1879600"/>
          <p14:tracePt t="210673" x="5843588" y="1879600"/>
          <p14:tracePt t="210690" x="5937250" y="1879600"/>
          <p14:tracePt t="210707" x="6037263" y="1879600"/>
          <p14:tracePt t="210723" x="6115050" y="1879600"/>
          <p14:tracePt t="210740" x="6265863" y="1879600"/>
          <p14:tracePt t="210757" x="6400800" y="1879600"/>
          <p14:tracePt t="210773" x="6557963" y="1879600"/>
          <p14:tracePt t="210789" x="6629400" y="1879600"/>
          <p14:tracePt t="210807" x="6708775" y="1865313"/>
          <p14:tracePt t="210807" x="6737350" y="1857375"/>
          <p14:tracePt t="210824" x="6800850" y="1857375"/>
          <p14:tracePt t="210840" x="6843713" y="1851025"/>
          <p14:tracePt t="210856" x="6915150" y="1828800"/>
          <p14:tracePt t="210872" x="7023100" y="1808163"/>
          <p14:tracePt t="210891" x="7123113" y="1779588"/>
          <p14:tracePt t="210906" x="7151688" y="1779588"/>
          <p14:tracePt t="210923" x="7208838" y="1765300"/>
          <p14:tracePt t="210939" x="7265988" y="1765300"/>
          <p14:tracePt t="210956" x="7343775" y="1751013"/>
          <p14:tracePt t="210973" x="7437438" y="1714500"/>
          <p14:tracePt t="210989" x="7508875" y="1693863"/>
          <p14:tracePt t="211007" x="7543800" y="1693863"/>
          <p14:tracePt t="211023" x="7600950" y="1671638"/>
          <p14:tracePt t="211039" x="7623175" y="1671638"/>
          <p14:tracePt t="211057" x="7666038" y="1657350"/>
          <p14:tracePt t="211073" x="7708900" y="1643063"/>
          <p14:tracePt t="211089" x="7729538" y="1643063"/>
          <p14:tracePt t="211107" x="7743825" y="1636713"/>
          <p14:tracePt t="211152" x="7751763" y="1628775"/>
          <p14:tracePt t="211168" x="7766050" y="1622425"/>
          <p14:tracePt t="211176" x="7772400" y="1622425"/>
          <p14:tracePt t="211180" x="7786688" y="1622425"/>
          <p14:tracePt t="211188" x="7808913" y="1614488"/>
          <p14:tracePt t="211206" x="7815263" y="1608138"/>
          <p14:tracePt t="211335" x="7808913" y="1608138"/>
          <p14:tracePt t="211344" x="7786688" y="1608138"/>
          <p14:tracePt t="211352" x="7751763" y="1608138"/>
          <p14:tracePt t="211360" x="7672388" y="1608138"/>
          <p14:tracePt t="211372" x="7566025" y="1608138"/>
          <p14:tracePt t="211389" x="7480300" y="1608138"/>
          <p14:tracePt t="211406" x="7400925" y="1608138"/>
          <p14:tracePt t="211422" x="7308850" y="1608138"/>
          <p14:tracePt t="211438" x="7215188" y="1608138"/>
          <p14:tracePt t="211456" x="7151688" y="1608138"/>
          <p14:tracePt t="211472" x="7015163" y="1608138"/>
          <p14:tracePt t="211489" x="6858000" y="1600200"/>
          <p14:tracePt t="211505" x="6629400" y="1550988"/>
          <p14:tracePt t="211523" x="6429375" y="1493838"/>
          <p14:tracePt t="211539" x="6223000" y="1485900"/>
          <p14:tracePt t="211556" x="6015038" y="1443038"/>
          <p14:tracePt t="211571" x="5751513" y="1414463"/>
          <p14:tracePt t="211589" x="5457825" y="1357313"/>
          <p14:tracePt t="211604" x="5214938" y="1328738"/>
          <p14:tracePt t="211622" x="4951413" y="1293813"/>
          <p14:tracePt t="211639" x="4714875" y="1279525"/>
          <p14:tracePt t="211655" x="4400550" y="1279525"/>
          <p14:tracePt t="211672" x="4214813" y="1279525"/>
          <p14:tracePt t="211688" x="4037013" y="1279525"/>
          <p14:tracePt t="211705" x="3886200" y="1279525"/>
          <p14:tracePt t="211722" x="3729038" y="1279525"/>
          <p14:tracePt t="211739" x="3600450" y="1293813"/>
          <p14:tracePt t="211755" x="3508375" y="1293813"/>
          <p14:tracePt t="211772" x="3379788" y="1314450"/>
          <p14:tracePt t="211789" x="3271838" y="1328738"/>
          <p14:tracePt t="211804" x="3143250" y="1350963"/>
          <p14:tracePt t="211822" x="3036888" y="1365250"/>
          <p14:tracePt t="211838" x="2928938" y="1385888"/>
          <p14:tracePt t="211855" x="2765425" y="1408113"/>
          <p14:tracePt t="211872" x="2665413" y="1422400"/>
          <p14:tracePt t="211889" x="2622550" y="1428750"/>
          <p14:tracePt t="211905" x="2557463" y="1443038"/>
          <p14:tracePt t="211921" x="2479675" y="1465263"/>
          <p14:tracePt t="211938" x="2371725" y="1465263"/>
          <p14:tracePt t="211955" x="2208213" y="1485900"/>
          <p14:tracePt t="211971" x="2100263" y="1485900"/>
          <p14:tracePt t="211988" x="1993900" y="1485900"/>
          <p14:tracePt t="212006" x="1979613" y="1485900"/>
          <p14:tracePt t="212022" x="1971675" y="1485900"/>
          <p14:tracePt t="212056" x="1957388" y="1485900"/>
          <p14:tracePt t="212064" x="1951038" y="1485900"/>
          <p14:tracePt t="212071" x="1943100" y="1485900"/>
          <p14:tracePt t="212136" x="1936750" y="1493838"/>
          <p14:tracePt t="212176" x="2008188" y="1493838"/>
          <p14:tracePt t="212183" x="2057400" y="1493838"/>
          <p14:tracePt t="212187" x="2179638" y="1493838"/>
          <p14:tracePt t="212204" x="2351088" y="1493838"/>
          <p14:tracePt t="212221" x="2493963" y="1493838"/>
          <p14:tracePt t="212237" x="2614613" y="1493838"/>
          <p14:tracePt t="212254" x="2736850" y="1493838"/>
          <p14:tracePt t="212254" x="2779713" y="1493838"/>
          <p14:tracePt t="212272" x="2857500" y="1493838"/>
          <p14:tracePt t="212287" x="3079750" y="1493838"/>
          <p14:tracePt t="212305" x="3222625" y="1493838"/>
          <p14:tracePt t="212321" x="3328988" y="1493838"/>
          <p14:tracePt t="212339" x="3408363" y="1493838"/>
          <p14:tracePt t="212354" x="3436938" y="1493838"/>
          <p14:tracePt t="212371" x="3457575" y="1493838"/>
          <p14:tracePt t="212387" x="3494088" y="1493838"/>
          <p14:tracePt t="212404" x="3551238" y="1514475"/>
          <p14:tracePt t="212421" x="3643313" y="1514475"/>
          <p14:tracePt t="212438" x="3729038" y="1522413"/>
          <p14:tracePt t="212454" x="3857625" y="1536700"/>
          <p14:tracePt t="212471" x="3979863" y="1536700"/>
          <p14:tracePt t="212471" x="4029075" y="1536700"/>
          <p14:tracePt t="212488" x="4100513" y="1536700"/>
          <p14:tracePt t="212504" x="4114800" y="1536700"/>
          <p14:tracePt t="212521" x="4137025" y="1536700"/>
          <p14:tracePt t="212537" x="4143375" y="1536700"/>
          <p14:tracePt t="212576" x="4151313" y="1536700"/>
          <p14:tracePt t="212584" x="4157663" y="1536700"/>
          <p14:tracePt t="212591" x="4179888" y="1536700"/>
          <p14:tracePt t="212631" x="4186238" y="1536700"/>
          <p14:tracePt t="213007" x="4194175" y="1536700"/>
          <p14:tracePt t="213016" x="4208463" y="1536700"/>
          <p14:tracePt t="213026" x="4214813" y="1536700"/>
          <p14:tracePt t="213032" x="4237038" y="1536700"/>
          <p14:tracePt t="213042" x="4251325" y="1536700"/>
          <p14:tracePt t="213053" x="4265613" y="1536700"/>
          <p14:tracePt t="213069" x="4294188" y="1522413"/>
          <p14:tracePt t="213087" x="4351338" y="1514475"/>
          <p14:tracePt t="213103" x="4479925" y="1508125"/>
          <p14:tracePt t="213121" x="4529138" y="1493838"/>
          <p14:tracePt t="213136" x="4572000" y="1493838"/>
          <p14:tracePt t="213153" x="4594225" y="1493838"/>
          <p14:tracePt t="213169" x="4637088" y="1493838"/>
          <p14:tracePt t="213186" x="4700588" y="1493838"/>
          <p14:tracePt t="213203" x="4751388" y="1493838"/>
          <p14:tracePt t="213219" x="4814888" y="1493838"/>
          <p14:tracePt t="213236" x="4894263" y="1493838"/>
          <p14:tracePt t="213252" x="4957763" y="1493838"/>
          <p14:tracePt t="213271" x="5051425" y="1479550"/>
          <p14:tracePt t="213286" x="5094288" y="1465263"/>
          <p14:tracePt t="213303" x="5108575" y="1465263"/>
          <p14:tracePt t="213319" x="5129213" y="1457325"/>
          <p14:tracePt t="213336" x="5143500" y="1450975"/>
          <p14:tracePt t="213353" x="5180013" y="1450975"/>
          <p14:tracePt t="213370" x="5294313" y="1414463"/>
          <p14:tracePt t="213386" x="5451475" y="1400175"/>
          <p14:tracePt t="213403" x="5594350" y="1393825"/>
          <p14:tracePt t="213419" x="5715000" y="1393825"/>
          <p14:tracePt t="213436" x="5857875" y="1393825"/>
          <p14:tracePt t="213453" x="6008688" y="1393825"/>
          <p14:tracePt t="213469" x="6151563" y="1393825"/>
          <p14:tracePt t="213486" x="6286500" y="1393825"/>
          <p14:tracePt t="213502" x="6480175" y="1393825"/>
          <p14:tracePt t="213502" x="6580188" y="1393825"/>
          <p14:tracePt t="213521" x="6786563" y="1393825"/>
          <p14:tracePt t="213536" x="6980238" y="1393825"/>
          <p14:tracePt t="213553" x="7100888" y="1393825"/>
          <p14:tracePt t="213569" x="7223125" y="1393825"/>
          <p14:tracePt t="213586" x="7400925" y="1393825"/>
          <p14:tracePt t="213603" x="7486650" y="1393825"/>
          <p14:tracePt t="213619" x="7543800" y="1393825"/>
          <p14:tracePt t="213636" x="7586663" y="1393825"/>
          <p14:tracePt t="213653" x="7623175" y="1393825"/>
          <p14:tracePt t="213669" x="7672388" y="1393825"/>
          <p14:tracePt t="213685" x="7694613" y="1393825"/>
          <p14:tracePt t="213702" x="7737475" y="1393825"/>
          <p14:tracePt t="213719" x="7780338" y="1393825"/>
          <p14:tracePt t="213735" x="7823200" y="1393825"/>
          <p14:tracePt t="213753" x="7829550" y="1393825"/>
          <p14:tracePt t="213800" x="7837488" y="1393825"/>
          <p14:tracePt t="213800" x="7843838" y="1393825"/>
          <p14:tracePt t="213824" x="7858125" y="1393825"/>
          <p14:tracePt t="213832" x="7872413" y="1393825"/>
          <p14:tracePt t="213841" x="7880350" y="1393825"/>
          <p14:tracePt t="213852" x="7900988" y="1393825"/>
          <p14:tracePt t="213869" x="7908925" y="1393825"/>
          <p14:tracePt t="213885" x="7915275" y="1393825"/>
          <p14:tracePt t="213984" x="7937500" y="1393825"/>
          <p14:tracePt t="213992" x="7943850" y="1393825"/>
          <p14:tracePt t="214024" x="7951788" y="1393825"/>
          <p14:tracePt t="214400" x="7958138" y="1393825"/>
          <p14:tracePt t="216112" x="7972425" y="1393825"/>
          <p14:tracePt t="216320" x="7980363" y="1393825"/>
          <p14:tracePt t="216328" x="7980363" y="1408113"/>
          <p14:tracePt t="216332" x="7980363" y="1471613"/>
          <p14:tracePt t="216349" x="7980363" y="1565275"/>
          <p14:tracePt t="216364" x="7980363" y="1665288"/>
          <p14:tracePt t="216381" x="7951788" y="1793875"/>
          <p14:tracePt t="216399" x="7929563" y="1936750"/>
          <p14:tracePt t="216399" x="7915275" y="2008188"/>
          <p14:tracePt t="216416" x="7894638" y="2136775"/>
          <p14:tracePt t="216432" x="7829550" y="2271713"/>
          <p14:tracePt t="216448" x="7780338" y="2386013"/>
          <p14:tracePt t="216465" x="7723188" y="2522538"/>
          <p14:tracePt t="216481" x="7680325" y="2608263"/>
          <p14:tracePt t="216498" x="7637463" y="2679700"/>
          <p14:tracePt t="216514" x="7608888" y="2736850"/>
          <p14:tracePt t="216532" x="7558088" y="2786063"/>
          <p14:tracePt t="216548" x="7472363" y="2851150"/>
          <p14:tracePt t="216565" x="7408863" y="2908300"/>
          <p14:tracePt t="216582" x="7358063" y="3014663"/>
          <p14:tracePt t="216598" x="7300913" y="3100388"/>
          <p14:tracePt t="216615" x="7258050" y="3171825"/>
          <p14:tracePt t="216631" x="7172325" y="3300413"/>
          <p14:tracePt t="216648" x="7137400" y="3351213"/>
          <p14:tracePt t="216664" x="7086600" y="3422650"/>
          <p14:tracePt t="216682" x="7023100" y="3479800"/>
          <p14:tracePt t="216698" x="6943725" y="3522663"/>
          <p14:tracePt t="216715" x="6865938" y="3586163"/>
          <p14:tracePt t="216731" x="6808788" y="3651250"/>
          <p14:tracePt t="216748" x="6757988" y="3694113"/>
          <p14:tracePt t="216764" x="6700838" y="3714750"/>
          <p14:tracePt t="216781" x="6657975" y="3743325"/>
          <p14:tracePt t="216798" x="6543675" y="3786188"/>
          <p14:tracePt t="216815" x="6465888" y="3808413"/>
          <p14:tracePt t="216815" x="6423025" y="3808413"/>
          <p14:tracePt t="216833" x="6329363" y="3851275"/>
          <p14:tracePt t="216848" x="6257925" y="3851275"/>
          <p14:tracePt t="216865" x="6237288" y="3851275"/>
          <p14:tracePt t="216881" x="6194425" y="3851275"/>
          <p14:tracePt t="216898" x="6129338" y="3851275"/>
          <p14:tracePt t="216916" x="6065838" y="3851275"/>
          <p14:tracePt t="216931" x="6000750" y="3822700"/>
          <p14:tracePt t="216947" x="5937250" y="3800475"/>
          <p14:tracePt t="216964" x="5857875" y="3779838"/>
          <p14:tracePt t="216981" x="5765800" y="3771900"/>
          <p14:tracePt t="216997" x="5665788" y="3751263"/>
          <p14:tracePt t="217014" x="5600700" y="3736975"/>
          <p14:tracePt t="217030" x="5537200" y="3736975"/>
          <p14:tracePt t="217030" x="5494338" y="3729038"/>
          <p14:tracePt t="217049" x="5414963" y="3729038"/>
          <p14:tracePt t="217064" x="5308600" y="3722688"/>
          <p14:tracePt t="217080" x="5180013" y="3686175"/>
          <p14:tracePt t="217097" x="5014913" y="3671888"/>
          <p14:tracePt t="217113" x="4908550" y="3657600"/>
          <p14:tracePt t="217131" x="4829175" y="3657600"/>
          <p14:tracePt t="217147" x="4751388" y="3657600"/>
          <p14:tracePt t="217164" x="4651375" y="3657600"/>
          <p14:tracePt t="217180" x="4522788" y="3657600"/>
          <p14:tracePt t="217197" x="4351338" y="3657600"/>
          <p14:tracePt t="217213" x="4214813" y="3657600"/>
          <p14:tracePt t="217231" x="4114800" y="3657600"/>
          <p14:tracePt t="217247" x="4008438" y="3657600"/>
          <p14:tracePt t="217264" x="3943350" y="3657600"/>
          <p14:tracePt t="217280" x="3836988" y="3657600"/>
          <p14:tracePt t="217297" x="3729038" y="3636963"/>
          <p14:tracePt t="217314" x="3622675" y="3636963"/>
          <p14:tracePt t="217330" x="3579813" y="3636963"/>
          <p14:tracePt t="217348" x="3536950" y="3636963"/>
          <p14:tracePt t="217363" x="3479800" y="3636963"/>
          <p14:tracePt t="217380" x="3386138" y="3636963"/>
          <p14:tracePt t="217397" x="3265488" y="3636963"/>
          <p14:tracePt t="217413" x="3128963" y="3636963"/>
          <p14:tracePt t="217431" x="2986088" y="3636963"/>
          <p14:tracePt t="217447" x="2843213" y="3643313"/>
          <p14:tracePt t="217447" x="2786063" y="3651250"/>
          <p14:tracePt t="217464" x="2651125" y="3665538"/>
          <p14:tracePt t="217480" x="2486025" y="3686175"/>
          <p14:tracePt t="217498" x="2357438" y="3714750"/>
          <p14:tracePt t="217513" x="2236788" y="3722688"/>
          <p14:tracePt t="217531" x="2136775" y="3743325"/>
          <p14:tracePt t="217546" x="2071688" y="3757613"/>
          <p14:tracePt t="217564" x="2008188" y="3757613"/>
          <p14:tracePt t="217580" x="1936750" y="3765550"/>
          <p14:tracePt t="217596" x="1857375" y="3771900"/>
          <p14:tracePt t="217613" x="1765300" y="3794125"/>
          <p14:tracePt t="217629" x="1671638" y="3808413"/>
          <p14:tracePt t="217629" x="1636713" y="3814763"/>
          <p14:tracePt t="217648" x="1608138" y="3814763"/>
          <p14:tracePt t="217663" x="1457325" y="3829050"/>
          <p14:tracePt t="217681" x="1357313" y="3851275"/>
          <p14:tracePt t="217697" x="1328738" y="3857625"/>
          <p14:tracePt t="217714" x="1308100" y="3857625"/>
          <p14:tracePt t="217729" x="1285875" y="3857625"/>
          <p14:tracePt t="217747" x="1265238" y="3857625"/>
          <p14:tracePt t="217763" x="1200150" y="3871913"/>
          <p14:tracePt t="217779" x="1157288" y="3879850"/>
          <p14:tracePt t="217797" x="1143000" y="3879850"/>
          <p14:tracePt t="217812" x="1128713" y="3886200"/>
          <p14:tracePt t="217830" x="1114425" y="3894138"/>
          <p14:tracePt t="217847" x="1079500" y="3894138"/>
          <p14:tracePt t="217864" x="1065213" y="3894138"/>
          <p14:tracePt t="217879" x="1028700" y="3900488"/>
          <p14:tracePt t="217896" x="1022350" y="3900488"/>
          <p14:tracePt t="217968" x="1000125" y="3900488"/>
          <p14:tracePt t="217975" x="993775" y="3900488"/>
          <p14:tracePt t="217984" x="985838" y="3900488"/>
          <p14:tracePt t="218016" x="971550" y="3900488"/>
          <p14:tracePt t="218025" x="971550" y="3886200"/>
          <p14:tracePt t="218032" x="971550" y="3857625"/>
          <p14:tracePt t="218040" x="971550" y="3843338"/>
          <p14:tracePt t="218046" x="971550" y="3808413"/>
          <p14:tracePt t="218062" x="965200" y="3771900"/>
          <p14:tracePt t="218079" x="957263" y="3765550"/>
          <p14:tracePt t="218152" x="957263" y="3757613"/>
          <p14:tracePt t="218160" x="957263" y="3743325"/>
          <p14:tracePt t="218175" x="957263" y="3736975"/>
          <p14:tracePt t="218184" x="957263" y="3729038"/>
          <p14:tracePt t="218200" x="957263" y="3714750"/>
          <p14:tracePt t="218208" x="965200" y="3714750"/>
          <p14:tracePt t="218216" x="985838" y="3694113"/>
          <p14:tracePt t="218232" x="993775" y="3694113"/>
          <p14:tracePt t="218245" x="1028700" y="3694113"/>
          <p14:tracePt t="218263" x="1057275" y="3686175"/>
          <p14:tracePt t="218263" x="1085850" y="3679825"/>
          <p14:tracePt t="218281" x="1171575" y="3651250"/>
          <p14:tracePt t="218296" x="1214438" y="3636963"/>
          <p14:tracePt t="218313" x="1222375" y="3636963"/>
          <p14:tracePt t="218329" x="1228725" y="3629025"/>
          <p14:tracePt t="218362" x="1236663" y="3629025"/>
          <p14:tracePt t="218363" x="1257300" y="3622675"/>
          <p14:tracePt t="218379" x="1285875" y="3622675"/>
          <p14:tracePt t="218395" x="1300163" y="3608388"/>
          <p14:tracePt t="218432" x="1328738" y="3608388"/>
          <p14:tracePt t="218440" x="1357313" y="3594100"/>
          <p14:tracePt t="218455" x="1385888" y="3594100"/>
          <p14:tracePt t="218462" x="1414463" y="3586163"/>
          <p14:tracePt t="218478" x="1422400" y="3579813"/>
          <p14:tracePt t="218495" x="1436688" y="3579813"/>
          <p14:tracePt t="218512" x="1450975" y="3579813"/>
          <p14:tracePt t="218529" x="1465263" y="3579813"/>
          <p14:tracePt t="218545" x="1471613" y="3579813"/>
          <p14:tracePt t="218592" x="1479550" y="3579813"/>
          <p14:tracePt t="218600" x="1493838" y="3579813"/>
          <p14:tracePt t="218603" x="1500188" y="3579813"/>
          <p14:tracePt t="218612" x="1508125" y="3579813"/>
          <p14:tracePt t="218664" x="1514475" y="3579813"/>
          <p14:tracePt t="218703" x="1522413" y="3579813"/>
          <p14:tracePt t="218711" x="1528763" y="3579813"/>
          <p14:tracePt t="218776" x="1536700" y="3586163"/>
          <p14:tracePt t="218808" x="1543050" y="3594100"/>
          <p14:tracePt t="218824" x="1543050" y="3600450"/>
          <p14:tracePt t="218840" x="1543050" y="3608388"/>
          <p14:tracePt t="218872" x="1543050" y="3629025"/>
          <p14:tracePt t="218892" x="1543050" y="3636963"/>
          <p14:tracePt t="218928" x="1543050" y="3643313"/>
          <p14:tracePt t="219023" x="1543050" y="3651250"/>
          <p14:tracePt t="219031" x="1536700" y="3657600"/>
          <p14:tracePt t="219039" x="1522413" y="3671888"/>
          <p14:tracePt t="219047" x="1500188" y="3671888"/>
          <p14:tracePt t="219061" x="1493838" y="3671888"/>
          <p14:tracePt t="219078" x="1485900" y="3671888"/>
          <p14:tracePt t="219112" x="1471613" y="3671888"/>
          <p14:tracePt t="219112" x="1457325" y="3679825"/>
          <p14:tracePt t="219151" x="1450975" y="3679825"/>
          <p14:tracePt t="219151" x="1436688" y="3679825"/>
          <p14:tracePt t="219168" x="1428750" y="3679825"/>
          <p14:tracePt t="219176" x="1422400" y="3679825"/>
          <p14:tracePt t="219184" x="1393825" y="3686175"/>
          <p14:tracePt t="219197" x="1379538" y="3686175"/>
          <p14:tracePt t="219210" x="1350963" y="3686175"/>
          <p14:tracePt t="219228" x="1314450" y="3694113"/>
          <p14:tracePt t="219245" x="1300163" y="3694113"/>
          <p14:tracePt t="219261" x="1279525" y="3694113"/>
          <p14:tracePt t="219277" x="1250950" y="3714750"/>
          <p14:tracePt t="219335" x="1236663" y="3714750"/>
          <p14:tracePt t="219352" x="1228725" y="3714750"/>
          <p14:tracePt t="219367" x="1222375" y="3714750"/>
          <p14:tracePt t="219384" x="1214438" y="3714750"/>
          <p14:tracePt t="219400" x="1200150" y="3714750"/>
          <p14:tracePt t="219416" x="1193800" y="3714750"/>
          <p14:tracePt t="219419" x="1179513" y="3714750"/>
          <p14:tracePt t="219427" x="1150938" y="3714750"/>
          <p14:tracePt t="219444" x="1143000" y="3714750"/>
          <p14:tracePt t="219460" x="1136650" y="3714750"/>
          <p14:tracePt t="219536" x="1122363" y="3714750"/>
          <p14:tracePt t="219576" x="1114425" y="3714750"/>
          <p14:tracePt t="219607" x="1108075" y="3714750"/>
          <p14:tracePt t="219640" x="1100138" y="3708400"/>
          <p14:tracePt t="219648" x="1093788" y="3700463"/>
          <p14:tracePt t="219688" x="1085850" y="3700463"/>
          <p14:tracePt t="219697" x="1079500" y="3694113"/>
          <p14:tracePt t="219728" x="1079500" y="3686175"/>
          <p14:tracePt t="219735" x="1071563" y="3665538"/>
          <p14:tracePt t="219784" x="1071563" y="3651250"/>
          <p14:tracePt t="219791" x="1071563" y="3643313"/>
          <p14:tracePt t="219797" x="1071563" y="3636963"/>
          <p14:tracePt t="219810" x="1071563" y="3629025"/>
          <p14:tracePt t="219827" x="1071563" y="3614738"/>
          <p14:tracePt t="219844" x="1071563" y="3608388"/>
          <p14:tracePt t="219860" x="1071563" y="3600450"/>
          <p14:tracePt t="219936" x="1071563" y="3586163"/>
          <p14:tracePt t="219952" x="1071563" y="3579813"/>
          <p14:tracePt t="219960" x="1079500" y="3571875"/>
          <p14:tracePt t="219976" x="1085850" y="3565525"/>
          <p14:tracePt t="220032" x="1100138" y="3565525"/>
          <p14:tracePt t="220039" x="1108075" y="3565525"/>
          <p14:tracePt t="220056" x="1122363" y="3565525"/>
          <p14:tracePt t="220077" x="1143000" y="3565525"/>
          <p14:tracePt t="220104" x="1150938" y="3565525"/>
          <p14:tracePt t="220112" x="1157288" y="3565525"/>
          <p14:tracePt t="220125" x="1165225" y="3565525"/>
          <p14:tracePt t="220143" x="1179513" y="3565525"/>
          <p14:tracePt t="220143" x="1193800" y="3565525"/>
          <p14:tracePt t="220159" x="1200150" y="3565525"/>
          <p14:tracePt t="220176" x="1222375" y="3565525"/>
          <p14:tracePt t="220193" x="1236663" y="3565525"/>
          <p14:tracePt t="220210" x="1271588" y="3565525"/>
          <p14:tracePt t="220225" x="1293813" y="3565525"/>
          <p14:tracePt t="220243" x="1308100" y="3565525"/>
          <p14:tracePt t="220259" x="1328738" y="3565525"/>
          <p14:tracePt t="220276" x="1343025" y="3565525"/>
          <p14:tracePt t="220292" x="1350963" y="3565525"/>
          <p14:tracePt t="220336" x="1379538" y="3565525"/>
          <p14:tracePt t="220344" x="1414463" y="3571875"/>
          <p14:tracePt t="220347" x="1422400" y="3571875"/>
          <p14:tracePt t="220359" x="1450975" y="3571875"/>
          <p14:tracePt t="220376" x="1457325" y="3571875"/>
          <p14:tracePt t="220393" x="1485900" y="3579813"/>
          <p14:tracePt t="220409" x="1493838" y="3579813"/>
          <p14:tracePt t="220426" x="1500188" y="3579813"/>
          <p14:tracePt t="220442" x="1508125" y="3586163"/>
          <p14:tracePt t="220536" x="1514475" y="3594100"/>
          <p14:tracePt t="220568" x="1514475" y="3600450"/>
          <p14:tracePt t="220576" x="1514475" y="3608388"/>
          <p14:tracePt t="220577" x="1514475" y="3629025"/>
          <p14:tracePt t="220593" x="1514475" y="3651250"/>
          <p14:tracePt t="220609" x="1514475" y="3657600"/>
          <p14:tracePt t="220626" x="1522413" y="3679825"/>
          <p14:tracePt t="220672" x="1522413" y="3686175"/>
          <p14:tracePt t="220687" x="1522413" y="3694113"/>
          <p14:tracePt t="220743" x="1528763" y="3700463"/>
          <p14:tracePt t="220752" x="1536700" y="3708400"/>
          <p14:tracePt t="220792" x="1536700" y="3714750"/>
          <p14:tracePt t="220800" x="1536700" y="3722688"/>
          <p14:tracePt t="220831" x="1536700" y="3729038"/>
          <p14:tracePt t="220872" x="1536700" y="3736975"/>
          <p14:tracePt t="220880" x="1500188" y="3736975"/>
          <p14:tracePt t="220888" x="1485900" y="3736975"/>
          <p14:tracePt t="220908" x="1450975" y="3736975"/>
          <p14:tracePt t="220909" x="1408113" y="3757613"/>
          <p14:tracePt t="220925" x="1400175" y="3757613"/>
          <p14:tracePt t="220942" x="1379538" y="3757613"/>
          <p14:tracePt t="220958" x="1371600" y="3757613"/>
          <p14:tracePt t="220975" x="1328738" y="3757613"/>
          <p14:tracePt t="220992" x="1300163" y="3757613"/>
          <p14:tracePt t="221008" x="1265238" y="3765550"/>
          <p14:tracePt t="221024" x="1257300" y="3765550"/>
          <p14:tracePt t="221042" x="1250950" y="3765550"/>
          <p14:tracePt t="221058" x="1228725" y="3765550"/>
          <p14:tracePt t="221074" x="1214438" y="3765550"/>
          <p14:tracePt t="221092" x="1185863" y="3765550"/>
          <p14:tracePt t="221108" x="1171575" y="3765550"/>
          <p14:tracePt t="221125" x="1150938" y="3765550"/>
          <p14:tracePt t="221141" x="1143000" y="3765550"/>
          <p14:tracePt t="221157" x="1128713" y="3765550"/>
          <p14:tracePt t="221175" x="1114425" y="3765550"/>
          <p14:tracePt t="221191" x="1093788" y="3765550"/>
          <p14:tracePt t="221240" x="1071563" y="3751263"/>
          <p14:tracePt t="221248" x="1065213" y="3751263"/>
          <p14:tracePt t="221320" x="1057275" y="3743325"/>
          <p14:tracePt t="221352" x="1050925" y="3729038"/>
          <p14:tracePt t="221359" x="1050925" y="3722688"/>
          <p14:tracePt t="221376" x="1050925" y="3714750"/>
          <p14:tracePt t="221408" x="1050925" y="3708400"/>
          <p14:tracePt t="221416" x="1050925" y="3686175"/>
          <p14:tracePt t="221416" x="1050925" y="3679825"/>
          <p14:tracePt t="221432" x="1057275" y="3657600"/>
          <p14:tracePt t="221449" x="1071563" y="3629025"/>
          <p14:tracePt t="221488" x="1079500" y="3622675"/>
          <p14:tracePt t="221504" x="1093788" y="3622675"/>
          <p14:tracePt t="221512" x="1100138" y="3614738"/>
          <p14:tracePt t="221528" x="1108075" y="3614738"/>
          <p14:tracePt t="221536" x="1136650" y="3608388"/>
          <p14:tracePt t="221544" x="1143000" y="3600450"/>
          <p14:tracePt t="221557" x="1157288" y="3600450"/>
          <p14:tracePt t="221574" x="1179513" y="3600450"/>
          <p14:tracePt t="221591" x="1222375" y="3600450"/>
          <p14:tracePt t="221607" x="1257300" y="3600450"/>
          <p14:tracePt t="221624" x="1271588" y="3600450"/>
          <p14:tracePt t="221641" x="1293813" y="3600450"/>
          <p14:tracePt t="221658" x="1300163" y="3600450"/>
          <p14:tracePt t="221674" x="1308100" y="3600450"/>
          <p14:tracePt t="221691" x="1343025" y="3600450"/>
          <p14:tracePt t="221708" x="1371600" y="3600450"/>
          <p14:tracePt t="221724" x="1393825" y="3600450"/>
          <p14:tracePt t="221740" x="1408113" y="3600450"/>
          <p14:tracePt t="221757" x="1422400" y="3600450"/>
          <p14:tracePt t="221773" x="1428750" y="3600450"/>
          <p14:tracePt t="221791" x="1436688" y="3600450"/>
          <p14:tracePt t="221807" x="1450975" y="3600450"/>
          <p14:tracePt t="221823" x="1465263" y="3600450"/>
          <p14:tracePt t="221841" x="1479550" y="3608388"/>
          <p14:tracePt t="221857" x="1493838" y="3614738"/>
          <p14:tracePt t="221873" x="1500188" y="3622675"/>
          <p14:tracePt t="221890" x="1514475" y="3643313"/>
          <p14:tracePt t="221907" x="1514475" y="3651250"/>
          <p14:tracePt t="221923" x="1528763" y="3665538"/>
          <p14:tracePt t="221940" x="1528763" y="3671888"/>
          <p14:tracePt t="221992" x="1528763" y="3679825"/>
          <p14:tracePt t="222000" x="1528763" y="3686175"/>
          <p14:tracePt t="222016" x="1528763" y="3694113"/>
          <p14:tracePt t="222018" x="1528763" y="3700463"/>
          <p14:tracePt t="222056" x="1528763" y="3708400"/>
          <p14:tracePt t="222072" x="1528763" y="3714750"/>
          <p14:tracePt t="222128" x="1528763" y="3722688"/>
          <p14:tracePt t="222136" x="1522413" y="3729038"/>
          <p14:tracePt t="222167" x="1508125" y="3729038"/>
          <p14:tracePt t="222175" x="1500188" y="3729038"/>
          <p14:tracePt t="222184" x="1493838" y="3729038"/>
          <p14:tracePt t="222192" x="1471613" y="3729038"/>
          <p14:tracePt t="222200" x="1465263" y="3729038"/>
          <p14:tracePt t="222207" x="1443038" y="3729038"/>
          <p14:tracePt t="222223" x="1400175" y="3743325"/>
          <p14:tracePt t="222240" x="1379538" y="3743325"/>
          <p14:tracePt t="222257" x="1371600" y="3743325"/>
          <p14:tracePt t="222273" x="1350963" y="3743325"/>
          <p14:tracePt t="222290" x="1336675" y="3743325"/>
          <p14:tracePt t="222336" x="1328738" y="3743325"/>
          <p14:tracePt t="222344" x="1300163" y="3757613"/>
          <p14:tracePt t="222359" x="1293813" y="3757613"/>
          <p14:tracePt t="222368" x="1285875" y="3757613"/>
          <p14:tracePt t="222373" x="1265238" y="3757613"/>
          <p14:tracePt t="222390" x="1250950" y="3757613"/>
          <p14:tracePt t="222406" x="1228725" y="3757613"/>
          <p14:tracePt t="222423" x="1214438" y="3757613"/>
          <p14:tracePt t="222439" x="1193800" y="3757613"/>
          <p14:tracePt t="222456" x="1179513" y="3757613"/>
          <p14:tracePt t="222473" x="1157288" y="3757613"/>
          <p14:tracePt t="222489" x="1150938" y="3757613"/>
          <p14:tracePt t="222506" x="1143000" y="3757613"/>
          <p14:tracePt t="222522" x="1136650" y="3757613"/>
          <p14:tracePt t="222560" x="1108075" y="3743325"/>
          <p14:tracePt t="222600" x="1108075" y="3736975"/>
          <p14:tracePt t="222608" x="1108075" y="3722688"/>
          <p14:tracePt t="222611" x="1108075" y="3714750"/>
          <p14:tracePt t="222622" x="1108075" y="3686175"/>
          <p14:tracePt t="222639" x="1122363" y="3629025"/>
          <p14:tracePt t="222657" x="1128713" y="3622675"/>
          <p14:tracePt t="222673" x="1143000" y="3608388"/>
          <p14:tracePt t="222690" x="1157288" y="3608388"/>
          <p14:tracePt t="222706" x="1179513" y="3608388"/>
          <p14:tracePt t="222723" x="1214438" y="3608388"/>
          <p14:tracePt t="222738" x="1271588" y="3608388"/>
          <p14:tracePt t="222756" x="1322388" y="3608388"/>
          <p14:tracePt t="222773" x="1414463" y="3608388"/>
          <p14:tracePt t="222789" x="1471613" y="3608388"/>
          <p14:tracePt t="222807" x="1514475" y="3608388"/>
          <p14:tracePt t="222822" x="1557338" y="3608388"/>
          <p14:tracePt t="222822" x="1585913" y="3608388"/>
          <p14:tracePt t="222840" x="1628775" y="3629025"/>
          <p14:tracePt t="222856" x="1671638" y="3636963"/>
          <p14:tracePt t="222873" x="1722438" y="3651250"/>
          <p14:tracePt t="222889" x="1800225" y="3679825"/>
          <p14:tracePt t="222905" x="1979613" y="3694113"/>
          <p14:tracePt t="222923" x="2100263" y="3700463"/>
          <p14:tracePt t="222939" x="2193925" y="3714750"/>
          <p14:tracePt t="222956" x="2228850" y="3714750"/>
          <p14:tracePt t="222999" x="2236788" y="3714750"/>
          <p14:tracePt t="223007" x="2243138" y="3714750"/>
          <p14:tracePt t="223023" x="2265363" y="3714750"/>
          <p14:tracePt t="223040" x="2279650" y="3736975"/>
          <p14:tracePt t="223056" x="2300288" y="3736975"/>
          <p14:tracePt t="223072" x="2322513" y="3736975"/>
          <p14:tracePt t="223072" x="2343150" y="3736975"/>
          <p14:tracePt t="223089" x="2351088" y="3736975"/>
          <p14:tracePt t="223136" x="2357438" y="3736975"/>
          <p14:tracePt t="223144" x="2365375" y="3736975"/>
          <p14:tracePt t="223152" x="2386013" y="3736975"/>
          <p14:tracePt t="223160" x="2393950" y="3736975"/>
          <p14:tracePt t="223172" x="2400300" y="3736975"/>
          <p14:tracePt t="223188" x="2422525" y="3736975"/>
          <p14:tracePt t="223205" x="2428875" y="3736975"/>
          <p14:tracePt t="223239" x="2436813" y="3736975"/>
          <p14:tracePt t="223496" x="2379663" y="3736975"/>
          <p14:tracePt t="223504" x="2322513" y="3736975"/>
          <p14:tracePt t="223505" x="2243138" y="3736975"/>
          <p14:tracePt t="223522" x="2193925" y="3751263"/>
          <p14:tracePt t="223538" x="2143125" y="3751263"/>
          <p14:tracePt t="223555" x="2122488" y="3751263"/>
          <p14:tracePt t="223572" x="2100263" y="3751263"/>
          <p14:tracePt t="223588" x="2093913" y="3751263"/>
          <p14:tracePt t="223604" x="2071688" y="3751263"/>
          <p14:tracePt t="223622" x="2057400" y="3751263"/>
          <p14:tracePt t="223637" x="2028825" y="3757613"/>
          <p14:tracePt t="223654" x="2022475" y="3757613"/>
          <p14:tracePt t="223712" x="2014538" y="3765550"/>
          <p14:tracePt t="223725" x="2008188" y="3771900"/>
          <p14:tracePt t="223744" x="2000250" y="3771900"/>
          <p14:tracePt t="223752" x="1993900" y="3771900"/>
          <p14:tracePt t="223760" x="1979613" y="3779838"/>
          <p14:tracePt t="223771" x="1965325" y="3779838"/>
          <p14:tracePt t="223788" x="1957388" y="3779838"/>
          <p14:tracePt t="223824" x="1951038" y="3779838"/>
          <p14:tracePt t="223840" x="1943100" y="3779838"/>
          <p14:tracePt t="223840" x="1922463" y="3779838"/>
          <p14:tracePt t="223855" x="1914525" y="3779838"/>
          <p14:tracePt t="223871" x="1900238" y="3779838"/>
          <p14:tracePt t="223888" x="1885950" y="3779838"/>
          <p14:tracePt t="223904" x="1879600" y="3779838"/>
          <p14:tracePt t="223952" x="1871663" y="3779838"/>
          <p14:tracePt t="223960" x="1865313" y="3779838"/>
          <p14:tracePt t="224000" x="1851025" y="3771900"/>
          <p14:tracePt t="224016" x="1843088" y="3771900"/>
          <p14:tracePt t="224047" x="1828800" y="3765550"/>
          <p14:tracePt t="224080" x="1828800" y="3751263"/>
          <p14:tracePt t="224082" x="1814513" y="3729038"/>
          <p14:tracePt t="224152" x="1808163" y="3729038"/>
          <p14:tracePt t="224160" x="1800225" y="3722688"/>
          <p14:tracePt t="224191" x="1800225" y="3708400"/>
          <p14:tracePt t="224191" x="1808163" y="3694113"/>
          <p14:tracePt t="224240" x="1814513" y="3694113"/>
          <p14:tracePt t="224244" x="1843088" y="3694113"/>
          <p14:tracePt t="224256" x="1871663" y="3694113"/>
          <p14:tracePt t="224264" x="1879600" y="3694113"/>
          <p14:tracePt t="224272" x="1922463" y="3694113"/>
          <p14:tracePt t="224272" x="1943100" y="3694113"/>
          <p14:tracePt t="224288" x="1965325" y="3694113"/>
          <p14:tracePt t="224303" x="2014538" y="3694113"/>
          <p14:tracePt t="224321" x="2051050" y="3694113"/>
          <p14:tracePt t="224337" x="2093913" y="3694113"/>
          <p14:tracePt t="224354" x="2151063" y="3694113"/>
          <p14:tracePt t="224371" x="2228850" y="3694113"/>
          <p14:tracePt t="224387" x="2286000" y="3700463"/>
          <p14:tracePt t="224404" x="2314575" y="3700463"/>
          <p14:tracePt t="224420" x="2336800" y="3708400"/>
          <p14:tracePt t="224437" x="2379663" y="3708400"/>
          <p14:tracePt t="224453" x="2443163" y="3708400"/>
          <p14:tracePt t="224470" x="2536825" y="3708400"/>
          <p14:tracePt t="224487" x="2622550" y="3708400"/>
          <p14:tracePt t="224503" x="2779713" y="3708400"/>
          <p14:tracePt t="224521" x="2871788" y="3708400"/>
          <p14:tracePt t="224537" x="2965450" y="3708400"/>
          <p14:tracePt t="224553" x="3086100" y="3722688"/>
          <p14:tracePt t="224570" x="3208338" y="3722688"/>
          <p14:tracePt t="224587" x="3351213" y="3722688"/>
          <p14:tracePt t="224603" x="3471863" y="3722688"/>
          <p14:tracePt t="224620" x="3643313" y="3722688"/>
          <p14:tracePt t="224636" x="3786188" y="3722688"/>
          <p14:tracePt t="224653" x="3908425" y="3722688"/>
          <p14:tracePt t="224670" x="3986213" y="3743325"/>
          <p14:tracePt t="224687" x="4043363" y="3743325"/>
          <p14:tracePt t="224687" x="4094163" y="3743325"/>
          <p14:tracePt t="224705" x="4129088" y="3743325"/>
          <p14:tracePt t="224720" x="4322763" y="3743325"/>
          <p14:tracePt t="224737" x="4394200" y="3743325"/>
          <p14:tracePt t="224753" x="4465638" y="3743325"/>
          <p14:tracePt t="224770" x="4537075" y="3743325"/>
          <p14:tracePt t="224786" x="4679950" y="3743325"/>
          <p14:tracePt t="224803" x="4829175" y="3743325"/>
          <p14:tracePt t="224820" x="4972050" y="3736975"/>
          <p14:tracePt t="224836" x="5043488" y="3736975"/>
          <p14:tracePt t="224854" x="5065713" y="3729038"/>
          <p14:tracePt t="224869" x="5094288" y="3729038"/>
          <p14:tracePt t="224886" x="5108575" y="3729038"/>
          <p14:tracePt t="224902" x="5165725" y="3729038"/>
          <p14:tracePt t="224902" x="5194300" y="3729038"/>
          <p14:tracePt t="224921" x="5286375" y="3729038"/>
          <p14:tracePt t="224936" x="5394325" y="3729038"/>
          <p14:tracePt t="224953" x="5500688" y="3722688"/>
          <p14:tracePt t="224969" x="5551488" y="3722688"/>
          <p14:tracePt t="224986" x="5594350" y="3722688"/>
          <p14:tracePt t="225002" x="5643563" y="3722688"/>
          <p14:tracePt t="225019" x="5686425" y="3722688"/>
          <p14:tracePt t="225036" x="5729288" y="3722688"/>
          <p14:tracePt t="225053" x="5808663" y="3722688"/>
          <p14:tracePt t="225069" x="5857875" y="3722688"/>
          <p14:tracePt t="225085" x="5980113" y="3722688"/>
          <p14:tracePt t="225103" x="6086475" y="3722688"/>
          <p14:tracePt t="225119" x="6172200" y="3722688"/>
          <p14:tracePt t="225136" x="6208713" y="3722688"/>
          <p14:tracePt t="225152" x="6243638" y="3722688"/>
          <p14:tracePt t="225169" x="6272213" y="3722688"/>
          <p14:tracePt t="225185" x="6329363" y="3700463"/>
          <p14:tracePt t="225202" x="6400800" y="3686175"/>
          <p14:tracePt t="225220" x="6480175" y="3686175"/>
          <p14:tracePt t="225235" x="6529388" y="3686175"/>
          <p14:tracePt t="225253" x="6572250" y="3686175"/>
          <p14:tracePt t="225268" x="6608763" y="3686175"/>
          <p14:tracePt t="225285" x="6651625" y="3686175"/>
          <p14:tracePt t="225302" x="6694488" y="3686175"/>
          <p14:tracePt t="225319" x="6780213" y="3686175"/>
          <p14:tracePt t="225337" x="6837363" y="3686175"/>
          <p14:tracePt t="225352" x="6880225" y="3686175"/>
          <p14:tracePt t="225369" x="6923088" y="3686175"/>
          <p14:tracePt t="225385" x="6929438" y="3686175"/>
          <p14:tracePt t="225402" x="6937375" y="3686175"/>
          <p14:tracePt t="225439" x="6951663" y="3686175"/>
          <p14:tracePt t="225451" x="6958013" y="3686175"/>
          <p14:tracePt t="225528" x="6951663" y="3686175"/>
          <p14:tracePt t="225536" x="6915150" y="3686175"/>
          <p14:tracePt t="225543" x="6823075" y="3700463"/>
          <p14:tracePt t="225552" x="6757988" y="3708400"/>
          <p14:tracePt t="225568" x="6665913" y="3708400"/>
          <p14:tracePt t="225585" x="6572250" y="3708400"/>
          <p14:tracePt t="225601" x="6451600" y="3722688"/>
          <p14:tracePt t="225618" x="6229350" y="3722688"/>
          <p14:tracePt t="225634" x="5900738" y="3751263"/>
          <p14:tracePt t="225652" x="5629275" y="3751263"/>
          <p14:tracePt t="225668" x="5386388" y="3751263"/>
          <p14:tracePt t="225685" x="5229225" y="3771900"/>
          <p14:tracePt t="225702" x="5051425" y="3771900"/>
          <p14:tracePt t="225718" x="4900613" y="3771900"/>
          <p14:tracePt t="225735" x="4772025" y="3771900"/>
          <p14:tracePt t="225751" x="4600575" y="3771900"/>
          <p14:tracePt t="225768" x="4494213" y="3771900"/>
          <p14:tracePt t="225785" x="4337050" y="3771900"/>
          <p14:tracePt t="225802" x="4200525" y="3771900"/>
          <p14:tracePt t="225818" x="4043363" y="3771900"/>
          <p14:tracePt t="225835" x="3914775" y="3771900"/>
          <p14:tracePt t="225852" x="3800475" y="3771900"/>
          <p14:tracePt t="225868" x="3694113" y="3771900"/>
          <p14:tracePt t="225885" x="3536950" y="3771900"/>
          <p14:tracePt t="225901" x="3343275" y="3771900"/>
          <p14:tracePt t="225918" x="3157538" y="3771900"/>
          <p14:tracePt t="225934" x="2965450" y="3771900"/>
          <p14:tracePt t="225934" x="2879725" y="3771900"/>
          <p14:tracePt t="225952" x="2757488" y="3771900"/>
          <p14:tracePt t="225968" x="2600325" y="3771900"/>
          <p14:tracePt t="225985" x="2479675" y="3771900"/>
          <p14:tracePt t="226001" x="2357438" y="3771900"/>
          <p14:tracePt t="226017" x="2279650" y="3771900"/>
          <p14:tracePt t="226034" x="2208213" y="3771900"/>
          <p14:tracePt t="226050" x="2128838" y="3771900"/>
          <p14:tracePt t="226068" x="2065338" y="3771900"/>
          <p14:tracePt t="226084" x="2000250" y="3771900"/>
          <p14:tracePt t="226102" x="1957388" y="3771900"/>
          <p14:tracePt t="226117" x="1900238" y="3771900"/>
          <p14:tracePt t="226134" x="1857375" y="3771900"/>
          <p14:tracePt t="226151" x="1793875" y="3771900"/>
          <p14:tracePt t="226167" x="1743075" y="3771900"/>
          <p14:tracePt t="226185" x="1714500" y="3771900"/>
          <p14:tracePt t="226201" x="1685925" y="3771900"/>
          <p14:tracePt t="226218" x="1628775" y="3771900"/>
          <p14:tracePt t="226234" x="1571625" y="3771900"/>
          <p14:tracePt t="226251" x="1528763" y="3757613"/>
          <p14:tracePt t="226267" x="1500188" y="3757613"/>
          <p14:tracePt t="226284" x="1471613" y="3751263"/>
          <p14:tracePt t="226300" x="1436688" y="3743325"/>
          <p14:tracePt t="226318" x="1408113" y="3743325"/>
          <p14:tracePt t="226335" x="1357313" y="3736975"/>
          <p14:tracePt t="226351" x="1314450" y="3722688"/>
          <p14:tracePt t="226351" x="1293813" y="3714750"/>
          <p14:tracePt t="226369" x="1279525" y="3714750"/>
          <p14:tracePt t="226384" x="1243013" y="3700463"/>
          <p14:tracePt t="226401" x="1236663" y="3700463"/>
          <p14:tracePt t="226440" x="1222375" y="3700463"/>
          <p14:tracePt t="226472" x="1214438" y="3700463"/>
          <p14:tracePt t="226479" x="1208088" y="3700463"/>
          <p14:tracePt t="226488" x="1200150" y="3700463"/>
          <p14:tracePt t="226495" x="1185863" y="3700463"/>
          <p14:tracePt t="226504" x="1171575" y="3700463"/>
          <p14:tracePt t="226518" x="1143000" y="3700463"/>
          <p14:tracePt t="226533" x="1128713" y="3700463"/>
          <p14:tracePt t="226551" x="1122363" y="3700463"/>
          <p14:tracePt t="226567" x="1093788" y="3700463"/>
          <p14:tracePt t="226584" x="1065213" y="3700463"/>
          <p14:tracePt t="226600" x="1050925" y="3700463"/>
          <p14:tracePt t="226616" x="1014413" y="3700463"/>
          <p14:tracePt t="226634" x="993775" y="3700463"/>
          <p14:tracePt t="226650" x="979488" y="3700463"/>
          <p14:tracePt t="226696" x="971550" y="3700463"/>
          <p14:tracePt t="226704" x="957263" y="3700463"/>
          <p14:tracePt t="226720" x="950913" y="3700463"/>
          <p14:tracePt t="226727" x="942975" y="3700463"/>
          <p14:tracePt t="228176" x="936625" y="3694113"/>
          <p14:tracePt t="228207" x="936625" y="3686175"/>
          <p14:tracePt t="228214" x="942975" y="3671888"/>
          <p14:tracePt t="228288" x="950913" y="3665538"/>
          <p14:tracePt t="228688" x="950913" y="3671888"/>
          <p14:tracePt t="228696" x="950913" y="3679825"/>
          <p14:tracePt t="228700" x="950913" y="3700463"/>
          <p14:tracePt t="228713" x="950913" y="3729038"/>
          <p14:tracePt t="228730" x="965200" y="3771900"/>
          <p14:tracePt t="228784" x="965200" y="3786188"/>
          <p14:tracePt t="228794" x="965200" y="3794125"/>
          <p14:tracePt t="228800" x="971550" y="3808413"/>
          <p14:tracePt t="228824" x="979488" y="3814763"/>
          <p14:tracePt t="228976" x="993775" y="3829050"/>
          <p14:tracePt t="229312" x="993775" y="3771900"/>
          <p14:tracePt t="229320" x="993775" y="3614738"/>
          <p14:tracePt t="229329" x="993775" y="3479800"/>
          <p14:tracePt t="229347" x="971550" y="3314700"/>
          <p14:tracePt t="229363" x="922338" y="3171825"/>
          <p14:tracePt t="229379" x="922338" y="3028950"/>
          <p14:tracePt t="229396" x="922338" y="2894013"/>
          <p14:tracePt t="229414" x="922338" y="2786063"/>
          <p14:tracePt t="229430" x="936625" y="2671763"/>
          <p14:tracePt t="229447" x="985838" y="2543175"/>
          <p14:tracePt t="229462" x="1057275" y="2379663"/>
          <p14:tracePt t="229480" x="1100138" y="2279650"/>
          <p14:tracePt t="229496" x="1108075" y="2243138"/>
          <p14:tracePt t="229513" x="1143000" y="2165350"/>
          <p14:tracePt t="229529" x="1157288" y="2085975"/>
          <p14:tracePt t="229546" x="1185863" y="2014538"/>
          <p14:tracePt t="229563" x="1208088" y="1971675"/>
          <p14:tracePt t="229579" x="1214438" y="1951038"/>
          <p14:tracePt t="229596" x="1236663" y="1922463"/>
          <p14:tracePt t="229612" x="1265238" y="1857375"/>
          <p14:tracePt t="229629" x="1328738" y="1779588"/>
          <p14:tracePt t="229646" x="1365250" y="1743075"/>
          <p14:tracePt t="229663" x="1393825" y="1700213"/>
          <p14:tracePt t="229679" x="1408113" y="1665288"/>
          <p14:tracePt t="229727" x="1408113" y="1657350"/>
          <p14:tracePt t="229735" x="1422400" y="1636713"/>
          <p14:tracePt t="229848" x="1422400" y="1651000"/>
          <p14:tracePt t="229855" x="1414463" y="1665288"/>
          <p14:tracePt t="229863" x="1371600" y="1671638"/>
          <p14:tracePt t="229864" x="1336675" y="1671638"/>
          <p14:tracePt t="229879" x="1214438" y="1685925"/>
          <p14:tracePt t="229896" x="1108075" y="1708150"/>
          <p14:tracePt t="229912" x="1014413" y="1714500"/>
          <p14:tracePt t="229929" x="965200" y="1722438"/>
          <p14:tracePt t="229946" x="942975" y="1722438"/>
          <p14:tracePt t="230080" x="1008063" y="1722438"/>
          <p14:tracePt t="230088" x="1050925" y="1722438"/>
          <p14:tracePt t="230096" x="1085850" y="1722438"/>
          <p14:tracePt t="230104" x="1193800" y="1722438"/>
          <p14:tracePt t="230112" x="1257300" y="1722438"/>
          <p14:tracePt t="230128" x="1314450" y="1722438"/>
          <p14:tracePt t="230146" x="1328738" y="1722438"/>
          <p14:tracePt t="230162" x="1357313" y="1722438"/>
          <p14:tracePt t="230178" x="1379538" y="1722438"/>
          <p14:tracePt t="230195" x="1385888" y="1722438"/>
          <p14:tracePt t="230211" x="1400175" y="1722438"/>
          <p14:tracePt t="230304" x="1393825" y="1722438"/>
          <p14:tracePt t="230311" x="1379538" y="1736725"/>
          <p14:tracePt t="230319" x="1300163" y="1757363"/>
          <p14:tracePt t="230328" x="1228725" y="1765300"/>
          <p14:tracePt t="230345" x="1214438" y="1765300"/>
          <p14:tracePt t="230361" x="1208088" y="1765300"/>
          <p14:tracePt t="230479" x="1243013" y="1765300"/>
          <p14:tracePt t="230488" x="1328738" y="1765300"/>
          <p14:tracePt t="230496" x="1385888" y="1765300"/>
          <p14:tracePt t="230504" x="1436688" y="1765300"/>
          <p14:tracePt t="230512" x="1579563" y="1765300"/>
          <p14:tracePt t="230528" x="1657350" y="1765300"/>
          <p14:tracePt t="230544" x="1736725" y="1765300"/>
          <p14:tracePt t="230561" x="1828800" y="1765300"/>
          <p14:tracePt t="230577" x="1951038" y="1765300"/>
          <p14:tracePt t="230595" x="2208213" y="1765300"/>
          <p14:tracePt t="230611" x="2514600" y="1765300"/>
          <p14:tracePt t="230627" x="2928938" y="1765300"/>
          <p14:tracePt t="230644" x="3394075" y="1765300"/>
          <p14:tracePt t="230661" x="3794125" y="1765300"/>
          <p14:tracePt t="230678" x="4208463" y="1765300"/>
          <p14:tracePt t="230694" x="4557713" y="1822450"/>
          <p14:tracePt t="230694" x="4708525" y="1836738"/>
          <p14:tracePt t="230712" x="4937125" y="1851025"/>
          <p14:tracePt t="230728" x="5194300" y="1893888"/>
          <p14:tracePt t="230745" x="5486400" y="1893888"/>
          <p14:tracePt t="230761" x="5808663" y="1893888"/>
          <p14:tracePt t="230778" x="6115050" y="1893888"/>
          <p14:tracePt t="230794" x="6423025" y="1893888"/>
          <p14:tracePt t="230811" x="6729413" y="1893888"/>
          <p14:tracePt t="230827" x="7000875" y="1893888"/>
          <p14:tracePt t="230844" x="7194550" y="1893888"/>
          <p14:tracePt t="230861" x="7300913" y="1893888"/>
          <p14:tracePt t="230877" x="7358063" y="1893888"/>
          <p14:tracePt t="230895" x="7400925" y="1900238"/>
          <p14:tracePt t="230911" x="7594600" y="1922463"/>
          <p14:tracePt t="230928" x="7737475" y="1922463"/>
          <p14:tracePt t="230944" x="7829550" y="1922463"/>
          <p14:tracePt t="230961" x="7886700" y="1922463"/>
          <p14:tracePt t="230977" x="7915275" y="1922463"/>
          <p14:tracePt t="230994" x="7923213" y="1922463"/>
          <p14:tracePt t="231011" x="7966075" y="1922463"/>
          <p14:tracePt t="231027" x="8001000" y="1900238"/>
          <p14:tracePt t="231044" x="8015288" y="1893888"/>
          <p14:tracePt t="231176" x="8015288" y="1885950"/>
          <p14:tracePt t="231191" x="8008938" y="1879600"/>
          <p14:tracePt t="231199" x="8001000" y="1879600"/>
          <p14:tracePt t="231207" x="7986713" y="1865313"/>
          <p14:tracePt t="231215" x="7980363" y="1857375"/>
          <p14:tracePt t="231226" x="7958138" y="1851025"/>
          <p14:tracePt t="231272" x="7951788" y="1843088"/>
          <p14:tracePt t="231280" x="7943850" y="1843088"/>
          <p14:tracePt t="231312" x="7937500" y="1836738"/>
          <p14:tracePt t="231359" x="7937500" y="1828800"/>
          <p14:tracePt t="231391" x="7937500" y="1822450"/>
          <p14:tracePt t="231400" x="7929563" y="1814513"/>
          <p14:tracePt t="231456" x="7923213" y="1808163"/>
          <p14:tracePt t="231487" x="7915275" y="1800225"/>
          <p14:tracePt t="231495" x="7894638" y="1779588"/>
          <p14:tracePt t="231513" x="7886700" y="1771650"/>
          <p14:tracePt t="231528" x="7880350" y="1771650"/>
          <p14:tracePt t="231560" x="7866063" y="1771650"/>
          <p14:tracePt t="231568" x="7858125" y="1771650"/>
          <p14:tracePt t="231576" x="7851775" y="1765300"/>
          <p14:tracePt t="231582" x="7843838" y="1765300"/>
          <p14:tracePt t="231593" x="7815263" y="1757363"/>
          <p14:tracePt t="231640" x="7808913" y="1751013"/>
          <p14:tracePt t="232064" x="7800975" y="1751013"/>
          <p14:tracePt t="232079" x="7772400" y="1751013"/>
          <p14:tracePt t="232087" x="7729538" y="1771650"/>
          <p14:tracePt t="232095" x="7686675" y="1793875"/>
          <p14:tracePt t="232103" x="7608888" y="1836738"/>
          <p14:tracePt t="232110" x="7458075" y="1922463"/>
          <p14:tracePt t="232126" x="7315200" y="2008188"/>
          <p14:tracePt t="232142" x="7215188" y="2065338"/>
          <p14:tracePt t="232142" x="7151688" y="2100263"/>
          <p14:tracePt t="232160" x="7115175" y="2122488"/>
          <p14:tracePt t="232175" x="6929438" y="2243138"/>
          <p14:tracePt t="232192" x="6708775" y="2386013"/>
          <p14:tracePt t="232208" x="6423025" y="2543175"/>
          <p14:tracePt t="232226" x="6086475" y="2736850"/>
          <p14:tracePt t="232242" x="5780088" y="2886075"/>
          <p14:tracePt t="232259" x="5514975" y="3014663"/>
          <p14:tracePt t="232275" x="5314950" y="3079750"/>
          <p14:tracePt t="232292" x="5143500" y="3157538"/>
          <p14:tracePt t="232309" x="4965700" y="3251200"/>
          <p14:tracePt t="232325" x="4779963" y="3314700"/>
          <p14:tracePt t="232343" x="4565650" y="3414713"/>
          <p14:tracePt t="232358" x="4314825" y="3479800"/>
          <p14:tracePt t="232358" x="4222750" y="3522663"/>
          <p14:tracePt t="232376" x="4008438" y="3571875"/>
          <p14:tracePt t="232392" x="3843338" y="3622675"/>
          <p14:tracePt t="232409" x="3714750" y="3657600"/>
          <p14:tracePt t="232425" x="3614738" y="3708400"/>
          <p14:tracePt t="232442" x="3486150" y="3743325"/>
          <p14:tracePt t="232458" x="3322638" y="3765550"/>
          <p14:tracePt t="232475" x="3179763" y="3800475"/>
          <p14:tracePt t="232493" x="3122613" y="3800475"/>
          <p14:tracePt t="232509" x="3086100" y="3808413"/>
          <p14:tracePt t="232526" x="3079750" y="3808413"/>
          <p14:tracePt t="232541" x="3065463" y="3808413"/>
          <p14:tracePt t="232558" x="3043238" y="3814763"/>
          <p14:tracePt t="232574" x="3000375" y="3836988"/>
          <p14:tracePt t="232592" x="2914650" y="3843338"/>
          <p14:tracePt t="232608" x="2822575" y="3857625"/>
          <p14:tracePt t="232625" x="2693988" y="3894138"/>
          <p14:tracePt t="232642" x="2565400" y="3929063"/>
          <p14:tracePt t="232658" x="2451100" y="3951288"/>
          <p14:tracePt t="232676" x="2371725" y="3957638"/>
          <p14:tracePt t="232691" x="2308225" y="3965575"/>
          <p14:tracePt t="232709" x="2228850" y="3979863"/>
          <p14:tracePt t="232724" x="2128838" y="3979863"/>
          <p14:tracePt t="232741" x="2043113" y="4022725"/>
          <p14:tracePt t="232758" x="1979613" y="4029075"/>
          <p14:tracePt t="232775" x="1928813" y="4051300"/>
          <p14:tracePt t="232792" x="1879600" y="4057650"/>
          <p14:tracePt t="232808" x="1865313" y="4057650"/>
          <p14:tracePt t="232825" x="1851025" y="4057650"/>
          <p14:tracePt t="232872" x="1843088" y="4057650"/>
          <p14:tracePt t="232880" x="1828800" y="4057650"/>
          <p14:tracePt t="232888" x="1800225" y="4071938"/>
          <p14:tracePt t="232891" x="1757363" y="4071938"/>
          <p14:tracePt t="232907" x="1736725" y="4079875"/>
          <p14:tracePt t="232924" x="1714500" y="4079875"/>
          <p14:tracePt t="232941" x="1708150" y="4079875"/>
          <p14:tracePt t="232958" x="1693863" y="4079875"/>
          <p14:tracePt t="232974" x="1671638" y="4079875"/>
          <p14:tracePt t="232991" x="1622425" y="4094163"/>
          <p14:tracePt t="233009" x="1600200" y="4094163"/>
          <p14:tracePt t="233024" x="1585913" y="4100513"/>
          <p14:tracePt t="233041" x="1571625" y="4100513"/>
          <p14:tracePt t="233057" x="1557338" y="4100513"/>
          <p14:tracePt t="233074" x="1550988" y="4100513"/>
          <p14:tracePt t="233090" x="1522413" y="4100513"/>
          <p14:tracePt t="233136" x="1514475" y="4100513"/>
          <p14:tracePt t="233144" x="1508125" y="4100513"/>
          <p14:tracePt t="233148" x="1493838" y="4100513"/>
          <p14:tracePt t="233157" x="1479550" y="4094163"/>
          <p14:tracePt t="233174" x="1465263" y="4086225"/>
          <p14:tracePt t="233191" x="1450975" y="4086225"/>
          <p14:tracePt t="233208" x="1436688" y="4079875"/>
          <p14:tracePt t="233224" x="1414463" y="4065588"/>
          <p14:tracePt t="233240" x="1400175" y="4057650"/>
          <p14:tracePt t="233257" x="1393825" y="4057650"/>
          <p14:tracePt t="233273" x="1371600" y="4057650"/>
          <p14:tracePt t="233291" x="1350963" y="4043363"/>
          <p14:tracePt t="233308" x="1336675" y="4043363"/>
          <p14:tracePt t="233324" x="1328738" y="4037013"/>
          <p14:tracePt t="233341" x="1322388" y="4037013"/>
          <p14:tracePt t="233357" x="1293813" y="4022725"/>
          <p14:tracePt t="233375" x="1279525" y="4014788"/>
          <p14:tracePt t="233391" x="1257300" y="4008438"/>
          <p14:tracePt t="233391" x="1250950" y="4000500"/>
          <p14:tracePt t="233440" x="1243013" y="4000500"/>
          <p14:tracePt t="233456" x="1214438" y="3979863"/>
          <p14:tracePt t="233552" x="1214438" y="3971925"/>
          <p14:tracePt t="233560" x="1271588" y="3971925"/>
          <p14:tracePt t="233568" x="1314450" y="3971925"/>
          <p14:tracePt t="233576" x="1400175" y="3965575"/>
          <p14:tracePt t="233591" x="1457325" y="3965575"/>
          <p14:tracePt t="233606" x="1508125" y="3965575"/>
          <p14:tracePt t="233623" x="1543050" y="3965575"/>
          <p14:tracePt t="233641" x="1565275" y="3965575"/>
          <p14:tracePt t="233657" x="1585913" y="3965575"/>
          <p14:tracePt t="233674" x="1622425" y="3965575"/>
          <p14:tracePt t="233690" x="1657350" y="3965575"/>
          <p14:tracePt t="233707" x="1685925" y="3965575"/>
          <p14:tracePt t="233723" x="1700213" y="3971925"/>
          <p14:tracePt t="233739" x="1708150" y="3971925"/>
          <p14:tracePt t="233757" x="1736725" y="3971925"/>
          <p14:tracePt t="233772" x="1765300" y="3971925"/>
          <p14:tracePt t="233791" x="1785938" y="3979863"/>
          <p14:tracePt t="233807" x="1808163" y="3979863"/>
          <p14:tracePt t="233807" x="1814513" y="3979863"/>
          <p14:tracePt t="233824" x="1822450" y="3979863"/>
          <p14:tracePt t="233841" x="1843088" y="3986213"/>
          <p14:tracePt t="233857" x="1857375" y="3986213"/>
          <p14:tracePt t="233896" x="1871663" y="3986213"/>
          <p14:tracePt t="233904" x="1900238" y="3986213"/>
          <p14:tracePt t="233923" x="1908175" y="3986213"/>
          <p14:tracePt t="233927" x="1914525" y="3986213"/>
          <p14:tracePt t="233939" x="1936750" y="3986213"/>
          <p14:tracePt t="233956" x="1943100" y="3986213"/>
          <p14:tracePt t="233973" x="1951038" y="3986213"/>
          <p14:tracePt t="234008" x="1965325" y="3986213"/>
          <p14:tracePt t="234008" x="1971675" y="3986213"/>
          <p14:tracePt t="234056" x="1979613" y="3986213"/>
          <p14:tracePt t="234064" x="1985963" y="3986213"/>
          <p14:tracePt t="234073" x="2000250" y="3986213"/>
          <p14:tracePt t="234143" x="2008188" y="3986213"/>
          <p14:tracePt t="234159" x="2014538" y="3986213"/>
          <p14:tracePt t="234176" x="2022475" y="3986213"/>
          <p14:tracePt t="234247" x="2014538" y="3986213"/>
          <p14:tracePt t="234259" x="2008188" y="3986213"/>
          <p14:tracePt t="234260" x="1979613" y="3986213"/>
          <p14:tracePt t="234273" x="1965325" y="3986213"/>
          <p14:tracePt t="234289" x="1936750" y="3986213"/>
          <p14:tracePt t="234307" x="1928813" y="3986213"/>
          <p14:tracePt t="234322" x="1908175" y="3986213"/>
          <p14:tracePt t="234340" x="1893888" y="3986213"/>
          <p14:tracePt t="234391" x="1885950" y="3986213"/>
          <p14:tracePt t="234399" x="1871663" y="3986213"/>
          <p14:tracePt t="234448" x="1851025" y="3979863"/>
          <p14:tracePt t="234496" x="1843088" y="3957638"/>
          <p14:tracePt t="234504" x="1836738" y="3943350"/>
          <p14:tracePt t="234512" x="1836738" y="3937000"/>
          <p14:tracePt t="234522" x="1814513" y="3922713"/>
          <p14:tracePt t="234560" x="1814513" y="3900488"/>
          <p14:tracePt t="234572" x="1814513" y="3894138"/>
          <p14:tracePt t="234576" x="1814513" y="3879850"/>
          <p14:tracePt t="234592" x="1814513" y="3865563"/>
          <p14:tracePt t="234605" x="1814513" y="3857625"/>
          <p14:tracePt t="234656" x="1814513" y="3851275"/>
          <p14:tracePt t="234667" x="1814513" y="3843338"/>
          <p14:tracePt t="234673" x="1814513" y="3829050"/>
          <p14:tracePt t="234689" x="1814513" y="3822700"/>
          <p14:tracePt t="234706" x="1814513" y="3814763"/>
          <p14:tracePt t="234722" x="1814513" y="3808413"/>
          <p14:tracePt t="234738" x="1822450" y="3800475"/>
          <p14:tracePt t="234783" x="1843088" y="3800475"/>
          <p14:tracePt t="234792" x="1857375" y="3800475"/>
          <p14:tracePt t="234800" x="1885950" y="3800475"/>
          <p14:tracePt t="234808" x="1900238" y="3800475"/>
          <p14:tracePt t="234822" x="1951038" y="3800475"/>
          <p14:tracePt t="234839" x="2000250" y="3800475"/>
          <p14:tracePt t="234855" x="2057400" y="3800475"/>
          <p14:tracePt t="234872" x="2085975" y="3800475"/>
          <p14:tracePt t="234888" x="2128838" y="3822700"/>
          <p14:tracePt t="234905" x="2143125" y="3822700"/>
          <p14:tracePt t="234921" x="2165350" y="3829050"/>
          <p14:tracePt t="234938" x="2171700" y="3829050"/>
          <p14:tracePt t="234955" x="2193925" y="3836988"/>
          <p14:tracePt t="235024" x="2214563" y="3843338"/>
          <p14:tracePt t="235088" x="2222500" y="3865563"/>
          <p14:tracePt t="235104" x="2222500" y="3871913"/>
          <p14:tracePt t="235114" x="2222500" y="3879850"/>
          <p14:tracePt t="235122" x="2222500" y="3894138"/>
          <p14:tracePt t="235138" x="2222500" y="3908425"/>
          <p14:tracePt t="235155" x="2236788" y="3943350"/>
          <p14:tracePt t="235171" x="2243138" y="3965575"/>
          <p14:tracePt t="235188" x="2243138" y="3971925"/>
          <p14:tracePt t="235336" x="2243138" y="3979863"/>
          <p14:tracePt t="235344" x="2236788" y="3979863"/>
          <p14:tracePt t="235352" x="2228850" y="3979863"/>
          <p14:tracePt t="235359" x="2165350" y="3986213"/>
          <p14:tracePt t="235371" x="2136775" y="3994150"/>
          <p14:tracePt t="235388" x="2079625" y="3994150"/>
          <p14:tracePt t="235404" x="2051050" y="3994150"/>
          <p14:tracePt t="235421" x="1993900" y="3994150"/>
          <p14:tracePt t="235437" x="1951038" y="3994150"/>
          <p14:tracePt t="235454" x="1936750" y="3994150"/>
          <p14:tracePt t="235471" x="1900238" y="3994150"/>
          <p14:tracePt t="235488" x="1871663" y="3994150"/>
          <p14:tracePt t="235504" x="1857375" y="3994150"/>
          <p14:tracePt t="235521" x="1851025" y="3994150"/>
          <p14:tracePt t="235559" x="1843088" y="3994150"/>
          <p14:tracePt t="235560" x="1822450" y="3994150"/>
          <p14:tracePt t="235571" x="1808163" y="3994150"/>
          <p14:tracePt t="235587" x="1793875" y="3994150"/>
          <p14:tracePt t="235744" x="1785938" y="3994150"/>
          <p14:tracePt t="235759" x="1785938" y="3979863"/>
          <p14:tracePt t="235767" x="1785938" y="3971925"/>
          <p14:tracePt t="235769" x="1785938" y="3951288"/>
          <p14:tracePt t="235787" x="1785938" y="3943350"/>
          <p14:tracePt t="235804" x="1785938" y="3922713"/>
          <p14:tracePt t="235820" x="1785938" y="3914775"/>
          <p14:tracePt t="235854" x="1785938" y="3908425"/>
          <p14:tracePt t="235887" x="1785938" y="3900488"/>
          <p14:tracePt t="235903" x="1785938" y="3871913"/>
          <p14:tracePt t="235944" x="1814513" y="3865563"/>
          <p14:tracePt t="235952" x="1822450" y="3865563"/>
          <p14:tracePt t="235959" x="1843088" y="3857625"/>
          <p14:tracePt t="236064" x="1857375" y="3857625"/>
          <p14:tracePt t="236072" x="1865313" y="3857625"/>
          <p14:tracePt t="236078" x="1871663" y="3851275"/>
          <p14:tracePt t="236119" x="1879600" y="3851275"/>
          <p14:tracePt t="236128" x="1893888" y="3851275"/>
          <p14:tracePt t="236143" x="1908175" y="3851275"/>
          <p14:tracePt t="236153" x="1914525" y="3851275"/>
          <p14:tracePt t="236169" x="1928813" y="3851275"/>
          <p14:tracePt t="236187" x="1936750" y="3851275"/>
          <p14:tracePt t="236203" x="1971675" y="3829050"/>
          <p14:tracePt t="236220" x="1985963" y="3829050"/>
          <p14:tracePt t="236237" x="2022475" y="3829050"/>
          <p14:tracePt t="236253" x="2036763" y="3829050"/>
          <p14:tracePt t="236270" x="2057400" y="3829050"/>
          <p14:tracePt t="236286" x="2065338" y="3829050"/>
          <p14:tracePt t="236286" x="2071688" y="3829050"/>
          <p14:tracePt t="236304" x="2085975" y="3829050"/>
          <p14:tracePt t="236320" x="2093913" y="3829050"/>
          <p14:tracePt t="236337" x="2100263" y="3836988"/>
          <p14:tracePt t="236375" x="2114550" y="3843338"/>
          <p14:tracePt t="236408" x="2122488" y="3843338"/>
          <p14:tracePt t="236413" x="2128838" y="3851275"/>
          <p14:tracePt t="236419" x="2128838" y="3865563"/>
          <p14:tracePt t="236463" x="2128838" y="3871913"/>
          <p14:tracePt t="236471" x="2128838" y="3879850"/>
          <p14:tracePt t="236480" x="2128838" y="3894138"/>
          <p14:tracePt t="236487" x="2128838" y="3908425"/>
          <p14:tracePt t="236503" x="2079625" y="3943350"/>
          <p14:tracePt t="236520" x="2057400" y="3957638"/>
          <p14:tracePt t="236536" x="2028825" y="3979863"/>
          <p14:tracePt t="236552" x="2014538" y="3986213"/>
          <p14:tracePt t="236569" x="2008188" y="3986213"/>
          <p14:tracePt t="236585" x="2000250" y="3986213"/>
          <p14:tracePt t="236631" x="1993900" y="3994150"/>
          <p14:tracePt t="237416" x="2000250" y="3994150"/>
          <p14:tracePt t="237424" x="2022475" y="3994150"/>
          <p14:tracePt t="237432" x="2057400" y="3994150"/>
          <p14:tracePt t="237440" x="2093913" y="3994150"/>
          <p14:tracePt t="237452" x="2128838" y="3994150"/>
          <p14:tracePt t="237468" x="2157413" y="3994150"/>
          <p14:tracePt t="237484" x="2179638" y="3994150"/>
          <p14:tracePt t="237502" x="2185988" y="3994150"/>
          <p14:tracePt t="237518" x="2214563" y="3994150"/>
          <p14:tracePt t="237534" x="2228850" y="3994150"/>
          <p14:tracePt t="237551" x="2251075" y="3994150"/>
          <p14:tracePt t="237567" x="2271713" y="3994150"/>
          <p14:tracePt t="237585" x="2293938" y="3986213"/>
          <p14:tracePt t="237602" x="2328863" y="3979863"/>
          <p14:tracePt t="237618" x="2343150" y="3979863"/>
          <p14:tracePt t="237634" x="2371725" y="3979863"/>
          <p14:tracePt t="237651" x="2379663" y="3971925"/>
          <p14:tracePt t="237688" x="2386013" y="3971925"/>
          <p14:tracePt t="237696" x="2422525" y="3965575"/>
          <p14:tracePt t="237704" x="2451100" y="3965575"/>
          <p14:tracePt t="237718" x="2465388" y="3965575"/>
          <p14:tracePt t="237734" x="2508250" y="3965575"/>
          <p14:tracePt t="237751" x="2614613" y="3965575"/>
          <p14:tracePt t="237768" x="2714625" y="3937000"/>
          <p14:tracePt t="237784" x="2765425" y="3929063"/>
          <p14:tracePt t="237801" x="2794000" y="3929063"/>
          <p14:tracePt t="237864" x="2800350" y="3929063"/>
          <p14:tracePt t="237872" x="2814638" y="3929063"/>
          <p14:tracePt t="237880" x="2828925" y="3929063"/>
          <p14:tracePt t="237888" x="2843213" y="3929063"/>
          <p14:tracePt t="237901" x="2857500" y="3929063"/>
          <p14:tracePt t="237917" x="2871788" y="3929063"/>
          <p14:tracePt t="237934" x="2900363" y="3929063"/>
          <p14:tracePt t="237950" x="2914650" y="3929063"/>
          <p14:tracePt t="237992" x="2922588" y="3929063"/>
          <p14:tracePt t="238111" x="2894013" y="3929063"/>
          <p14:tracePt t="238118" x="2865438" y="3914775"/>
          <p14:tracePt t="238125" x="2857500" y="3914775"/>
          <p14:tracePt t="238133" x="2828925" y="3908425"/>
          <p14:tracePt t="238150" x="2814638" y="3908425"/>
          <p14:tracePt t="238150" x="2794000" y="3894138"/>
          <p14:tracePt t="238168" x="2771775" y="3894138"/>
          <p14:tracePt t="238184" x="2751138" y="3886200"/>
          <p14:tracePt t="238201" x="2736850" y="3879850"/>
          <p14:tracePt t="238217" x="2700338" y="3879850"/>
          <p14:tracePt t="238234" x="2671763" y="3871913"/>
          <p14:tracePt t="238250" x="2651125" y="3851275"/>
          <p14:tracePt t="238267" x="2628900" y="3851275"/>
          <p14:tracePt t="238283" x="2614613" y="3851275"/>
          <p14:tracePt t="238300" x="2586038" y="3843338"/>
          <p14:tracePt t="238317" x="2571750" y="3843338"/>
          <p14:tracePt t="238334" x="2551113" y="3843338"/>
          <p14:tracePt t="238350" x="2543175" y="3843338"/>
          <p14:tracePt t="238366" x="2522538" y="3843338"/>
          <p14:tracePt t="238408" x="2514600" y="3843338"/>
          <p14:tracePt t="238415" x="2508250" y="3843338"/>
          <p14:tracePt t="238420" x="2500313" y="3843338"/>
          <p14:tracePt t="238464" x="2493963" y="3851275"/>
          <p14:tracePt t="238520" x="2493963" y="3857625"/>
          <p14:tracePt t="238526" x="2493963" y="3871913"/>
          <p14:tracePt t="238543" x="2493963" y="3894138"/>
          <p14:tracePt t="238560" x="2493963" y="3900488"/>
          <p14:tracePt t="238568" x="2508250" y="3914775"/>
          <p14:tracePt t="238584" x="2514600" y="3922713"/>
          <p14:tracePt t="238591" x="2528888" y="3929063"/>
          <p14:tracePt t="238599" x="2571750" y="3951288"/>
          <p14:tracePt t="238616" x="2593975" y="3965575"/>
          <p14:tracePt t="238632" x="2636838" y="3986213"/>
          <p14:tracePt t="238649" x="2671763" y="3994150"/>
          <p14:tracePt t="238666" x="2693988" y="4008438"/>
          <p14:tracePt t="238683" x="2714625" y="4022725"/>
          <p14:tracePt t="238699" x="2728913" y="4029075"/>
          <p14:tracePt t="238717" x="2751138" y="4037013"/>
          <p14:tracePt t="238733" x="2771775" y="4037013"/>
          <p14:tracePt t="238750" x="2808288" y="4051300"/>
          <p14:tracePt t="238766" x="2836863" y="4051300"/>
          <p14:tracePt t="238782" x="2879725" y="4051300"/>
          <p14:tracePt t="238800" x="2908300" y="4051300"/>
          <p14:tracePt t="238816" x="2922588" y="4051300"/>
          <p14:tracePt t="238833" x="2957513" y="4051300"/>
          <p14:tracePt t="238849" x="2994025" y="4043363"/>
          <p14:tracePt t="238867" x="3008313" y="4037013"/>
          <p14:tracePt t="238883" x="3036888" y="4008438"/>
          <p14:tracePt t="238900" x="3071813" y="3994150"/>
          <p14:tracePt t="238916" x="3094038" y="3965575"/>
          <p14:tracePt t="238932" x="3108325" y="3957638"/>
          <p14:tracePt t="238949" x="3122613" y="3957638"/>
          <p14:tracePt t="238965" x="3128963" y="3943350"/>
          <p14:tracePt t="239000" x="3128963" y="3937000"/>
          <p14:tracePt t="239001" x="3128963" y="3929063"/>
          <p14:tracePt t="239016" x="3128963" y="3922713"/>
          <p14:tracePt t="239032" x="3128963" y="3908425"/>
          <p14:tracePt t="239049" x="3128963" y="3894138"/>
          <p14:tracePt t="239065" x="3094038" y="3886200"/>
          <p14:tracePt t="239082" x="3065463" y="3857625"/>
          <p14:tracePt t="239099" x="3036888" y="3851275"/>
          <p14:tracePt t="239115" x="3014663" y="3851275"/>
          <p14:tracePt t="239132" x="3000375" y="3843338"/>
          <p14:tracePt t="239148" x="2971800" y="3836988"/>
          <p14:tracePt t="239166" x="2943225" y="3822700"/>
          <p14:tracePt t="239182" x="2936875" y="3822700"/>
          <p14:tracePt t="239199" x="2914650" y="3814763"/>
          <p14:tracePt t="239240" x="2900363" y="3814763"/>
          <p14:tracePt t="239248" x="2894013" y="3814763"/>
          <p14:tracePt t="239256" x="2886075" y="3814763"/>
          <p14:tracePt t="239269" x="2851150" y="3814763"/>
          <p14:tracePt t="239282" x="2822575" y="3814763"/>
          <p14:tracePt t="239298" x="2786063" y="3814763"/>
          <p14:tracePt t="239315" x="2743200" y="3814763"/>
          <p14:tracePt t="239332" x="2714625" y="3822700"/>
          <p14:tracePt t="239349" x="2686050" y="3829050"/>
          <p14:tracePt t="239365" x="2679700" y="3836988"/>
          <p14:tracePt t="239382" x="2665413" y="3851275"/>
          <p14:tracePt t="239398" x="2651125" y="3871913"/>
          <p14:tracePt t="239415" x="2636838" y="3886200"/>
          <p14:tracePt t="239432" x="2636838" y="3900488"/>
          <p14:tracePt t="239448" x="2628900" y="3908425"/>
          <p14:tracePt t="239544" x="2628900" y="3914775"/>
          <p14:tracePt t="239552" x="2628900" y="3922713"/>
          <p14:tracePt t="239632" x="2628900" y="3929063"/>
          <p14:tracePt t="239648" x="2651125" y="3937000"/>
          <p14:tracePt t="239664" x="2657475" y="3937000"/>
          <p14:tracePt t="239672" x="2700338" y="3937000"/>
          <p14:tracePt t="239682" x="2743200" y="3937000"/>
          <p14:tracePt t="239698" x="2808288" y="3937000"/>
          <p14:tracePt t="239715" x="2865438" y="3937000"/>
          <p14:tracePt t="239731" x="2908300" y="3937000"/>
          <p14:tracePt t="239748" x="2951163" y="3937000"/>
          <p14:tracePt t="239764" x="3014663" y="3937000"/>
          <p14:tracePt t="239781" x="3057525" y="3922713"/>
          <p14:tracePt t="239799" x="3094038" y="3922713"/>
          <p14:tracePt t="239814" x="3136900" y="3922713"/>
          <p14:tracePt t="239833" x="3157538" y="3922713"/>
          <p14:tracePt t="239848" x="3179763" y="3922713"/>
          <p14:tracePt t="239865" x="3222625" y="3914775"/>
          <p14:tracePt t="239881" x="3265488" y="3908425"/>
          <p14:tracePt t="239898" x="3314700" y="3886200"/>
          <p14:tracePt t="239914" x="3343275" y="3879850"/>
          <p14:tracePt t="239931" x="3351213" y="3879850"/>
          <p14:tracePt t="239976" x="3357563" y="3879850"/>
          <p14:tracePt t="239984" x="3379788" y="3879850"/>
          <p14:tracePt t="239992" x="3386138" y="3879850"/>
          <p14:tracePt t="240000" x="3429000" y="3871913"/>
          <p14:tracePt t="240014" x="3471863" y="3871913"/>
          <p14:tracePt t="240031" x="3514725" y="3871913"/>
          <p14:tracePt t="240048" x="3543300" y="3871913"/>
          <p14:tracePt t="240064" x="3557588" y="3871913"/>
          <p14:tracePt t="240081" x="3600450" y="3857625"/>
          <p14:tracePt t="240098" x="3665538" y="3843338"/>
          <p14:tracePt t="240114" x="3722688" y="3843338"/>
          <p14:tracePt t="240131" x="3771900" y="3843338"/>
          <p14:tracePt t="240147" x="3829050" y="3843338"/>
          <p14:tracePt t="240164" x="3865563" y="3843338"/>
          <p14:tracePt t="240181" x="3914775" y="3836988"/>
          <p14:tracePt t="240198" x="3943350" y="3836988"/>
          <p14:tracePt t="240214" x="3971925" y="3836988"/>
          <p14:tracePt t="240231" x="3979863" y="3836988"/>
          <p14:tracePt t="240247" x="3994150" y="3836988"/>
          <p14:tracePt t="240263" x="4029075" y="3836988"/>
          <p14:tracePt t="240280" x="4079875" y="3836988"/>
          <p14:tracePt t="240297" x="4122738" y="3836988"/>
          <p14:tracePt t="240314" x="4194175" y="3836988"/>
          <p14:tracePt t="240330" x="4208463" y="3836988"/>
          <p14:tracePt t="240424" x="4214813" y="3843338"/>
          <p14:tracePt t="240432" x="4214813" y="3851275"/>
          <p14:tracePt t="240440" x="4214813" y="3871913"/>
          <p14:tracePt t="240448" x="4200525" y="3900488"/>
          <p14:tracePt t="240464" x="4194175" y="3908425"/>
          <p14:tracePt t="240480" x="4186238" y="3914775"/>
          <p14:tracePt t="240497" x="4165600" y="3922713"/>
          <p14:tracePt t="240514" x="4137025" y="3937000"/>
          <p14:tracePt t="240531" x="4071938" y="3971925"/>
          <p14:tracePt t="240547" x="4051300" y="3979863"/>
          <p14:tracePt t="240564" x="4014788" y="3986213"/>
          <p14:tracePt t="240580" x="3971925" y="4008438"/>
          <p14:tracePt t="240596" x="3929063" y="4008438"/>
          <p14:tracePt t="240613" x="3894138" y="4008438"/>
          <p14:tracePt t="240629" x="3851275" y="4008438"/>
          <p14:tracePt t="240647" x="3814763" y="4008438"/>
          <p14:tracePt t="240663" x="3765550" y="4008438"/>
          <p14:tracePt t="240681" x="3722688" y="4008438"/>
          <p14:tracePt t="240697" x="3671888" y="3994150"/>
          <p14:tracePt t="240713" x="3594100" y="3986213"/>
          <p14:tracePt t="240730" x="3529013" y="3986213"/>
          <p14:tracePt t="240746" x="3471863" y="3979863"/>
          <p14:tracePt t="240764" x="3465513" y="3971925"/>
          <p14:tracePt t="240780" x="3451225" y="3971925"/>
          <p14:tracePt t="240797" x="3443288" y="3971925"/>
          <p14:tracePt t="240812" x="3422650" y="3965575"/>
          <p14:tracePt t="240829" x="3394075" y="3951288"/>
          <p14:tracePt t="240846" x="3343275" y="3943350"/>
          <p14:tracePt t="240862" x="3265488" y="3914775"/>
          <p14:tracePt t="240880" x="3228975" y="3908425"/>
          <p14:tracePt t="240896" x="3200400" y="3894138"/>
          <p14:tracePt t="240913" x="3194050" y="3886200"/>
          <p14:tracePt t="240929" x="3186113" y="3865563"/>
          <p14:tracePt t="240946" x="3186113" y="3851275"/>
          <p14:tracePt t="240962" x="3186113" y="3836988"/>
          <p14:tracePt t="240980" x="3186113" y="3814763"/>
          <p14:tracePt t="240996" x="3186113" y="3765550"/>
          <p14:tracePt t="241013" x="3186113" y="3743325"/>
          <p14:tracePt t="241029" x="3186113" y="3714750"/>
          <p14:tracePt t="241046" x="3186113" y="3686175"/>
          <p14:tracePt t="241063" x="3194050" y="3671888"/>
          <p14:tracePt t="241079" x="3222625" y="3657600"/>
          <p14:tracePt t="241097" x="3271838" y="3636963"/>
          <p14:tracePt t="241113" x="3328988" y="3614738"/>
          <p14:tracePt t="241130" x="3394075" y="3608388"/>
          <p14:tracePt t="241146" x="3465513" y="3586163"/>
          <p14:tracePt t="241163" x="3486150" y="3586163"/>
          <p14:tracePt t="241179" x="3529013" y="3579813"/>
          <p14:tracePt t="241196" x="3565525" y="3579813"/>
          <p14:tracePt t="241213" x="3594100" y="3579813"/>
          <p14:tracePt t="241229" x="3636963" y="3579813"/>
          <p14:tracePt t="241246" x="3665538" y="3579813"/>
          <p14:tracePt t="241262" x="3694113" y="3579813"/>
          <p14:tracePt t="241262" x="3714750" y="3579813"/>
          <p14:tracePt t="241279" x="3729038" y="3579813"/>
          <p14:tracePt t="241296" x="3765550" y="3579813"/>
          <p14:tracePt t="241312" x="3794125" y="3579813"/>
          <p14:tracePt t="241329" x="3829050" y="3579813"/>
          <p14:tracePt t="241346" x="3851275" y="3579813"/>
          <p14:tracePt t="241363" x="3894138" y="3594100"/>
          <p14:tracePt t="241379" x="3937000" y="3600450"/>
          <p14:tracePt t="241395" x="3994150" y="3622675"/>
          <p14:tracePt t="241412" x="4029075" y="3636963"/>
          <p14:tracePt t="241429" x="4071938" y="3636963"/>
          <p14:tracePt t="241445" x="4137025" y="3643313"/>
          <p14:tracePt t="241462" x="4151313" y="3651250"/>
          <p14:tracePt t="241478" x="4179888" y="3651250"/>
          <p14:tracePt t="241496" x="4208463" y="3679825"/>
          <p14:tracePt t="241512" x="4222750" y="3686175"/>
          <p14:tracePt t="241529" x="4237038" y="3714750"/>
          <p14:tracePt t="241545" x="4243388" y="3736975"/>
          <p14:tracePt t="241562" x="4251325" y="3757613"/>
          <p14:tracePt t="241578" x="4251325" y="3765550"/>
          <p14:tracePt t="241594" x="4251325" y="3794125"/>
          <p14:tracePt t="241613" x="4251325" y="3829050"/>
          <p14:tracePt t="241628" x="4251325" y="3857625"/>
          <p14:tracePt t="241645" x="4251325" y="3865563"/>
          <p14:tracePt t="241662" x="4251325" y="3879850"/>
          <p14:tracePt t="241678" x="4251325" y="3908425"/>
          <p14:tracePt t="241695" x="4237038" y="3922713"/>
          <p14:tracePt t="241712" x="4229100" y="3929063"/>
          <p14:tracePt t="241729" x="4194175" y="3951288"/>
          <p14:tracePt t="241745" x="4179888" y="3951288"/>
          <p14:tracePt t="241762" x="4151313" y="3965575"/>
          <p14:tracePt t="241778" x="4114800" y="3971925"/>
          <p14:tracePt t="241795" x="4071938" y="3971925"/>
          <p14:tracePt t="241811" x="4029075" y="3986213"/>
          <p14:tracePt t="241829" x="3957638" y="4000500"/>
          <p14:tracePt t="241845" x="3879850" y="4022725"/>
          <p14:tracePt t="241862" x="3808413" y="4051300"/>
          <p14:tracePt t="241879" x="3736975" y="4051300"/>
          <p14:tracePt t="241895" x="3651250" y="4057650"/>
          <p14:tracePt t="241912" x="3608388" y="4065588"/>
          <p14:tracePt t="241928" x="3565525" y="4065588"/>
          <p14:tracePt t="241945" x="3514725" y="4086225"/>
          <p14:tracePt t="241961" x="3471863" y="4086225"/>
          <p14:tracePt t="241978" x="3451225" y="4086225"/>
          <p14:tracePt t="241994" x="3429000" y="4086225"/>
          <p14:tracePt t="242011" x="3408363" y="4086225"/>
          <p14:tracePt t="242028" x="3379788" y="4086225"/>
          <p14:tracePt t="242044" x="3328988" y="4086225"/>
          <p14:tracePt t="242062" x="3294063" y="4086225"/>
          <p14:tracePt t="242078" x="3257550" y="4079875"/>
          <p14:tracePt t="242095" x="3243263" y="4065588"/>
          <p14:tracePt t="242111" x="3228975" y="4065588"/>
          <p14:tracePt t="242160" x="3208338" y="4057650"/>
          <p14:tracePt t="242167" x="3200400" y="4051300"/>
          <p14:tracePt t="242175" x="3186113" y="4037013"/>
          <p14:tracePt t="242183" x="3157538" y="4008438"/>
          <p14:tracePt t="242183" x="3143250" y="3994150"/>
          <p14:tracePt t="242200" x="3122613" y="3971925"/>
          <p14:tracePt t="242211" x="3114675" y="3957638"/>
          <p14:tracePt t="242228" x="3108325" y="3937000"/>
          <p14:tracePt t="242245" x="3094038" y="3922713"/>
          <p14:tracePt t="242287" x="3094038" y="3914775"/>
          <p14:tracePt t="242295" x="3094038" y="3900488"/>
          <p14:tracePt t="242311" x="3094038" y="3894138"/>
          <p14:tracePt t="242311" x="3094038" y="3871913"/>
          <p14:tracePt t="242328" x="3094038" y="3851275"/>
          <p14:tracePt t="242344" x="3094038" y="3843338"/>
          <p14:tracePt t="242407" x="3094038" y="3836988"/>
          <p14:tracePt t="242416" x="3128963" y="3829050"/>
          <p14:tracePt t="242432" x="3143250" y="3829050"/>
          <p14:tracePt t="242440" x="3165475" y="3829050"/>
          <p14:tracePt t="242448" x="3186113" y="3808413"/>
          <p14:tracePt t="242461" x="3251200" y="3808413"/>
          <p14:tracePt t="242477" x="3294063" y="3800475"/>
          <p14:tracePt t="242494" x="3336925" y="3800475"/>
          <p14:tracePt t="242511" x="3357563" y="3794125"/>
          <p14:tracePt t="242527" x="3386138" y="3794125"/>
          <p14:tracePt t="242544" x="3414713" y="3794125"/>
          <p14:tracePt t="242560" x="3436938" y="3786188"/>
          <p14:tracePt t="242578" x="3471863" y="3771900"/>
          <p14:tracePt t="242594" x="3508375" y="3757613"/>
          <p14:tracePt t="242611" x="3536950" y="3751263"/>
          <p14:tracePt t="242626" x="3565525" y="3743325"/>
          <p14:tracePt t="242643" x="3594100" y="3743325"/>
          <p14:tracePt t="242661" x="3629025" y="3729038"/>
          <p14:tracePt t="242677" x="3636963" y="3729038"/>
          <p14:tracePt t="242694" x="3651250" y="3729038"/>
          <p14:tracePt t="242710" x="3665538" y="3729038"/>
          <p14:tracePt t="242727" x="3679825" y="3729038"/>
          <p14:tracePt t="242744" x="3714750" y="3729038"/>
          <p14:tracePt t="242761" x="3751263" y="3729038"/>
          <p14:tracePt t="242777" x="3771900" y="3729038"/>
          <p14:tracePt t="242794" x="3814763" y="3729038"/>
          <p14:tracePt t="242810" x="3857625" y="3729038"/>
          <p14:tracePt t="242826" x="3900488" y="3729038"/>
          <p14:tracePt t="242844" x="3922713" y="3729038"/>
          <p14:tracePt t="242860" x="3929063" y="3729038"/>
          <p14:tracePt t="242877" x="3937000" y="3729038"/>
          <p14:tracePt t="242893" x="3957638" y="3729038"/>
          <p14:tracePt t="242910" x="3979863" y="3729038"/>
          <p14:tracePt t="242927" x="4014788" y="3729038"/>
          <p14:tracePt t="242927" x="4029075" y="3729038"/>
          <p14:tracePt t="242944" x="4065588" y="3729038"/>
          <p14:tracePt t="242960" x="4086225" y="3729038"/>
          <p14:tracePt t="243011" x="4094163" y="3729038"/>
          <p14:tracePt t="243023" x="4100513" y="3729038"/>
          <p14:tracePt t="243039" x="4114800" y="3729038"/>
          <p14:tracePt t="243047" x="4122738" y="3736975"/>
          <p14:tracePt t="243080" x="4129088" y="3736975"/>
          <p14:tracePt t="243093" x="4137025" y="3743325"/>
          <p14:tracePt t="243094" x="4143375" y="3751263"/>
          <p14:tracePt t="243110" x="4143375" y="3765550"/>
          <p14:tracePt t="243126" x="4143375" y="3786188"/>
          <p14:tracePt t="243143" x="4143375" y="3800475"/>
          <p14:tracePt t="243192" x="4143375" y="3808413"/>
          <p14:tracePt t="243200" x="4143375" y="3829050"/>
          <p14:tracePt t="243202" x="4137025" y="3836988"/>
          <p14:tracePt t="243209" x="4129088" y="3836988"/>
          <p14:tracePt t="243226" x="4114800" y="3843338"/>
          <p14:tracePt t="243243" x="4086225" y="3857625"/>
          <p14:tracePt t="243259" x="4051300" y="3865563"/>
          <p14:tracePt t="243276" x="4037013" y="3871913"/>
          <p14:tracePt t="243293" x="4000500" y="3879850"/>
          <p14:tracePt t="243309" x="3971925" y="3886200"/>
          <p14:tracePt t="243326" x="3929063" y="3914775"/>
          <p14:tracePt t="243342" x="3900488" y="3929063"/>
          <p14:tracePt t="243359" x="3871913" y="3929063"/>
          <p14:tracePt t="243376" x="3857625" y="3937000"/>
          <p14:tracePt t="243411" x="3843338" y="3937000"/>
          <p14:tracePt t="243431" x="3836988" y="3937000"/>
          <p14:tracePt t="243439" x="3814763" y="3937000"/>
          <p14:tracePt t="243447" x="3786188" y="3943350"/>
          <p14:tracePt t="243461" x="3765550" y="3951288"/>
          <p14:tracePt t="243475" x="3736975" y="3951288"/>
          <p14:tracePt t="243493" x="3729038" y="3951288"/>
          <p14:tracePt t="243510" x="3714750" y="3951288"/>
          <p14:tracePt t="243526" x="3671888" y="3951288"/>
          <p14:tracePt t="243543" x="3651250" y="3951288"/>
          <p14:tracePt t="243559" x="3643313" y="3951288"/>
          <p14:tracePt t="243616" x="3636963" y="3951288"/>
          <p14:tracePt t="243624" x="3636963" y="3943350"/>
          <p14:tracePt t="243632" x="3636963" y="3908425"/>
          <p14:tracePt t="243642" x="3636963" y="3871913"/>
          <p14:tracePt t="243659" x="3708400" y="3794125"/>
          <p14:tracePt t="243676" x="3829050" y="3694113"/>
          <p14:tracePt t="243693" x="4051300" y="3543300"/>
          <p14:tracePt t="243709" x="4343400" y="3386138"/>
          <p14:tracePt t="243725" x="4614863" y="3179763"/>
          <p14:tracePt t="243742" x="4837113" y="3028950"/>
          <p14:tracePt t="243759" x="5172075" y="2751138"/>
          <p14:tracePt t="243775" x="5308600" y="2579688"/>
          <p14:tracePt t="243792" x="5337175" y="2465388"/>
          <p14:tracePt t="243808" x="5357813" y="2408238"/>
          <p14:tracePt t="243825" x="5365750" y="2379663"/>
          <p14:tracePt t="243843" x="5372100" y="2351088"/>
          <p14:tracePt t="243859" x="5386388" y="2293938"/>
          <p14:tracePt t="243876" x="5386388" y="2185988"/>
          <p14:tracePt t="243892" x="5386388" y="2065338"/>
          <p14:tracePt t="243909" x="5386388" y="1957388"/>
          <p14:tracePt t="243925" x="5386388" y="1908175"/>
          <p14:tracePt t="243942" x="5400675" y="1871663"/>
          <p14:tracePt t="243958" x="5400675" y="1865313"/>
          <p14:tracePt t="243975" x="5408613" y="1843088"/>
          <p14:tracePt t="243992" x="5408613" y="1836738"/>
          <p14:tracePt t="244009" x="5414963" y="1822450"/>
          <p14:tracePt t="244026" x="5443538" y="1757363"/>
          <p14:tracePt t="244041" x="5480050" y="1714500"/>
          <p14:tracePt t="244059" x="5494338" y="1693863"/>
          <p14:tracePt t="244074" x="5500688" y="1685925"/>
          <p14:tracePt t="244160" x="5522913" y="1685925"/>
          <p14:tracePt t="244167" x="5529263" y="1685925"/>
          <p14:tracePt t="244168" x="5537200" y="1685925"/>
          <p14:tracePt t="244176" x="5557838" y="1685925"/>
          <p14:tracePt t="244192" x="5572125" y="1685925"/>
          <p14:tracePt t="244209" x="5600700" y="1685925"/>
          <p14:tracePt t="244225" x="5637213" y="1700213"/>
          <p14:tracePt t="244375" x="5643563" y="1708150"/>
          <p14:tracePt t="244389" x="5643563" y="1714500"/>
          <p14:tracePt t="244391" x="5637213" y="1743075"/>
          <p14:tracePt t="244392" x="5586413" y="1785938"/>
          <p14:tracePt t="244408" x="5551488" y="1851025"/>
          <p14:tracePt t="244424" x="5494338" y="1922463"/>
          <p14:tracePt t="244441" x="5443538" y="2014538"/>
          <p14:tracePt t="244457" x="5422900" y="2085975"/>
          <p14:tracePt t="244475" x="5365750" y="2208213"/>
          <p14:tracePt t="244491" x="5322888" y="2308225"/>
          <p14:tracePt t="244509" x="5257800" y="2422525"/>
          <p14:tracePt t="244525" x="5186363" y="2557463"/>
          <p14:tracePt t="244542" x="5086350" y="2714625"/>
          <p14:tracePt t="244558" x="5000625" y="2836863"/>
          <p14:tracePt t="244575" x="4886325" y="2943225"/>
          <p14:tracePt t="244591" x="4714875" y="3094038"/>
          <p14:tracePt t="244608" x="4672013" y="3151188"/>
          <p14:tracePt t="244624" x="4629150" y="3194050"/>
          <p14:tracePt t="244640" x="4586288" y="3243263"/>
          <p14:tracePt t="244658" x="4522788" y="3308350"/>
          <p14:tracePt t="244674" x="4471988" y="3365500"/>
          <p14:tracePt t="244691" x="4457700" y="3379788"/>
          <p14:tracePt t="244708" x="4443413" y="3414713"/>
          <p14:tracePt t="244725" x="4437063" y="3429000"/>
          <p14:tracePt t="244741" x="4437063" y="3486150"/>
          <p14:tracePt t="244757" x="4457700" y="3557588"/>
          <p14:tracePt t="244774" x="4908550" y="3851275"/>
          <p14:tracePt t="244790" x="5037138" y="3971925"/>
          <p14:tracePt t="245240" x="5037138" y="3965575"/>
          <p14:tracePt t="245247" x="5014913" y="3943350"/>
          <p14:tracePt t="245255" x="5014913" y="3937000"/>
          <p14:tracePt t="245263" x="5014913" y="3894138"/>
          <p14:tracePt t="245263" x="5014913" y="3886200"/>
          <p14:tracePt t="245280" x="5014913" y="3871913"/>
          <p14:tracePt t="245289" x="5043488" y="3836988"/>
          <p14:tracePt t="245307" x="5080000" y="3794125"/>
          <p14:tracePt t="245324" x="5122863" y="3736975"/>
          <p14:tracePt t="245340" x="5151438" y="3694113"/>
          <p14:tracePt t="245357" x="5165725" y="3665538"/>
          <p14:tracePt t="245373" x="5172075" y="3657600"/>
          <p14:tracePt t="245390" x="5180013" y="3651250"/>
          <p14:tracePt t="245406" x="5194300" y="3643313"/>
          <p14:tracePt t="245422" x="5243513" y="3636963"/>
          <p14:tracePt t="245480" x="5265738" y="3614738"/>
          <p14:tracePt t="245552" x="5280025" y="3614738"/>
          <p14:tracePt t="245567" x="5286375" y="3614738"/>
          <p14:tracePt t="245615" x="5294313" y="3614738"/>
          <p14:tracePt t="245623" x="5300663" y="3622675"/>
          <p14:tracePt t="245680" x="5314950" y="3622675"/>
          <p14:tracePt t="245688" x="5322888" y="3622675"/>
          <p14:tracePt t="245711" x="5329238" y="3622675"/>
          <p14:tracePt t="245720" x="5337175" y="3622675"/>
          <p14:tracePt t="245725" x="5372100" y="3622675"/>
          <p14:tracePt t="245739" x="5400675" y="3622675"/>
          <p14:tracePt t="245756" x="5414963" y="3622675"/>
          <p14:tracePt t="245774" x="5443538" y="3622675"/>
          <p14:tracePt t="245789" x="5457825" y="3622675"/>
          <p14:tracePt t="245806" x="5486400" y="3636963"/>
          <p14:tracePt t="245822" x="5529263" y="3665538"/>
          <p14:tracePt t="245840" x="5557838" y="3679825"/>
          <p14:tracePt t="245856" x="5572125" y="3700463"/>
          <p14:tracePt t="245872" x="5580063" y="3708400"/>
          <p14:tracePt t="245889" x="5594350" y="3722688"/>
          <p14:tracePt t="245905" x="5614988" y="3743325"/>
          <p14:tracePt t="245922" x="5622925" y="3751263"/>
          <p14:tracePt t="245968" x="5629275" y="3757613"/>
          <p14:tracePt t="245984" x="5643563" y="3757613"/>
          <p14:tracePt t="246000" x="5651500" y="3757613"/>
          <p14:tracePt t="246008" x="5665788" y="3771900"/>
          <p14:tracePt t="246024" x="5680075" y="3771900"/>
          <p14:tracePt t="246024" x="5686425" y="3771900"/>
          <p14:tracePt t="246039" x="5765800" y="3771900"/>
          <p14:tracePt t="246056" x="5822950" y="3771900"/>
          <p14:tracePt t="246072" x="5865813" y="3765550"/>
          <p14:tracePt t="246089" x="5886450" y="3765550"/>
          <p14:tracePt t="246106" x="5908675" y="3765550"/>
          <p14:tracePt t="246122" x="5943600" y="3757613"/>
          <p14:tracePt t="246139" x="6000750" y="3729038"/>
          <p14:tracePt t="246155" x="6057900" y="3708400"/>
          <p14:tracePt t="246172" x="6080125" y="3700463"/>
          <p14:tracePt t="246188" x="6086475" y="3700463"/>
          <p14:tracePt t="246232" x="6094413" y="3700463"/>
          <p14:tracePt t="246240" x="6122988" y="3700463"/>
          <p14:tracePt t="246244" x="6137275" y="3700463"/>
          <p14:tracePt t="246255" x="6157913" y="3686175"/>
          <p14:tracePt t="246272" x="6180138" y="3686175"/>
          <p14:tracePt t="246290" x="6200775" y="3671888"/>
          <p14:tracePt t="246328" x="6208713" y="3671888"/>
          <p14:tracePt t="246375" x="6215063" y="3671888"/>
          <p14:tracePt t="246392" x="6223000" y="3671888"/>
          <p14:tracePt t="246393" x="6243638" y="3665538"/>
          <p14:tracePt t="246405" x="6251575" y="3665538"/>
          <p14:tracePt t="246439" x="6257925" y="3665538"/>
          <p14:tracePt t="246455" x="6272213" y="3665538"/>
          <p14:tracePt t="246464" x="6294438" y="3665538"/>
          <p14:tracePt t="246472" x="6329363" y="3665538"/>
          <p14:tracePt t="246488" x="6343650" y="3665538"/>
          <p14:tracePt t="246505" x="6365875" y="3665538"/>
          <p14:tracePt t="246521" x="6386513" y="3686175"/>
          <p14:tracePt t="246538" x="6429375" y="3722688"/>
          <p14:tracePt t="246554" x="6472238" y="3743325"/>
          <p14:tracePt t="246571" x="6515100" y="3771900"/>
          <p14:tracePt t="246606" x="6529388" y="3779838"/>
          <p14:tracePt t="246624" x="6537325" y="3779838"/>
          <p14:tracePt t="246641" x="6543675" y="3779838"/>
          <p14:tracePt t="246655" x="6557963" y="3786188"/>
          <p14:tracePt t="246656" x="6572250" y="3786188"/>
          <p14:tracePt t="246671" x="6586538" y="3786188"/>
          <p14:tracePt t="246688" x="6594475" y="3794125"/>
          <p14:tracePt t="246727" x="6600825" y="3800475"/>
          <p14:tracePt t="246728" x="6608763" y="3808413"/>
          <p14:tracePt t="246738" x="6615113" y="3814763"/>
          <p14:tracePt t="246754" x="6651625" y="3851275"/>
          <p14:tracePt t="246772" x="6686550" y="3865563"/>
          <p14:tracePt t="246788" x="6715125" y="3894138"/>
          <p14:tracePt t="246805" x="6743700" y="3914775"/>
          <p14:tracePt t="246840" x="6765925" y="3937000"/>
          <p14:tracePt t="246840" x="6772275" y="3943350"/>
          <p14:tracePt t="246854" x="6780213" y="3951288"/>
          <p14:tracePt t="246871" x="6794500" y="3965575"/>
          <p14:tracePt t="246912" x="6800850" y="3971925"/>
          <p14:tracePt t="247080" x="6800850" y="3979863"/>
          <p14:tracePt t="247095" x="6794500" y="3979863"/>
          <p14:tracePt t="247103" x="6786563" y="3979863"/>
          <p14:tracePt t="247111" x="6772275" y="3986213"/>
          <p14:tracePt t="247128" x="6723063" y="4008438"/>
          <p14:tracePt t="247137" x="6694488" y="4014788"/>
          <p14:tracePt t="247154" x="6665913" y="4014788"/>
          <p14:tracePt t="247171" x="6629400" y="4022725"/>
          <p14:tracePt t="247187" x="6594475" y="4051300"/>
          <p14:tracePt t="247204" x="6557963" y="4057650"/>
          <p14:tracePt t="247221" x="6537325" y="4057650"/>
          <p14:tracePt t="247237" x="6523038" y="4065588"/>
          <p14:tracePt t="247254" x="6500813" y="4079875"/>
          <p14:tracePt t="247270" x="6486525" y="4079875"/>
          <p14:tracePt t="247270" x="6457950" y="4094163"/>
          <p14:tracePt t="247288" x="6415088" y="4094163"/>
          <p14:tracePt t="247304" x="6372225" y="4100513"/>
          <p14:tracePt t="247321" x="6343650" y="4100513"/>
          <p14:tracePt t="247337" x="6315075" y="4100513"/>
          <p14:tracePt t="247354" x="6280150" y="4100513"/>
          <p14:tracePt t="247371" x="6223000" y="4100513"/>
          <p14:tracePt t="247387" x="6172200" y="4100513"/>
          <p14:tracePt t="247404" x="6137275" y="4094163"/>
          <p14:tracePt t="247420" x="6080125" y="4079875"/>
          <p14:tracePt t="247437" x="6000750" y="4051300"/>
          <p14:tracePt t="247453" x="5943600" y="4043363"/>
          <p14:tracePt t="247470" x="5865813" y="4022725"/>
          <p14:tracePt t="247487" x="5751513" y="3979863"/>
          <p14:tracePt t="247504" x="5694363" y="3965575"/>
          <p14:tracePt t="247521" x="5665788" y="3943350"/>
          <p14:tracePt t="247537" x="5637213" y="3929063"/>
          <p14:tracePt t="247554" x="5622925" y="3929063"/>
          <p14:tracePt t="247570" x="5608638" y="3914775"/>
          <p14:tracePt t="247587" x="5572125" y="3900488"/>
          <p14:tracePt t="247604" x="5565775" y="3894138"/>
          <p14:tracePt t="247620" x="5543550" y="3886200"/>
          <p14:tracePt t="247636" x="5537200" y="3886200"/>
          <p14:tracePt t="247653" x="5529263" y="3886200"/>
          <p14:tracePt t="247670" x="5514975" y="3871913"/>
          <p14:tracePt t="247720" x="5500688" y="3865563"/>
          <p14:tracePt t="247729" x="5500688" y="3857625"/>
          <p14:tracePt t="247736" x="5500688" y="3843338"/>
          <p14:tracePt t="247792" x="5508625" y="3836988"/>
          <p14:tracePt t="247799" x="5537200" y="3829050"/>
          <p14:tracePt t="247807" x="5580063" y="3829050"/>
          <p14:tracePt t="247815" x="5594350" y="3829050"/>
          <p14:tracePt t="247823" x="5637213" y="3829050"/>
          <p14:tracePt t="247836" x="5680075" y="3829050"/>
          <p14:tracePt t="247854" x="5729288" y="3814763"/>
          <p14:tracePt t="247870" x="5772150" y="3814763"/>
          <p14:tracePt t="247887" x="5843588" y="3814763"/>
          <p14:tracePt t="247903" x="5915025" y="3814763"/>
          <p14:tracePt t="247920" x="5986463" y="3843338"/>
          <p14:tracePt t="247936" x="6029325" y="3843338"/>
          <p14:tracePt t="247953" x="6043613" y="3843338"/>
          <p14:tracePt t="247969" x="6072188" y="3851275"/>
          <p14:tracePt t="247986" x="6080125" y="3851275"/>
          <p14:tracePt t="248003" x="6108700" y="3851275"/>
          <p14:tracePt t="248019" x="6122988" y="3857625"/>
          <p14:tracePt t="248037" x="6157913" y="3857625"/>
          <p14:tracePt t="248052" x="6208713" y="3857625"/>
          <p14:tracePt t="248070" x="6251575" y="3857625"/>
          <p14:tracePt t="248086" x="6300788" y="3857625"/>
          <p14:tracePt t="248103" x="6343650" y="3857625"/>
          <p14:tracePt t="248119" x="6351588" y="3857625"/>
          <p14:tracePt t="248135" x="6365875" y="3857625"/>
          <p14:tracePt t="248176" x="6372225" y="3857625"/>
          <p14:tracePt t="248208" x="6380163" y="3857625"/>
          <p14:tracePt t="248216" x="6386513" y="3857625"/>
          <p14:tracePt t="248223" x="6400800" y="3857625"/>
          <p14:tracePt t="248239" x="6429375" y="3879850"/>
          <p14:tracePt t="248273" x="6437313" y="3886200"/>
          <p14:tracePt t="249015" x="6443663" y="3886200"/>
          <p14:tracePt t="249048" x="6457950" y="3886200"/>
          <p14:tracePt t="250816" x="6465888" y="3886200"/>
          <p14:tracePt t="250824" x="6472238" y="3886200"/>
          <p14:tracePt t="250872" x="6486525" y="3886200"/>
          <p14:tracePt t="250903" x="6494463" y="3886200"/>
          <p14:tracePt t="250936" x="6500813" y="3886200"/>
          <p14:tracePt t="250952" x="6508750" y="3886200"/>
          <p14:tracePt t="250984" x="6523038" y="3886200"/>
          <p14:tracePt t="250991" x="6529388" y="3886200"/>
          <p14:tracePt t="251536" x="6537325" y="3886200"/>
          <p14:tracePt t="251544" x="6543675" y="3886200"/>
          <p14:tracePt t="251552" x="6580188" y="3886200"/>
          <p14:tracePt t="251564" x="6608763" y="3894138"/>
          <p14:tracePt t="251581" x="6665913" y="3900488"/>
          <p14:tracePt t="251598" x="6723063" y="3922713"/>
          <p14:tracePt t="251614" x="6772275" y="3929063"/>
          <p14:tracePt t="251631" x="6800850" y="3937000"/>
          <p14:tracePt t="251647" x="6808788" y="3943350"/>
          <p14:tracePt t="251665" x="6837363" y="3943350"/>
          <p14:tracePt t="251681" x="6894513" y="3965575"/>
          <p14:tracePt t="251697" x="6943725" y="3971925"/>
          <p14:tracePt t="251715" x="7015163" y="3971925"/>
          <p14:tracePt t="251731" x="7065963" y="3979863"/>
          <p14:tracePt t="251748" x="7108825" y="3979863"/>
          <p14:tracePt t="251764" x="7123113" y="3986213"/>
          <p14:tracePt t="251781" x="7151688" y="3986213"/>
          <p14:tracePt t="251797" x="7186613" y="4008438"/>
          <p14:tracePt t="251814" x="7215188" y="4014788"/>
          <p14:tracePt t="251830" x="7243763" y="4022725"/>
          <p14:tracePt t="251847" x="7280275" y="4029075"/>
          <p14:tracePt t="251865" x="7329488" y="4051300"/>
          <p14:tracePt t="251881" x="7358063" y="4051300"/>
          <p14:tracePt t="251897" x="7400925" y="4057650"/>
          <p14:tracePt t="251913" x="7451725" y="4057650"/>
          <p14:tracePt t="251931" x="7458075" y="4057650"/>
          <p14:tracePt t="251946" x="7480300" y="4065588"/>
          <p14:tracePt t="251964" x="7494588" y="4065588"/>
          <p14:tracePt t="251980" x="7515225" y="4065588"/>
          <p14:tracePt t="251998" x="7551738" y="4065588"/>
          <p14:tracePt t="252013" x="7572375" y="4071938"/>
          <p14:tracePt t="252030" x="7608888" y="4071938"/>
          <p14:tracePt t="252047" x="7629525" y="4071938"/>
          <p14:tracePt t="252063" x="7643813" y="4071938"/>
          <p14:tracePt t="252081" x="7672388" y="4071938"/>
          <p14:tracePt t="252097" x="7680325" y="4071938"/>
          <p14:tracePt t="252114" x="7686675" y="4071938"/>
          <p14:tracePt t="252160" x="7700963" y="4071938"/>
          <p14:tracePt t="252167" x="7729538" y="4071938"/>
          <p14:tracePt t="252175" x="7766050" y="4071938"/>
          <p14:tracePt t="252183" x="7823200" y="4071938"/>
          <p14:tracePt t="252196" x="7880350" y="4051300"/>
          <p14:tracePt t="252213" x="7908925" y="4043363"/>
          <p14:tracePt t="252229" x="7923213" y="4037013"/>
          <p14:tracePt t="252247" x="7958138" y="4014788"/>
          <p14:tracePt t="252264" x="7994650" y="4000500"/>
          <p14:tracePt t="252280" x="8029575" y="3994150"/>
          <p14:tracePt t="252297" x="8058150" y="3986213"/>
          <p14:tracePt t="252313" x="8080375" y="3965575"/>
          <p14:tracePt t="252330" x="8094663" y="3957638"/>
          <p14:tracePt t="252363" x="8108950" y="3957638"/>
          <p14:tracePt t="252363" x="8115300" y="3951288"/>
          <p14:tracePt t="252380" x="8129588" y="3943350"/>
          <p14:tracePt t="252396" x="8137525" y="3943350"/>
          <p14:tracePt t="252472" x="8137525" y="3929063"/>
          <p14:tracePt t="252480" x="8129588" y="3922713"/>
          <p14:tracePt t="252482" x="8108950" y="3914775"/>
          <p14:tracePt t="252496" x="8072438" y="3908425"/>
          <p14:tracePt t="252513" x="8058150" y="3908425"/>
          <p14:tracePt t="252529" x="8023225" y="3886200"/>
          <p14:tracePt t="252546" x="8015288" y="3886200"/>
          <p14:tracePt t="252563" x="7986713" y="3879850"/>
          <p14:tracePt t="252580" x="7980363" y="3879850"/>
          <p14:tracePt t="252596" x="7915275" y="3879850"/>
          <p14:tracePt t="252613" x="7851775" y="3871913"/>
          <p14:tracePt t="252630" x="7794625" y="3857625"/>
          <p14:tracePt t="252646" x="7729538" y="3857625"/>
          <p14:tracePt t="252662" x="7666038" y="3857625"/>
          <p14:tracePt t="252680" x="7629525" y="3857625"/>
          <p14:tracePt t="252696" x="7586663" y="3857625"/>
          <p14:tracePt t="252712" x="7558088" y="3857625"/>
          <p14:tracePt t="252729" x="7543800" y="3857625"/>
          <p14:tracePt t="252747" x="7523163" y="3857625"/>
          <p14:tracePt t="252763" x="7494588" y="3857625"/>
          <p14:tracePt t="252779" x="7451725" y="3857625"/>
          <p14:tracePt t="252796" x="7408863" y="3857625"/>
          <p14:tracePt t="252813" x="7366000" y="3857625"/>
          <p14:tracePt t="252829" x="7329488" y="3857625"/>
          <p14:tracePt t="252846" x="7300913" y="3857625"/>
          <p14:tracePt t="252863" x="7294563" y="3857625"/>
          <p14:tracePt t="252879" x="7258050" y="3857625"/>
          <p14:tracePt t="252896" x="7229475" y="3857625"/>
          <p14:tracePt t="252912" x="7215188" y="3857625"/>
          <p14:tracePt t="252930" x="7180263" y="3857625"/>
          <p14:tracePt t="252945" x="7165975" y="3857625"/>
          <p14:tracePt t="252962" x="7143750" y="3857625"/>
          <p14:tracePt t="252978" x="7129463" y="3857625"/>
          <p14:tracePt t="252995" x="7108825" y="3857625"/>
          <p14:tracePt t="253012" x="7094538" y="3857625"/>
          <p14:tracePt t="253029" x="7065963" y="3857625"/>
          <p14:tracePt t="253046" x="7051675" y="3857625"/>
          <p14:tracePt t="253062" x="7029450" y="3857625"/>
          <p14:tracePt t="253079" x="7023100" y="3857625"/>
          <p14:tracePt t="253095" x="7015163" y="3857625"/>
          <p14:tracePt t="253112" x="6994525" y="3857625"/>
          <p14:tracePt t="253128" x="6980238" y="3879850"/>
          <p14:tracePt t="253176" x="6972300" y="3886200"/>
          <p14:tracePt t="253192" x="6972300" y="3894138"/>
          <p14:tracePt t="253208" x="6972300" y="3908425"/>
          <p14:tracePt t="253216" x="6965950" y="3914775"/>
          <p14:tracePt t="253255" x="6965950" y="3922713"/>
          <p14:tracePt t="253259" x="6965950" y="3929063"/>
          <p14:tracePt t="253265" x="6965950" y="3943350"/>
          <p14:tracePt t="253278" x="6980238" y="3957638"/>
          <p14:tracePt t="253295" x="7023100" y="3979863"/>
          <p14:tracePt t="253313" x="7037388" y="3979863"/>
          <p14:tracePt t="253328" x="7065963" y="4008438"/>
          <p14:tracePt t="253346" x="7094538" y="4008438"/>
          <p14:tracePt t="253361" x="7108825" y="4008438"/>
          <p14:tracePt t="253379" x="7143750" y="4014788"/>
          <p14:tracePt t="253395" x="7172325" y="4014788"/>
          <p14:tracePt t="253412" x="7223125" y="4014788"/>
          <p14:tracePt t="253428" x="7265988" y="4014788"/>
          <p14:tracePt t="253445" x="7286625" y="4014788"/>
          <p14:tracePt t="253461" x="7323138" y="4014788"/>
          <p14:tracePt t="253478" x="7343775" y="4014788"/>
          <p14:tracePt t="253478" x="7351713" y="4014788"/>
          <p14:tracePt t="253495" x="7394575" y="4014788"/>
          <p14:tracePt t="253512" x="7408863" y="4014788"/>
          <p14:tracePt t="253528" x="7429500" y="4014788"/>
          <p14:tracePt t="253545" x="7443788" y="4014788"/>
          <p14:tracePt t="253561" x="7466013" y="4014788"/>
          <p14:tracePt t="253577" x="7480300" y="4014788"/>
          <p14:tracePt t="253594" x="7486650" y="4014788"/>
          <p14:tracePt t="253611" x="7508875" y="4014788"/>
          <p14:tracePt t="253628" x="7523163" y="4014788"/>
          <p14:tracePt t="253645" x="7537450" y="4014788"/>
          <p14:tracePt t="253661" x="7551738" y="4014788"/>
          <p14:tracePt t="253678" x="7580313" y="4014788"/>
          <p14:tracePt t="253694" x="7586663" y="4014788"/>
          <p14:tracePt t="253694" x="7594600" y="4014788"/>
          <p14:tracePt t="253712" x="7615238" y="4014788"/>
          <p14:tracePt t="253727" x="7629525" y="4014788"/>
          <p14:tracePt t="253745" x="7666038" y="4014788"/>
          <p14:tracePt t="253761" x="7715250" y="4014788"/>
          <p14:tracePt t="253777" x="7758113" y="4014788"/>
          <p14:tracePt t="253795" x="7815263" y="4014788"/>
          <p14:tracePt t="253811" x="7880350" y="4014788"/>
          <p14:tracePt t="253828" x="7923213" y="4014788"/>
          <p14:tracePt t="253845" x="7951788" y="4014788"/>
          <p14:tracePt t="253862" x="7980363" y="4014788"/>
          <p14:tracePt t="253878" x="7986713" y="4014788"/>
          <p14:tracePt t="253895" x="8008938" y="4014788"/>
          <p14:tracePt t="253911" x="8043863" y="4014788"/>
          <p14:tracePt t="253928" x="8051800" y="4014788"/>
          <p14:tracePt t="253944" x="8066088" y="4014788"/>
          <p14:tracePt t="254071" x="8066088" y="4008438"/>
          <p14:tracePt t="254075" x="8066088" y="4000500"/>
          <p14:tracePt t="254080" x="8066088" y="3986213"/>
          <p14:tracePt t="254093" x="8066088" y="3957638"/>
          <p14:tracePt t="254111" x="8051800" y="3908425"/>
          <p14:tracePt t="254128" x="8043863" y="3879850"/>
          <p14:tracePt t="254144" x="8037513" y="3865563"/>
          <p14:tracePt t="254192" x="8023225" y="3865563"/>
          <p14:tracePt t="254200" x="8001000" y="3857625"/>
          <p14:tracePt t="254208" x="7972425" y="3857625"/>
          <p14:tracePt t="254215" x="7929563" y="3836988"/>
          <p14:tracePt t="254227" x="7886700" y="3829050"/>
          <p14:tracePt t="254243" x="7858125" y="3829050"/>
          <p14:tracePt t="254261" x="7829550" y="3822700"/>
          <p14:tracePt t="254277" x="7794625" y="3814763"/>
          <p14:tracePt t="254294" x="7751763" y="3814763"/>
          <p14:tracePt t="254294" x="7743825" y="3814763"/>
          <p14:tracePt t="254312" x="7723188" y="3814763"/>
          <p14:tracePt t="254327" x="7672388" y="3814763"/>
          <p14:tracePt t="254344" x="7637463" y="3814763"/>
          <p14:tracePt t="254360" x="7615238" y="3814763"/>
          <p14:tracePt t="254377" x="7594600" y="3814763"/>
          <p14:tracePt t="254393" x="7558088" y="3814763"/>
          <p14:tracePt t="254410" x="7515225" y="3814763"/>
          <p14:tracePt t="254426" x="7500938" y="3814763"/>
          <p14:tracePt t="254444" x="7480300" y="3814763"/>
          <p14:tracePt t="254460" x="7472363" y="3814763"/>
          <p14:tracePt t="254495" x="7466013" y="3814763"/>
          <p14:tracePt t="254510" x="7443788" y="3794125"/>
          <p14:tracePt t="254511" x="7423150" y="3794125"/>
          <p14:tracePt t="254527" x="7386638" y="3794125"/>
          <p14:tracePt t="254544" x="7351713" y="3794125"/>
          <p14:tracePt t="254560" x="7343775" y="3794125"/>
          <p14:tracePt t="254576" x="7337425" y="3794125"/>
          <p14:tracePt t="254593" x="7323138" y="3794125"/>
          <p14:tracePt t="254609" x="7308850" y="3794125"/>
          <p14:tracePt t="254627" x="7272338" y="3800475"/>
          <p14:tracePt t="254644" x="7265988" y="3800475"/>
          <p14:tracePt t="254660" x="7237413" y="3800475"/>
          <p14:tracePt t="254677" x="7229475" y="3800475"/>
          <p14:tracePt t="254693" x="7208838" y="3800475"/>
          <p14:tracePt t="254710" x="7186613" y="3808413"/>
          <p14:tracePt t="254726" x="7143750" y="3808413"/>
          <p14:tracePt t="254744" x="7115175" y="3814763"/>
          <p14:tracePt t="254760" x="7072313" y="3843338"/>
          <p14:tracePt t="254776" x="7065963" y="3843338"/>
          <p14:tracePt t="254793" x="7037388" y="3843338"/>
          <p14:tracePt t="254809" x="7023100" y="3843338"/>
          <p14:tracePt t="254826" x="7000875" y="3851275"/>
          <p14:tracePt t="254844" x="6986588" y="3851275"/>
          <p14:tracePt t="254860" x="6965950" y="3857625"/>
          <p14:tracePt t="254876" x="6937375" y="3865563"/>
          <p14:tracePt t="254893" x="6929438" y="3871913"/>
          <p14:tracePt t="254910" x="6915150" y="3879850"/>
          <p14:tracePt t="254926" x="6908800" y="3879850"/>
          <p14:tracePt t="254943" x="6900863" y="3886200"/>
          <p14:tracePt t="254984" x="6880225" y="3894138"/>
          <p14:tracePt t="255031" x="6880225" y="3900488"/>
          <p14:tracePt t="255088" x="6880225" y="3908425"/>
          <p14:tracePt t="255096" x="6880225" y="3914775"/>
          <p14:tracePt t="255112" x="6880225" y="3929063"/>
          <p14:tracePt t="255118" x="6886575" y="3929063"/>
          <p14:tracePt t="255126" x="6923088" y="3951288"/>
          <p14:tracePt t="255142" x="6951663" y="3957638"/>
          <p14:tracePt t="255159" x="6980238" y="3965575"/>
          <p14:tracePt t="255176" x="7000875" y="3965575"/>
          <p14:tracePt t="255192" x="7023100" y="3971925"/>
          <p14:tracePt t="255209" x="7029450" y="3971925"/>
          <p14:tracePt t="255226" x="7037388" y="3971925"/>
          <p14:tracePt t="255263" x="7043738" y="3971925"/>
          <p14:tracePt t="255264" x="7072313" y="3986213"/>
          <p14:tracePt t="255276" x="7080250" y="3994150"/>
          <p14:tracePt t="255311" x="7086600" y="3994150"/>
          <p14:tracePt t="255319" x="7100888" y="3994150"/>
          <p14:tracePt t="255342" x="7108825" y="3994150"/>
          <p14:tracePt t="255343" x="7123113" y="3994150"/>
          <p14:tracePt t="255359" x="7143750" y="4000500"/>
          <p14:tracePt t="255376" x="7165975" y="4000500"/>
          <p14:tracePt t="255392" x="7186613" y="4000500"/>
          <p14:tracePt t="255409" x="7215188" y="4000500"/>
          <p14:tracePt t="255426" x="7258050" y="4008438"/>
          <p14:tracePt t="255442" x="7280275" y="4008438"/>
          <p14:tracePt t="255459" x="7343775" y="4008438"/>
          <p14:tracePt t="255475" x="7372350" y="4008438"/>
          <p14:tracePt t="255493" x="7408863" y="4008438"/>
          <p14:tracePt t="255508" x="7437438" y="4008438"/>
          <p14:tracePt t="255526" x="7472363" y="4008438"/>
          <p14:tracePt t="255541" x="7515225" y="4008438"/>
          <p14:tracePt t="255558" x="7566025" y="4008438"/>
          <p14:tracePt t="255576" x="7580313" y="4008438"/>
          <p14:tracePt t="255591" x="7594600" y="4008438"/>
          <p14:tracePt t="255632" x="7600950" y="4008438"/>
          <p14:tracePt t="255775" x="7615238" y="4008438"/>
          <p14:tracePt t="255782" x="7637463" y="4008438"/>
          <p14:tracePt t="255791" x="7643813" y="4008438"/>
          <p14:tracePt t="255792" x="7694613" y="4008438"/>
          <p14:tracePt t="255808" x="7751763" y="3994150"/>
          <p14:tracePt t="255825" x="7794625" y="3994150"/>
          <p14:tracePt t="255841" x="7829550" y="3994150"/>
          <p14:tracePt t="255859" x="7872413" y="3994150"/>
          <p14:tracePt t="255874" x="7929563" y="3986213"/>
          <p14:tracePt t="255892" x="7994650" y="3971925"/>
          <p14:tracePt t="255908" x="8008938" y="3971925"/>
          <p14:tracePt t="255925" x="8015288" y="3971925"/>
          <p14:tracePt t="255941" x="8043863" y="3965575"/>
          <p14:tracePt t="256088" x="8029575" y="3965575"/>
          <p14:tracePt t="256096" x="8001000" y="3971925"/>
          <p14:tracePt t="256108" x="7966075" y="3994150"/>
          <p14:tracePt t="256112" x="7894638" y="4000500"/>
          <p14:tracePt t="256124" x="7837488" y="4022725"/>
          <p14:tracePt t="256141" x="7780338" y="4037013"/>
          <p14:tracePt t="256158" x="7758113" y="4043363"/>
          <p14:tracePt t="256174" x="7723188" y="4051300"/>
          <p14:tracePt t="256174" x="7715250" y="4051300"/>
          <p14:tracePt t="256191" x="7686675" y="4065588"/>
          <p14:tracePt t="256207" x="7658100" y="4079875"/>
          <p14:tracePt t="256225" x="7643813" y="4079875"/>
          <p14:tracePt t="256241" x="7629525" y="4086225"/>
          <p14:tracePt t="256257" x="7600950" y="4094163"/>
          <p14:tracePt t="256274" x="7586663" y="4094163"/>
          <p14:tracePt t="256290" x="7572375" y="4094163"/>
          <p14:tracePt t="256464" x="7566025" y="4094163"/>
          <p14:tracePt t="256472" x="7529513" y="4094163"/>
          <p14:tracePt t="256480" x="7486650" y="4094163"/>
          <p14:tracePt t="256491" x="7466013" y="4094163"/>
          <p14:tracePt t="256507" x="7429500" y="4094163"/>
          <p14:tracePt t="256523" x="7400925" y="4094163"/>
          <p14:tracePt t="256540" x="7386638" y="4094163"/>
          <p14:tracePt t="256558" x="7351713" y="4094163"/>
          <p14:tracePt t="256574" x="7323138" y="4094163"/>
          <p14:tracePt t="256590" x="7315200" y="4094163"/>
          <p14:tracePt t="256607" x="7286625" y="4094163"/>
          <p14:tracePt t="256623" x="7265988" y="4086225"/>
          <p14:tracePt t="256641" x="7237413" y="4079875"/>
          <p14:tracePt t="256656" x="7229475" y="4079875"/>
          <p14:tracePt t="256674" x="7200900" y="4079875"/>
          <p14:tracePt t="256690" x="7143750" y="4079875"/>
          <p14:tracePt t="256707" x="7015163" y="4029075"/>
          <p14:tracePt t="256723" x="6800850" y="3957638"/>
          <p14:tracePt t="256740" x="6551613" y="3879850"/>
          <p14:tracePt t="256757" x="6251575" y="3779838"/>
          <p14:tracePt t="256773" x="5894388" y="3671888"/>
          <p14:tracePt t="256790" x="5537200" y="3565525"/>
          <p14:tracePt t="256806" x="4865688" y="3386138"/>
          <p14:tracePt t="256824" x="4500563" y="3308350"/>
          <p14:tracePt t="256841" x="4200525" y="3251200"/>
          <p14:tracePt t="256857" x="3965575" y="3251200"/>
          <p14:tracePt t="256874" x="3743325" y="3251200"/>
          <p14:tracePt t="256890" x="3486150" y="3251200"/>
          <p14:tracePt t="256907" x="3208338" y="3208338"/>
          <p14:tracePt t="256940" x="2943225" y="3186113"/>
          <p14:tracePt t="256941" x="2736850" y="3143250"/>
          <p14:tracePt t="256957" x="2608263" y="3128963"/>
          <p14:tracePt t="256973" x="2571750" y="3122613"/>
          <p14:tracePt t="257015" x="2565400" y="3122613"/>
          <p14:tracePt t="257024" x="2528888" y="3086100"/>
          <p14:tracePt t="257031" x="2493963" y="3036888"/>
          <p14:tracePt t="257039" x="2457450" y="3000375"/>
          <p14:tracePt t="257057" x="2428875" y="2965450"/>
          <p14:tracePt t="257073" x="2414588" y="2900363"/>
          <p14:tracePt t="257090" x="2379663" y="2693988"/>
          <p14:tracePt t="257106" x="2265363" y="2457450"/>
          <p14:tracePt t="257123" x="2143125" y="2251075"/>
          <p14:tracePt t="257139" x="2085975" y="2136775"/>
          <p14:tracePt t="257157" x="2051050" y="2022475"/>
          <p14:tracePt t="257173" x="2022475" y="1922463"/>
          <p14:tracePt t="257189" x="1951038" y="1836738"/>
          <p14:tracePt t="257207" x="1914525" y="1785938"/>
          <p14:tracePt t="257352" x="1936750" y="1785938"/>
          <p14:tracePt t="257359" x="1951038" y="1785938"/>
          <p14:tracePt t="257367" x="2000250" y="1785938"/>
          <p14:tracePt t="257372" x="2108200" y="1785938"/>
          <p14:tracePt t="257389" x="2200275" y="1785938"/>
          <p14:tracePt t="257406" x="2251075" y="1785938"/>
          <p14:tracePt t="257423" x="2300288" y="1785938"/>
          <p14:tracePt t="257439" x="2357438" y="1785938"/>
          <p14:tracePt t="257456" x="2365375" y="1785938"/>
          <p14:tracePt t="257511" x="2371725" y="1779588"/>
          <p14:tracePt t="257712" x="2365375" y="1779588"/>
          <p14:tracePt t="257720" x="2336800" y="1779588"/>
          <p14:tracePt t="257728" x="2328863" y="1779588"/>
          <p14:tracePt t="257744" x="2322513" y="1779588"/>
          <p14:tracePt t="257760" x="2308225" y="1771650"/>
          <p14:tracePt t="257776" x="2300288" y="1771650"/>
          <p14:tracePt t="257783" x="2279650" y="1751013"/>
          <p14:tracePt t="257788" x="2271713" y="1751013"/>
          <p14:tracePt t="257805" x="2243138" y="1743075"/>
          <p14:tracePt t="257821" x="2236788" y="1743075"/>
          <p14:tracePt t="257821" x="2222500" y="1736725"/>
          <p14:tracePt t="257856" x="2193925" y="1728788"/>
          <p14:tracePt t="257856" x="2171700" y="1728788"/>
          <p14:tracePt t="257872" x="2157413" y="1708150"/>
          <p14:tracePt t="257889" x="2136775" y="1700213"/>
          <p14:tracePt t="257906" x="2128838" y="1693863"/>
          <p14:tracePt t="257922" x="2114550" y="1685925"/>
          <p14:tracePt t="257939" x="2108200" y="1671638"/>
          <p14:tracePt t="257983" x="2108200" y="1665288"/>
          <p14:tracePt t="257992" x="2108200" y="1657350"/>
          <p14:tracePt t="258040" x="2108200" y="1651000"/>
          <p14:tracePt t="258046" x="2128838" y="1651000"/>
          <p14:tracePt t="258055" x="2143125" y="1628775"/>
          <p14:tracePt t="258056" x="2151063" y="1628775"/>
          <p14:tracePt t="258071" x="2157413" y="1628775"/>
          <p14:tracePt t="258158" x="2165350" y="1628775"/>
          <p14:tracePt t="258176" x="2171700" y="1628775"/>
          <p14:tracePt t="258207" x="2185988" y="1628775"/>
          <p14:tracePt t="258223" x="2200275" y="1628775"/>
          <p14:tracePt t="258255" x="2208213" y="1628775"/>
          <p14:tracePt t="258263" x="2214563" y="1628775"/>
          <p14:tracePt t="258271" x="2228850" y="1628775"/>
          <p14:tracePt t="258272" x="2236788" y="1628775"/>
          <p14:tracePt t="258287" x="2243138" y="1628775"/>
          <p14:tracePt t="258360" x="2251075" y="1628775"/>
          <p14:tracePt t="258416" x="2265363" y="1628775"/>
          <p14:tracePt t="258431" x="2271713" y="1628775"/>
          <p14:tracePt t="258450" x="2286000" y="1622425"/>
          <p14:tracePt t="258479" x="2308225" y="1622425"/>
          <p14:tracePt t="258488" x="2314575" y="1614488"/>
          <p14:tracePt t="258520" x="2322513" y="1614488"/>
          <p14:tracePt t="258528" x="2328863" y="1614488"/>
          <p14:tracePt t="258530" x="2343150" y="1614488"/>
          <p14:tracePt t="258537" x="2365375" y="1614488"/>
          <p14:tracePt t="258554" x="2386013" y="1614488"/>
          <p14:tracePt t="258632" x="2393950" y="1614488"/>
          <p14:tracePt t="258704" x="2400300" y="1614488"/>
          <p14:tracePt t="258740" x="2422525" y="1614488"/>
          <p14:tracePt t="258792" x="2428875" y="1614488"/>
          <p14:tracePt t="258839" x="2436813" y="1614488"/>
          <p14:tracePt t="258855" x="2443163" y="1614488"/>
          <p14:tracePt t="258871" x="2457450" y="1614488"/>
          <p14:tracePt t="258872" x="2465388" y="1614488"/>
          <p14:tracePt t="258887" x="2471738" y="1622425"/>
          <p14:tracePt t="258943" x="2479675" y="1628775"/>
          <p14:tracePt t="258960" x="2486025" y="1636713"/>
          <p14:tracePt t="258976" x="2493963" y="1643063"/>
          <p14:tracePt t="259008" x="2500313" y="1651000"/>
          <p14:tracePt t="259016" x="2500313" y="1657350"/>
          <p14:tracePt t="259025" x="2500313" y="1671638"/>
          <p14:tracePt t="259031" x="2508250" y="1679575"/>
          <p14:tracePt t="259096" x="2508250" y="1693863"/>
          <p14:tracePt t="259128" x="2514600" y="1700213"/>
          <p14:tracePt t="259168" x="2514600" y="1708150"/>
          <p14:tracePt t="259200" x="2514600" y="1714500"/>
          <p14:tracePt t="259208" x="2508250" y="1728788"/>
          <p14:tracePt t="259223" x="2493963" y="1751013"/>
          <p14:tracePt t="259263" x="2479675" y="1757363"/>
          <p14:tracePt t="259270" x="2471738" y="1757363"/>
          <p14:tracePt t="259277" x="2465388" y="1757363"/>
          <p14:tracePt t="259286" x="2457450" y="1765300"/>
          <p14:tracePt t="259328" x="2451100" y="1765300"/>
          <p14:tracePt t="259376" x="2436813" y="1765300"/>
          <p14:tracePt t="259382" x="2428875" y="1765300"/>
          <p14:tracePt t="259399" x="2414588" y="1765300"/>
          <p14:tracePt t="259416" x="2393950" y="1765300"/>
          <p14:tracePt t="259448" x="2386013" y="1765300"/>
          <p14:tracePt t="259456" x="2379663" y="1765300"/>
          <p14:tracePt t="259472" x="2371725" y="1765300"/>
          <p14:tracePt t="259488" x="2357438" y="1765300"/>
          <p14:tracePt t="259494" x="2351088" y="1765300"/>
          <p14:tracePt t="259503" x="2322513" y="1743075"/>
          <p14:tracePt t="259543" x="2314575" y="1743075"/>
          <p14:tracePt t="259551" x="2308225" y="1736725"/>
          <p14:tracePt t="259607" x="2308225" y="1728788"/>
          <p14:tracePt t="259615" x="2300288" y="1722438"/>
          <p14:tracePt t="259623" x="2300288" y="1714500"/>
          <p14:tracePt t="259656" x="2300288" y="1708150"/>
          <p14:tracePt t="259664" x="2300288" y="1700213"/>
          <p14:tracePt t="259672" x="2300288" y="1693863"/>
          <p14:tracePt t="259687" x="2300288" y="1679575"/>
          <p14:tracePt t="259767" x="2300288" y="1671638"/>
          <p14:tracePt t="259783" x="2300288" y="1665288"/>
          <p14:tracePt t="259799" x="2300288" y="1657350"/>
          <p14:tracePt t="259816" x="2300288" y="1651000"/>
          <p14:tracePt t="259824" x="2300288" y="1628775"/>
          <p14:tracePt t="259856" x="2308225" y="1622425"/>
          <p14:tracePt t="259871" x="2314575" y="1614488"/>
          <p14:tracePt t="259903" x="2343150" y="1614488"/>
          <p14:tracePt t="259911" x="2357438" y="1614488"/>
          <p14:tracePt t="259920" x="2379663" y="1614488"/>
          <p14:tracePt t="259928" x="2393950" y="1614488"/>
          <p14:tracePt t="259936" x="2422525" y="1614488"/>
          <p14:tracePt t="259953" x="2457450" y="1614488"/>
          <p14:tracePt t="259969" x="2465388" y="1614488"/>
          <p14:tracePt t="259985" x="2471738" y="1614488"/>
          <p14:tracePt t="260002" x="2479675" y="1614488"/>
          <p14:tracePt t="260104" x="2493963" y="1614488"/>
          <p14:tracePt t="260112" x="2500313" y="1614488"/>
          <p14:tracePt t="260124" x="2508250" y="1636713"/>
          <p14:tracePt t="260136" x="2508250" y="1657350"/>
          <p14:tracePt t="260152" x="2508250" y="1671638"/>
          <p14:tracePt t="260169" x="2508250" y="1700213"/>
          <p14:tracePt t="260185" x="2508250" y="1714500"/>
          <p14:tracePt t="260202" x="2508250" y="1736725"/>
          <p14:tracePt t="260219" x="2508250" y="1751013"/>
          <p14:tracePt t="260236" x="2508250" y="1757363"/>
          <p14:tracePt t="260288" x="2508250" y="1779588"/>
          <p14:tracePt t="260303" x="2500313" y="1785938"/>
          <p14:tracePt t="260335" x="2493963" y="1793875"/>
          <p14:tracePt t="260376" x="2486025" y="1800225"/>
          <p14:tracePt t="260379" x="2479675" y="1800225"/>
          <p14:tracePt t="260386" x="2471738" y="1800225"/>
          <p14:tracePt t="260402" x="2451100" y="1800225"/>
          <p14:tracePt t="260418" x="2436813" y="1800225"/>
          <p14:tracePt t="260435" x="2422525" y="1800225"/>
          <p14:tracePt t="260451" x="2414588" y="1800225"/>
          <p14:tracePt t="260485" x="2400300" y="1800225"/>
          <p14:tracePt t="260496" x="2393950" y="1800225"/>
          <p14:tracePt t="260535" x="2386013" y="1800225"/>
          <p14:tracePt t="260584" x="2379663" y="1800225"/>
          <p14:tracePt t="260591" x="2357438" y="1800225"/>
          <p14:tracePt t="260600" x="2351088" y="1800225"/>
          <p14:tracePt t="260606" x="2336800" y="1785938"/>
          <p14:tracePt t="260617" x="2322513" y="1779588"/>
          <p14:tracePt t="260634" x="2314575" y="1779588"/>
          <p14:tracePt t="260651" x="2308225" y="1771650"/>
          <p14:tracePt t="260667" x="2300288" y="1765300"/>
          <p14:tracePt t="260684" x="2286000" y="1751013"/>
          <p14:tracePt t="260700" x="2279650" y="1743075"/>
          <p14:tracePt t="260718" x="2257425" y="1736725"/>
          <p14:tracePt t="260735" x="2251075" y="1736725"/>
          <p14:tracePt t="260751" x="2228850" y="1722438"/>
          <p14:tracePt t="260792" x="2222500" y="1714500"/>
          <p14:tracePt t="260831" x="2222500" y="1708150"/>
          <p14:tracePt t="260840" x="2222500" y="1700213"/>
          <p14:tracePt t="260872" x="2222500" y="1693863"/>
          <p14:tracePt t="260880" x="2236788" y="1679575"/>
          <p14:tracePt t="260888" x="2243138" y="1671638"/>
          <p14:tracePt t="260901" x="2251075" y="1665288"/>
          <p14:tracePt t="260903" x="2257425" y="1657350"/>
          <p14:tracePt t="260917" x="2271713" y="1643063"/>
          <p14:tracePt t="260934" x="2279650" y="1636713"/>
          <p14:tracePt t="260951" x="2293938" y="1622425"/>
          <p14:tracePt t="261039" x="2300288" y="1614488"/>
          <p14:tracePt t="261056" x="2308225" y="1614488"/>
          <p14:tracePt t="261064" x="2314575" y="1614488"/>
          <p14:tracePt t="261072" x="2336800" y="1614488"/>
          <p14:tracePt t="261087" x="2357438" y="1614488"/>
          <p14:tracePt t="261100" x="2371725" y="1614488"/>
          <p14:tracePt t="261117" x="2386013" y="1614488"/>
          <p14:tracePt t="261135" x="2393950" y="1614488"/>
          <p14:tracePt t="261184" x="2400300" y="1614488"/>
          <p14:tracePt t="261256" x="2414588" y="1614488"/>
          <p14:tracePt t="261272" x="2428875" y="1614488"/>
          <p14:tracePt t="261288" x="2428875" y="1622425"/>
          <p14:tracePt t="261304" x="2428875" y="1628775"/>
          <p14:tracePt t="261320" x="2436813" y="1636713"/>
          <p14:tracePt t="261335" x="2436813" y="1643063"/>
          <p14:tracePt t="261344" x="2436813" y="1665288"/>
          <p14:tracePt t="261350" x="2436813" y="1671638"/>
          <p14:tracePt t="261367" x="2436813" y="1700213"/>
          <p14:tracePt t="261415" x="2436813" y="1708150"/>
          <p14:tracePt t="261432" x="2436813" y="1714500"/>
          <p14:tracePt t="261450" x="2436813" y="1722438"/>
          <p14:tracePt t="261456" x="2436813" y="1728788"/>
          <p14:tracePt t="261487" x="2428875" y="1736725"/>
          <p14:tracePt t="261495" x="2422525" y="1743075"/>
          <p14:tracePt t="261560" x="2414588" y="1743075"/>
          <p14:tracePt t="261570" x="2400300" y="1743075"/>
          <p14:tracePt t="261571" x="2393950" y="1743075"/>
          <p14:tracePt t="261583" x="2386013" y="1743075"/>
          <p14:tracePt t="261599" x="2379663" y="1743075"/>
          <p14:tracePt t="261616" x="2357438" y="1743075"/>
          <p14:tracePt t="261672" x="2351088" y="1743075"/>
          <p14:tracePt t="261704" x="2343150" y="1743075"/>
          <p14:tracePt t="261712" x="2314575" y="1743075"/>
          <p14:tracePt t="261760" x="2308225" y="1743075"/>
          <p14:tracePt t="261768" x="2300288" y="1743075"/>
          <p14:tracePt t="261784" x="2286000" y="1743075"/>
          <p14:tracePt t="261823" x="2279650" y="1743075"/>
          <p14:tracePt t="261839" x="2265363" y="1743075"/>
          <p14:tracePt t="261880" x="2236788" y="1743075"/>
          <p14:tracePt t="261888" x="2214563" y="1728788"/>
          <p14:tracePt t="261899" x="2200275" y="1728788"/>
          <p14:tracePt t="261904" x="2185988" y="1722438"/>
          <p14:tracePt t="261916" x="2179638" y="1722438"/>
          <p14:tracePt t="261959" x="2165350" y="1722438"/>
          <p14:tracePt t="261967" x="2151063" y="1722438"/>
          <p14:tracePt t="261975" x="2143125" y="1722438"/>
          <p14:tracePt t="261982" x="2114550" y="1722438"/>
          <p14:tracePt t="261999" x="2108200" y="1722438"/>
          <p14:tracePt t="262039" x="2100263" y="1722438"/>
          <p14:tracePt t="262047" x="2079625" y="1722438"/>
          <p14:tracePt t="262053" x="2065338" y="1722438"/>
          <p14:tracePt t="262065" x="2043113" y="1722438"/>
          <p14:tracePt t="262143" x="2036763" y="1722438"/>
          <p14:tracePt t="262176" x="2028825" y="1722438"/>
          <p14:tracePt t="262216" x="2022475" y="1714500"/>
          <p14:tracePt t="262224" x="2022475" y="1708150"/>
          <p14:tracePt t="262231" x="2022475" y="1700213"/>
          <p14:tracePt t="262239" x="2022475" y="1685925"/>
          <p14:tracePt t="262248" x="2022475" y="1671638"/>
          <p14:tracePt t="262303" x="2022475" y="1665288"/>
          <p14:tracePt t="262343" x="2022475" y="1657350"/>
          <p14:tracePt t="262359" x="2022475" y="1643063"/>
          <p14:tracePt t="262391" x="2022475" y="1636713"/>
          <p14:tracePt t="262399" x="2036763" y="1622425"/>
          <p14:tracePt t="262415" x="2043113" y="1614488"/>
          <p14:tracePt t="262423" x="2043113" y="1608138"/>
          <p14:tracePt t="262431" x="2051050" y="1600200"/>
          <p14:tracePt t="262495" x="2065338" y="1600200"/>
          <p14:tracePt t="262498" x="2071688" y="1600200"/>
          <p14:tracePt t="262515" x="2079625" y="1600200"/>
          <p14:tracePt t="262515" x="2108200" y="1600200"/>
          <p14:tracePt t="262531" x="2114550" y="1600200"/>
          <p14:tracePt t="262568" x="2122488" y="1600200"/>
          <p14:tracePt t="262688" x="2128838" y="1600200"/>
          <p14:tracePt t="262704" x="2136775" y="1614488"/>
          <p14:tracePt t="262717" x="2136775" y="1622425"/>
          <p14:tracePt t="262719" x="2136775" y="1636713"/>
          <p14:tracePt t="262731" x="2136775" y="1643063"/>
          <p14:tracePt t="262748" x="2136775" y="1657350"/>
          <p14:tracePt t="262765" x="2136775" y="1665288"/>
          <p14:tracePt t="262807" x="2136775" y="1671638"/>
          <p14:tracePt t="263143" x="2143125" y="1679575"/>
          <p14:tracePt t="263176" x="2151063" y="1685925"/>
          <p14:tracePt t="263280" x="2157413" y="1685925"/>
          <p14:tracePt t="263344" x="2165350" y="1685925"/>
          <p14:tracePt t="263887" x="2179638" y="1685925"/>
          <p14:tracePt t="263895" x="2193925" y="1685925"/>
          <p14:tracePt t="263903" x="2243138" y="1685925"/>
          <p14:tracePt t="263913" x="2286000" y="1685925"/>
          <p14:tracePt t="263929" x="2371725" y="1685925"/>
          <p14:tracePt t="263947" x="2543175" y="1685925"/>
          <p14:tracePt t="263963" x="2751138" y="1685925"/>
          <p14:tracePt t="263979" x="3071813" y="1822450"/>
          <p14:tracePt t="263996" x="3436938" y="1943100"/>
          <p14:tracePt t="264013" x="3857625" y="2122488"/>
          <p14:tracePt t="264030" x="4157663" y="2257425"/>
          <p14:tracePt t="264046" x="4522788" y="2408238"/>
          <p14:tracePt t="264063" x="5022850" y="2571750"/>
          <p14:tracePt t="264079" x="5357813" y="2686050"/>
          <p14:tracePt t="264096" x="5743575" y="2865438"/>
          <p14:tracePt t="264112" x="6143625" y="2994025"/>
          <p14:tracePt t="264130" x="6629400" y="3208338"/>
          <p14:tracePt t="264147" x="6958013" y="3322638"/>
          <p14:tracePt t="264162" x="7243763" y="3422650"/>
          <p14:tracePt t="264180" x="7458075" y="3494088"/>
          <p14:tracePt t="264196" x="7643813" y="3571875"/>
          <p14:tracePt t="264213" x="7837488" y="3636963"/>
          <p14:tracePt t="264229" x="8037513" y="3686175"/>
          <p14:tracePt t="264246" x="8237538" y="3757613"/>
          <p14:tracePt t="264263" x="8486775" y="3829050"/>
          <p14:tracePt t="264280" x="8558213" y="3843338"/>
          <p14:tracePt t="264296" x="8594725" y="3871913"/>
          <p14:tracePt t="264312" x="8609013" y="3879850"/>
          <p14:tracePt t="264440" x="8609013" y="3886200"/>
          <p14:tracePt t="264449" x="8601075" y="3886200"/>
          <p14:tracePt t="264463" x="8586788" y="3886200"/>
          <p14:tracePt t="264465" x="8566150" y="3894138"/>
          <p14:tracePt t="264479" x="8537575" y="3908425"/>
          <p14:tracePt t="264495" x="8501063" y="3914775"/>
          <p14:tracePt t="264513" x="8480425" y="3914775"/>
          <p14:tracePt t="264529" x="8451850" y="3914775"/>
          <p14:tracePt t="264546" x="8437563" y="3922713"/>
          <p14:tracePt t="264562" x="8423275" y="3922713"/>
          <p14:tracePt t="264579" x="8408988" y="3922713"/>
          <p14:tracePt t="264595" x="8366125" y="3937000"/>
          <p14:tracePt t="264612" x="8337550" y="3937000"/>
          <p14:tracePt t="264629" x="8315325" y="3937000"/>
          <p14:tracePt t="264646" x="8294688" y="3937000"/>
          <p14:tracePt t="264662" x="8258175" y="3937000"/>
          <p14:tracePt t="264679" x="8223250" y="3937000"/>
          <p14:tracePt t="264695" x="8208963" y="3937000"/>
          <p14:tracePt t="264712" x="8180388" y="3937000"/>
          <p14:tracePt t="264729" x="8158163" y="3937000"/>
          <p14:tracePt t="264745" x="8086725" y="3937000"/>
          <p14:tracePt t="264762" x="8023225" y="3937000"/>
          <p14:tracePt t="264778" x="7980363" y="3937000"/>
          <p14:tracePt t="264795" x="7929563" y="3937000"/>
          <p14:tracePt t="264811" x="7900988" y="3937000"/>
          <p14:tracePt t="264828" x="7880350" y="3937000"/>
          <p14:tracePt t="264847" x="7866063" y="3937000"/>
          <p14:tracePt t="264862" x="7858125" y="3937000"/>
          <p14:tracePt t="264904" x="7837488" y="3937000"/>
          <p14:tracePt t="264944" x="7829550" y="3937000"/>
          <p14:tracePt t="265015" x="7823200" y="3937000"/>
          <p14:tracePt t="265031" x="7815263" y="3937000"/>
          <p14:tracePt t="265040" x="7800975" y="3937000"/>
          <p14:tracePt t="265048" x="7794625" y="3937000"/>
          <p14:tracePt t="265062" x="7786688" y="3937000"/>
          <p14:tracePt t="265062" x="7766050" y="3937000"/>
          <p14:tracePt t="265078" x="7751763" y="3937000"/>
          <p14:tracePt t="265094" x="7708900" y="3937000"/>
          <p14:tracePt t="265128" x="7680325" y="3937000"/>
          <p14:tracePt t="265128" x="7666038" y="3937000"/>
          <p14:tracePt t="265145" x="7643813" y="3937000"/>
          <p14:tracePt t="265161" x="7608888" y="3937000"/>
          <p14:tracePt t="265179" x="7586663" y="3951288"/>
          <p14:tracePt t="265195" x="7543800" y="3951288"/>
          <p14:tracePt t="265212" x="7508875" y="3957638"/>
          <p14:tracePt t="265228" x="7472363" y="3957638"/>
          <p14:tracePt t="265245" x="7437438" y="3965575"/>
          <p14:tracePt t="265261" x="7394575" y="3965575"/>
          <p14:tracePt t="265278" x="7351713" y="3965575"/>
          <p14:tracePt t="265295" x="7286625" y="3979863"/>
          <p14:tracePt t="265311" x="7265988" y="3979863"/>
          <p14:tracePt t="265327" x="7229475" y="3979863"/>
          <p14:tracePt t="265344" x="7215188" y="3979863"/>
          <p14:tracePt t="265361" x="7208838" y="3979863"/>
          <p14:tracePt t="265377" x="7180263" y="3979863"/>
          <p14:tracePt t="265395" x="7172325" y="3979863"/>
          <p14:tracePt t="265411" x="7143750" y="3979863"/>
          <p14:tracePt t="265427" x="7129463" y="3979863"/>
          <p14:tracePt t="265444" x="7094538" y="3979863"/>
          <p14:tracePt t="265461" x="7065963" y="3979863"/>
          <p14:tracePt t="265477" x="7051675" y="3979863"/>
          <p14:tracePt t="265520" x="7029450" y="3979863"/>
          <p14:tracePt t="265528" x="7023100" y="3979863"/>
          <p14:tracePt t="265540" x="7015163" y="3979863"/>
          <p14:tracePt t="265544" x="7008813" y="3979863"/>
          <p14:tracePt t="265607" x="6986588" y="3979863"/>
          <p14:tracePt t="265664" x="6986588" y="3957638"/>
          <p14:tracePt t="265672" x="6986588" y="3943350"/>
          <p14:tracePt t="265680" x="6980238" y="3908425"/>
          <p14:tracePt t="265694" x="6965950" y="3871913"/>
          <p14:tracePt t="265711" x="6958013" y="3857625"/>
          <p14:tracePt t="265728" x="6958013" y="3843338"/>
          <p14:tracePt t="265744" x="6958013" y="3829050"/>
          <p14:tracePt t="265760" x="6958013" y="3822700"/>
          <p14:tracePt t="265777" x="6958013" y="3808413"/>
          <p14:tracePt t="265793" x="6958013" y="3800475"/>
          <p14:tracePt t="265871" x="6958013" y="3794125"/>
          <p14:tracePt t="265880" x="6958013" y="3786188"/>
          <p14:tracePt t="265888" x="6972300" y="3786188"/>
          <p14:tracePt t="265896" x="6994525" y="3779838"/>
          <p14:tracePt t="265896" x="7015163" y="3779838"/>
          <p14:tracePt t="265912" x="7043738" y="3757613"/>
          <p14:tracePt t="265927" x="7094538" y="3751263"/>
          <p14:tracePt t="265944" x="7123113" y="3743325"/>
          <p14:tracePt t="265960" x="7151688" y="3743325"/>
          <p14:tracePt t="265976" x="7186613" y="3743325"/>
          <p14:tracePt t="265995" x="7215188" y="3743325"/>
          <p14:tracePt t="266010" x="7265988" y="3743325"/>
          <p14:tracePt t="266027" x="7308850" y="3743325"/>
          <p14:tracePt t="266043" x="7351713" y="3743325"/>
          <p14:tracePt t="266060" x="7408863" y="3743325"/>
          <p14:tracePt t="266077" x="7451725" y="3729038"/>
          <p14:tracePt t="266093" x="7486650" y="3729038"/>
          <p14:tracePt t="266110" x="7494588" y="3729038"/>
          <p14:tracePt t="266143" x="7508875" y="3722688"/>
          <p14:tracePt t="266144" x="7523163" y="3714750"/>
          <p14:tracePt t="266161" x="7537450" y="3714750"/>
          <p14:tracePt t="266177" x="7558088" y="3714750"/>
          <p14:tracePt t="266193" x="7572375" y="3714750"/>
          <p14:tracePt t="266210" x="7580313" y="3714750"/>
          <p14:tracePt t="266226" x="7594600" y="3714750"/>
          <p14:tracePt t="266243" x="7623175" y="3714750"/>
          <p14:tracePt t="266260" x="7643813" y="3714750"/>
          <p14:tracePt t="266276" x="7672388" y="3714750"/>
          <p14:tracePt t="266294" x="7700963" y="3714750"/>
          <p14:tracePt t="266310" x="7715250" y="3714750"/>
          <p14:tracePt t="266326" x="7723188" y="3714750"/>
          <p14:tracePt t="266326" x="7729538" y="3714750"/>
          <p14:tracePt t="266375" x="7737475" y="3714750"/>
          <p14:tracePt t="266384" x="7751763" y="3714750"/>
          <p14:tracePt t="266392" x="7766050" y="3714750"/>
          <p14:tracePt t="266396" x="7794625" y="3714750"/>
          <p14:tracePt t="266409" x="7800975" y="3714750"/>
          <p14:tracePt t="266455" x="7808913" y="3714750"/>
          <p14:tracePt t="266463" x="7823200" y="3714750"/>
          <p14:tracePt t="266468" x="7837488" y="3714750"/>
          <p14:tracePt t="266476" x="7851775" y="3714750"/>
          <p14:tracePt t="266492" x="7866063" y="3714750"/>
          <p14:tracePt t="266600" x="7872413" y="3714750"/>
          <p14:tracePt t="266608" x="7908925" y="3736975"/>
          <p14:tracePt t="266615" x="7943850" y="3751263"/>
          <p14:tracePt t="266626" x="7972425" y="3757613"/>
          <p14:tracePt t="266642" x="7994650" y="3779838"/>
          <p14:tracePt t="266660" x="8015288" y="3794125"/>
          <p14:tracePt t="266676" x="8043863" y="3822700"/>
          <p14:tracePt t="266693" x="8072438" y="3857625"/>
          <p14:tracePt t="266709" x="8094663" y="3871913"/>
          <p14:tracePt t="266725" x="8101013" y="3879850"/>
          <p14:tracePt t="266776" x="8101013" y="3886200"/>
          <p14:tracePt t="266784" x="8101013" y="3894138"/>
          <p14:tracePt t="266799" x="8108950" y="3900488"/>
          <p14:tracePt t="266802" x="8108950" y="3908425"/>
          <p14:tracePt t="266847" x="8108950" y="3914775"/>
          <p14:tracePt t="266888" x="8108950" y="3922713"/>
          <p14:tracePt t="266902" x="8108950" y="3943350"/>
          <p14:tracePt t="266904" x="8086725" y="3943350"/>
          <p14:tracePt t="266912" x="8015288" y="3957638"/>
          <p14:tracePt t="266929" x="8001000" y="3971925"/>
          <p14:tracePt t="266942" x="7958138" y="3971925"/>
          <p14:tracePt t="266942" x="7943850" y="3971925"/>
          <p14:tracePt t="266960" x="7886700" y="3971925"/>
          <p14:tracePt t="266976" x="7808913" y="3971925"/>
          <p14:tracePt t="266992" x="7715250" y="3971925"/>
          <p14:tracePt t="267008" x="7637463" y="3971925"/>
          <p14:tracePt t="267025" x="7572375" y="3971925"/>
          <p14:tracePt t="267041" x="7529513" y="3971925"/>
          <p14:tracePt t="267058" x="7486650" y="3979863"/>
          <p14:tracePt t="267076" x="7451725" y="3979863"/>
          <p14:tracePt t="267092" x="7423150" y="3986213"/>
          <p14:tracePt t="267109" x="7400925" y="3986213"/>
          <p14:tracePt t="267125" x="7380288" y="3986213"/>
          <p14:tracePt t="267143" x="7358063" y="3986213"/>
          <p14:tracePt t="267158" x="7294563" y="3986213"/>
          <p14:tracePt t="267158" x="7280275" y="3986213"/>
          <p14:tracePt t="267176" x="7237413" y="3986213"/>
          <p14:tracePt t="267192" x="7200900" y="3986213"/>
          <p14:tracePt t="267208" x="7194550" y="3986213"/>
          <p14:tracePt t="267256" x="7186613" y="3986213"/>
          <p14:tracePt t="267264" x="7172325" y="3986213"/>
          <p14:tracePt t="267275" x="7165975" y="3986213"/>
          <p14:tracePt t="267280" x="7158038" y="3986213"/>
          <p14:tracePt t="267392" x="7151688" y="3986213"/>
          <p14:tracePt t="267407" x="7143750" y="3986213"/>
          <p14:tracePt t="267421" x="7143750" y="3979863"/>
          <p14:tracePt t="267423" x="7137400" y="3971925"/>
          <p14:tracePt t="267425" x="7123113" y="3965575"/>
          <p14:tracePt t="267503" x="7115175" y="3957638"/>
          <p14:tracePt t="267527" x="7094538" y="3951288"/>
          <p14:tracePt t="267535" x="7072313" y="3951288"/>
          <p14:tracePt t="267535" x="7058025" y="3951288"/>
          <p14:tracePt t="267544" x="7043738" y="3951288"/>
          <p14:tracePt t="267558" x="7008813" y="3943350"/>
          <p14:tracePt t="267574" x="7000875" y="3937000"/>
          <p14:tracePt t="267720" x="7000875" y="3929063"/>
          <p14:tracePt t="267728" x="7008813" y="3922713"/>
          <p14:tracePt t="267730" x="7015163" y="3908425"/>
          <p14:tracePt t="267741" x="7051675" y="3894138"/>
          <p14:tracePt t="267757" x="7065963" y="3871913"/>
          <p14:tracePt t="267775" x="7065963" y="3857625"/>
          <p14:tracePt t="267791" x="7080250" y="3843338"/>
          <p14:tracePt t="267840" x="7086600" y="3814763"/>
          <p14:tracePt t="267887" x="7094538" y="3808413"/>
          <p14:tracePt t="267895" x="7123113" y="3800475"/>
          <p14:tracePt t="267903" x="7129463" y="3800475"/>
          <p14:tracePt t="267911" x="7165975" y="3794125"/>
          <p14:tracePt t="267924" x="7200900" y="3794125"/>
          <p14:tracePt t="267940" x="7237413" y="3794125"/>
          <p14:tracePt t="267957" x="7286625" y="3771900"/>
          <p14:tracePt t="267974" x="7337425" y="3771900"/>
          <p14:tracePt t="267991" x="7386638" y="3771900"/>
          <p14:tracePt t="268008" x="7429500" y="3771900"/>
          <p14:tracePt t="268024" x="7458075" y="3771900"/>
          <p14:tracePt t="268041" x="7500938" y="3771900"/>
          <p14:tracePt t="268057" x="7537450" y="3771900"/>
          <p14:tracePt t="268073" x="7558088" y="3771900"/>
          <p14:tracePt t="268091" x="7580313" y="3771900"/>
          <p14:tracePt t="268107" x="7594600" y="3771900"/>
          <p14:tracePt t="268123" x="7629525" y="3771900"/>
          <p14:tracePt t="268141" x="7651750" y="3771900"/>
          <p14:tracePt t="268157" x="7666038" y="3771900"/>
          <p14:tracePt t="268174" x="7672388" y="3771900"/>
          <p14:tracePt t="268190" x="7686675" y="3771900"/>
          <p14:tracePt t="268207" x="7708900" y="3771900"/>
          <p14:tracePt t="268224" x="7737475" y="3771900"/>
          <p14:tracePt t="268240" x="7751763" y="3771900"/>
          <p14:tracePt t="268257" x="7766050" y="3771900"/>
          <p14:tracePt t="268274" x="7786688" y="3786188"/>
          <p14:tracePt t="268291" x="7823200" y="3814763"/>
          <p14:tracePt t="268306" x="7843838" y="3822700"/>
          <p14:tracePt t="268323" x="7872413" y="3851275"/>
          <p14:tracePt t="268340" x="7880350" y="3857625"/>
          <p14:tracePt t="268357" x="7894638" y="3879850"/>
          <p14:tracePt t="268374" x="7900988" y="3900488"/>
          <p14:tracePt t="268390" x="7900988" y="3937000"/>
          <p14:tracePt t="268390" x="7900988" y="3943350"/>
          <p14:tracePt t="268407" x="7900988" y="3957638"/>
          <p14:tracePt t="268424" x="7900988" y="3965575"/>
          <p14:tracePt t="268479" x="7900988" y="3971925"/>
          <p14:tracePt t="268487" x="7894638" y="3979863"/>
          <p14:tracePt t="268503" x="7886700" y="3986213"/>
          <p14:tracePt t="268508" x="7866063" y="3986213"/>
          <p14:tracePt t="268523" x="7829550" y="3986213"/>
          <p14:tracePt t="268540" x="7808913" y="4008438"/>
          <p14:tracePt t="268557" x="7743825" y="4008438"/>
          <p14:tracePt t="268573" x="7700963" y="4014788"/>
          <p14:tracePt t="268590" x="7672388" y="4014788"/>
          <p14:tracePt t="268606" x="7651750" y="4022725"/>
          <p14:tracePt t="268606" x="7643813" y="4022725"/>
          <p14:tracePt t="268624" x="7623175" y="4022725"/>
          <p14:tracePt t="268639" x="7608888" y="4022725"/>
          <p14:tracePt t="268657" x="7580313" y="4037013"/>
          <p14:tracePt t="268673" x="7537450" y="4037013"/>
          <p14:tracePt t="268689" x="7515225" y="4037013"/>
          <p14:tracePt t="268706" x="7480300" y="4037013"/>
          <p14:tracePt t="268722" x="7458075" y="4037013"/>
          <p14:tracePt t="268740" x="7443788" y="4037013"/>
          <p14:tracePt t="268756" x="7423150" y="4037013"/>
          <p14:tracePt t="268773" x="7415213" y="4037013"/>
          <p14:tracePt t="268789" x="7408863" y="4037013"/>
          <p14:tracePt t="268823" x="7400925" y="4037013"/>
          <p14:tracePt t="268824" x="7358063" y="4037013"/>
          <p14:tracePt t="268839" x="7329488" y="4037013"/>
          <p14:tracePt t="268856" x="7294563" y="4037013"/>
          <p14:tracePt t="269088" x="7286625" y="4037013"/>
          <p14:tracePt t="269103" x="7286625" y="4029075"/>
          <p14:tracePt t="269111" x="7286625" y="4014788"/>
          <p14:tracePt t="269735" x="7280275" y="4008438"/>
          <p14:tracePt t="269743" x="7272338" y="4000500"/>
          <p14:tracePt t="269760" x="7258050" y="4000500"/>
          <p14:tracePt t="269768" x="7251700" y="4000500"/>
          <p14:tracePt t="269771" x="7208838" y="4000500"/>
          <p14:tracePt t="269788" x="7172325" y="4000500"/>
          <p14:tracePt t="269805" x="7129463" y="4000500"/>
          <p14:tracePt t="269822" x="7065963" y="4000500"/>
          <p14:tracePt t="269838" x="6972300" y="4000500"/>
          <p14:tracePt t="269838" x="6937375" y="4000500"/>
          <p14:tracePt t="269856" x="6886575" y="4000500"/>
          <p14:tracePt t="269856" x="6829425" y="4000500"/>
          <p14:tracePt t="269871" x="6751638" y="4000500"/>
          <p14:tracePt t="269888" x="6686550" y="4000500"/>
          <p14:tracePt t="269905" x="6629400" y="4000500"/>
          <p14:tracePt t="269922" x="6543675" y="4000500"/>
          <p14:tracePt t="269938" x="6423025" y="4000500"/>
          <p14:tracePt t="269954" x="6294438" y="4000500"/>
          <p14:tracePt t="269971" x="6172200" y="4000500"/>
          <p14:tracePt t="269987" x="6051550" y="4000500"/>
          <p14:tracePt t="270005" x="5929313" y="4000500"/>
          <p14:tracePt t="270021" x="5808663" y="4000500"/>
          <p14:tracePt t="270038" x="5694363" y="3971925"/>
          <p14:tracePt t="270054" x="5580063" y="3957638"/>
          <p14:tracePt t="270054" x="5543550" y="3957638"/>
          <p14:tracePt t="270072" x="5486400" y="3951288"/>
          <p14:tracePt t="270087" x="5386388" y="3914775"/>
          <p14:tracePt t="270105" x="5322888" y="3914775"/>
          <p14:tracePt t="270120" x="5280025" y="3908425"/>
          <p14:tracePt t="270137" x="5200650" y="3900488"/>
          <p14:tracePt t="270154" x="5122863" y="3886200"/>
          <p14:tracePt t="270171" x="5057775" y="3886200"/>
          <p14:tracePt t="270188" x="4986338" y="3865563"/>
          <p14:tracePt t="270204" x="4943475" y="3865563"/>
          <p14:tracePt t="270221" x="4908550" y="3865563"/>
          <p14:tracePt t="270237" x="4886325" y="3865563"/>
          <p14:tracePt t="270254" x="4843463" y="3865563"/>
          <p14:tracePt t="270271" x="4751388" y="3865563"/>
          <p14:tracePt t="270288" x="4672013" y="3865563"/>
          <p14:tracePt t="270304" x="4608513" y="3865563"/>
          <p14:tracePt t="270320" x="4579938" y="3865563"/>
          <p14:tracePt t="270337" x="4551363" y="3871913"/>
          <p14:tracePt t="270353" x="4529138" y="3871913"/>
          <p14:tracePt t="270370" x="4514850" y="3871913"/>
          <p14:tracePt t="270387" x="4494213" y="3871913"/>
          <p14:tracePt t="270404" x="4465638" y="3879850"/>
          <p14:tracePt t="270420" x="4429125" y="3886200"/>
          <p14:tracePt t="270438" x="4414838" y="3886200"/>
          <p14:tracePt t="270453" x="4400550" y="3900488"/>
          <p14:tracePt t="270470" x="4379913" y="3908425"/>
          <p14:tracePt t="270487" x="4343400" y="3908425"/>
          <p14:tracePt t="270503" x="4308475" y="3908425"/>
          <p14:tracePt t="270521" x="4294188" y="3914775"/>
          <p14:tracePt t="270537" x="4271963" y="3914775"/>
          <p14:tracePt t="270554" x="4257675" y="3922713"/>
          <p14:tracePt t="270570" x="4237038" y="3922713"/>
          <p14:tracePt t="270587" x="4194175" y="3922713"/>
          <p14:tracePt t="270603" x="4137025" y="3943350"/>
          <p14:tracePt t="270620" x="4100513" y="3951288"/>
          <p14:tracePt t="270637" x="4086225" y="3951288"/>
          <p14:tracePt t="270653" x="4071938" y="3951288"/>
          <p14:tracePt t="270670" x="4065588" y="3951288"/>
          <p14:tracePt t="270686" x="4029075" y="3951288"/>
          <p14:tracePt t="270703" x="4022725" y="3951288"/>
          <p14:tracePt t="270720" x="3994150" y="3951288"/>
          <p14:tracePt t="270737" x="3986213" y="3951288"/>
          <p14:tracePt t="270753" x="3979863" y="3951288"/>
          <p14:tracePt t="270770" x="3957638" y="3951288"/>
          <p14:tracePt t="270786" x="3943350" y="3951288"/>
          <p14:tracePt t="270803" x="3900488" y="3951288"/>
          <p14:tracePt t="270820" x="3843338" y="3951288"/>
          <p14:tracePt t="270837" x="3708400" y="3951288"/>
          <p14:tracePt t="270854" x="3565525" y="3951288"/>
          <p14:tracePt t="270870" x="3408363" y="3951288"/>
          <p14:tracePt t="270887" x="3328988" y="3951288"/>
          <p14:tracePt t="270903" x="3243263" y="3937000"/>
          <p14:tracePt t="270920" x="3165475" y="3937000"/>
          <p14:tracePt t="270936" x="3114675" y="3937000"/>
          <p14:tracePt t="270953" x="3079750" y="3937000"/>
          <p14:tracePt t="270969" x="3036888" y="3937000"/>
          <p14:tracePt t="270985" x="2986088" y="3937000"/>
          <p14:tracePt t="271004" x="2894013" y="3937000"/>
          <p14:tracePt t="271019" x="2771775" y="3937000"/>
          <p14:tracePt t="271037" x="2628900" y="3937000"/>
          <p14:tracePt t="271052" x="2543175" y="3937000"/>
          <p14:tracePt t="271069" x="2486025" y="3922713"/>
          <p14:tracePt t="271086" x="2436813" y="3922713"/>
          <p14:tracePt t="271102" x="2371725" y="3900488"/>
          <p14:tracePt t="271120" x="2314575" y="3922713"/>
          <p14:tracePt t="271136" x="2228850" y="3965575"/>
          <p14:tracePt t="271153" x="2151063" y="3979863"/>
          <p14:tracePt t="271169" x="2071688" y="3979863"/>
          <p14:tracePt t="271186" x="2014538" y="3979863"/>
          <p14:tracePt t="271202" x="1971675" y="3979863"/>
          <p14:tracePt t="271219" x="1943100" y="3979863"/>
          <p14:tracePt t="271236" x="1936750" y="3979863"/>
          <p14:tracePt t="271288" x="1928813" y="3979863"/>
          <p14:tracePt t="271296" x="1922463" y="3979863"/>
          <p14:tracePt t="271304" x="1893888" y="3979863"/>
          <p14:tracePt t="271312" x="1885950" y="3979863"/>
          <p14:tracePt t="271319" x="1808163" y="3937000"/>
          <p14:tracePt t="271337" x="1765300" y="3922713"/>
          <p14:tracePt t="271352" x="1736725" y="3894138"/>
          <p14:tracePt t="271369" x="1728788" y="3886200"/>
          <p14:tracePt t="271386" x="1714500" y="3879850"/>
          <p14:tracePt t="271403" x="1700213" y="3865563"/>
          <p14:tracePt t="271419" x="1685925" y="3851275"/>
          <p14:tracePt t="271436" x="1651000" y="3814763"/>
          <p14:tracePt t="271453" x="1585913" y="3714750"/>
          <p14:tracePt t="271469" x="1493838" y="3543300"/>
          <p14:tracePt t="271486" x="1400175" y="3394075"/>
          <p14:tracePt t="271502" x="1350963" y="3308350"/>
          <p14:tracePt t="271502" x="1328738" y="3279775"/>
          <p14:tracePt t="271520" x="1322388" y="3200400"/>
          <p14:tracePt t="271535" x="1293813" y="3086100"/>
          <p14:tracePt t="271552" x="1285875" y="2965450"/>
          <p14:tracePt t="271569" x="1265238" y="2865438"/>
          <p14:tracePt t="271586" x="1236663" y="2808288"/>
          <p14:tracePt t="271602" x="1214438" y="2728913"/>
          <p14:tracePt t="271619" x="1157288" y="2643188"/>
          <p14:tracePt t="271635" x="1108075" y="2543175"/>
          <p14:tracePt t="271651" x="1071563" y="2479675"/>
          <p14:tracePt t="271669" x="1050925" y="2443163"/>
          <p14:tracePt t="271686" x="1036638" y="2386013"/>
          <p14:tracePt t="271702" x="1022350" y="2357438"/>
          <p14:tracePt t="271718" x="1014413" y="2314575"/>
          <p14:tracePt t="271735" x="1014413" y="2293938"/>
          <p14:tracePt t="271751" x="1014413" y="2279650"/>
          <p14:tracePt t="271769" x="1014413" y="2265363"/>
          <p14:tracePt t="271785" x="1014413" y="2251075"/>
          <p14:tracePt t="271801" x="1014413" y="2236788"/>
          <p14:tracePt t="271818" x="1014413" y="2208213"/>
          <p14:tracePt t="271835" x="1014413" y="2151063"/>
          <p14:tracePt t="271852" x="1014413" y="2114550"/>
          <p14:tracePt t="271869" x="1014413" y="2100263"/>
          <p14:tracePt t="271886" x="1028700" y="2085975"/>
          <p14:tracePt t="271902" x="1028700" y="2079625"/>
          <p14:tracePt t="271918" x="1028700" y="2065338"/>
          <p14:tracePt t="271935" x="1050925" y="2000250"/>
          <p14:tracePt t="271951" x="1071563" y="1957388"/>
          <p14:tracePt t="271968" x="1085850" y="1928813"/>
          <p14:tracePt t="271984" x="1093788" y="1900238"/>
          <p14:tracePt t="272002" x="1100138" y="1865313"/>
          <p14:tracePt t="272018" x="1108075" y="1857375"/>
          <p14:tracePt t="272056" x="1114425" y="1851025"/>
          <p14:tracePt t="272096" x="1114425" y="1836738"/>
          <p14:tracePt t="272103" x="1122363" y="1828800"/>
          <p14:tracePt t="272119" x="1122363" y="1822450"/>
          <p14:tracePt t="272127" x="1128713" y="1814513"/>
          <p14:tracePt t="272416" x="1128713" y="1793875"/>
          <p14:tracePt t="272434" x="1128713" y="1771650"/>
          <p14:tracePt t="272439" x="1128713" y="1751013"/>
          <p14:tracePt t="272451" x="1128713" y="1736725"/>
          <p14:tracePt t="272467" x="1128713" y="1714500"/>
          <p14:tracePt t="272484" x="1128713" y="1700213"/>
          <p14:tracePt t="272501" x="1136650" y="1693863"/>
          <p14:tracePt t="272518" x="1143000" y="1685925"/>
          <p14:tracePt t="272567" x="1150938" y="1679575"/>
          <p14:tracePt t="272575" x="1150938" y="1665288"/>
          <p14:tracePt t="272583" x="1157288" y="1651000"/>
          <p14:tracePt t="272589" x="1165225" y="1636713"/>
          <p14:tracePt t="272600" x="1171575" y="1614488"/>
          <p14:tracePt t="272618" x="1200150" y="1579563"/>
          <p14:tracePt t="272634" x="1214438" y="1550988"/>
          <p14:tracePt t="272651" x="1214438" y="1543050"/>
          <p14:tracePt t="272668" x="1222375" y="1536700"/>
          <p14:tracePt t="272703" x="1228725" y="1528763"/>
          <p14:tracePt t="272720" x="1228725" y="1522413"/>
          <p14:tracePt t="272839" x="1228725" y="1557338"/>
          <p14:tracePt t="272847" x="1214438" y="1585913"/>
          <p14:tracePt t="272855" x="1208088" y="1593850"/>
          <p14:tracePt t="272863" x="1179513" y="1614488"/>
          <p14:tracePt t="272867" x="1165225" y="1651000"/>
          <p14:tracePt t="272912" x="1157288" y="1657350"/>
          <p14:tracePt t="272920" x="1143000" y="1679575"/>
          <p14:tracePt t="272926" x="1143000" y="1685925"/>
          <p14:tracePt t="272933" x="1122363" y="1728788"/>
          <p14:tracePt t="272950" x="1122363" y="1751013"/>
          <p14:tracePt t="272950" x="1108075" y="1771650"/>
          <p14:tracePt t="272983" x="1108075" y="1779588"/>
          <p14:tracePt t="272984" x="1100138" y="1785938"/>
          <p14:tracePt t="273000" x="1100138" y="1793875"/>
          <p14:tracePt t="273048" x="1100138" y="1800225"/>
          <p14:tracePt t="273056" x="1085850" y="1814513"/>
          <p14:tracePt t="273064" x="1085850" y="1836738"/>
          <p14:tracePt t="273072" x="1085850" y="1843088"/>
          <p14:tracePt t="273083" x="1079500" y="1857375"/>
          <p14:tracePt t="273191" x="1079500" y="1871663"/>
          <p14:tracePt t="273311" x="1079500" y="1879600"/>
          <p14:tracePt t="273352" x="1085850" y="1879600"/>
          <p14:tracePt t="273367" x="1093788" y="1879600"/>
          <p14:tracePt t="273368" x="1100138" y="1879600"/>
          <p14:tracePt t="273383" x="1108075" y="1879600"/>
          <p14:tracePt t="273399" x="1136650" y="1879600"/>
          <p14:tracePt t="273464" x="1143000" y="1879600"/>
          <p14:tracePt t="273479" x="1150938" y="1879600"/>
          <p14:tracePt t="274168" x="1157288" y="1885950"/>
          <p14:tracePt t="274184" x="1157288" y="1893888"/>
          <p14:tracePt t="274247" x="1150938" y="1922463"/>
          <p14:tracePt t="274280" x="1143000" y="1928813"/>
          <p14:tracePt t="274488" x="1136650" y="1936750"/>
          <p14:tracePt t="274559" x="1122363" y="1936750"/>
          <p14:tracePt t="274575" x="1100138" y="1943100"/>
          <p14:tracePt t="274583" x="1100138" y="1951038"/>
          <p14:tracePt t="274648" x="1100138" y="1957388"/>
          <p14:tracePt t="274664" x="1100138" y="1965325"/>
          <p14:tracePt t="274668" x="1093788" y="1971675"/>
          <p14:tracePt t="274800" x="1100138" y="1971675"/>
          <p14:tracePt t="274808" x="1108075" y="1971675"/>
          <p14:tracePt t="274824" x="1122363" y="1971675"/>
          <p14:tracePt t="274840" x="1128713" y="1971675"/>
          <p14:tracePt t="274960" x="1128713" y="1965325"/>
          <p14:tracePt t="274975" x="1122363" y="1965325"/>
          <p14:tracePt t="274983" x="1108075" y="1965325"/>
          <p14:tracePt t="274991" x="1100138" y="1965325"/>
          <p14:tracePt t="275023" x="1100138" y="1971675"/>
          <p14:tracePt t="275031" x="1093788" y="1985963"/>
          <p14:tracePt t="275047" x="1093788" y="1993900"/>
          <p14:tracePt t="275064" x="1093788" y="2014538"/>
          <p14:tracePt t="275065" x="1085850" y="2028825"/>
          <p14:tracePt t="275081" x="1085850" y="2036763"/>
          <p14:tracePt t="275135" x="1071563" y="2051050"/>
          <p14:tracePt t="275199" x="1071563" y="2071688"/>
          <p14:tracePt t="275343" x="1079500" y="2079625"/>
          <p14:tracePt t="275544" x="1071563" y="2079625"/>
          <p14:tracePt t="275552" x="1071563" y="2071688"/>
          <p14:tracePt t="275559" x="1057275" y="2036763"/>
          <p14:tracePt t="275565" x="1057275" y="2008188"/>
          <p14:tracePt t="275579" x="1057275" y="1985963"/>
          <p14:tracePt t="275596" x="1057275" y="1965325"/>
          <p14:tracePt t="275612" x="1057275" y="1957388"/>
          <p14:tracePt t="275775" x="1057275" y="1965325"/>
          <p14:tracePt t="275783" x="1057275" y="1985963"/>
          <p14:tracePt t="275784" x="1050925" y="2028825"/>
          <p14:tracePt t="275796" x="1036638" y="2108200"/>
          <p14:tracePt t="275812" x="1036638" y="2185988"/>
          <p14:tracePt t="275829" x="1036638" y="2228850"/>
          <p14:tracePt t="275846" x="1036638" y="2251075"/>
          <p14:tracePt t="275846" x="1036638" y="2265363"/>
          <p14:tracePt t="275864" x="1036638" y="2279650"/>
          <p14:tracePt t="275880" x="1036638" y="2286000"/>
          <p14:tracePt t="275896" x="1057275" y="2300288"/>
          <p14:tracePt t="275913" x="1065213" y="2308225"/>
          <p14:tracePt t="275929" x="1071563" y="2314575"/>
          <p14:tracePt t="275945" x="1085850" y="2343150"/>
          <p14:tracePt t="275992" x="1085850" y="2351088"/>
          <p14:tracePt t="276000" x="1093788" y="2357438"/>
          <p14:tracePt t="276006" x="1100138" y="2357438"/>
          <p14:tracePt t="276012" x="1122363" y="2357438"/>
          <p14:tracePt t="276029" x="1136650" y="2357438"/>
          <p14:tracePt t="276046" x="1157288" y="2357438"/>
          <p14:tracePt t="276087" x="1165225" y="2357438"/>
          <p14:tracePt t="276095" x="1171575" y="2357438"/>
          <p14:tracePt t="276103" x="1185863" y="2357438"/>
          <p14:tracePt t="276112" x="1193800" y="2357438"/>
          <p14:tracePt t="276272" x="1185863" y="2357438"/>
          <p14:tracePt t="276279" x="1179513" y="2365375"/>
          <p14:tracePt t="276287" x="1171575" y="2365375"/>
          <p14:tracePt t="276327" x="1165225" y="2365375"/>
          <p14:tracePt t="276360" x="1157288" y="2365375"/>
          <p14:tracePt t="276367" x="1150938" y="2365375"/>
          <p14:tracePt t="276392" x="1136650" y="2365375"/>
          <p14:tracePt t="276408" x="1128713" y="2365375"/>
          <p14:tracePt t="276413" x="1122363" y="2365375"/>
          <p14:tracePt t="276419" x="1114425" y="2365375"/>
          <p14:tracePt t="276455" x="1108075" y="2365375"/>
          <p14:tracePt t="276463" x="1100138" y="2365375"/>
          <p14:tracePt t="276471" x="1093788" y="2365375"/>
          <p14:tracePt t="276503" x="1085850" y="2365375"/>
          <p14:tracePt t="276511" x="1079500" y="2357438"/>
          <p14:tracePt t="277015" x="1079500" y="2343150"/>
          <p14:tracePt t="277023" x="1079500" y="2322513"/>
          <p14:tracePt t="277031" x="1079500" y="2314575"/>
          <p14:tracePt t="277039" x="1079500" y="2308225"/>
          <p14:tracePt t="277045" x="1079500" y="2279650"/>
          <p14:tracePt t="277060" x="1079500" y="2243138"/>
          <p14:tracePt t="277077" x="1079500" y="2222500"/>
          <p14:tracePt t="277094" x="1079500" y="2200275"/>
          <p14:tracePt t="277111" x="1079500" y="2157413"/>
          <p14:tracePt t="277128" x="1079500" y="2114550"/>
          <p14:tracePt t="277144" x="1079500" y="2085975"/>
          <p14:tracePt t="277161" x="1079500" y="2057400"/>
          <p14:tracePt t="277177" x="1079500" y="2036763"/>
          <p14:tracePt t="277194" x="1079500" y="2022475"/>
          <p14:tracePt t="277210" x="1079500" y="2008188"/>
          <p14:tracePt t="277227" x="1079500" y="2000250"/>
          <p14:tracePt t="277243" x="1079500" y="1985963"/>
          <p14:tracePt t="277261" x="1079500" y="1971675"/>
          <p14:tracePt t="277278" x="1079500" y="1951038"/>
          <p14:tracePt t="277294" x="1085850" y="1943100"/>
          <p14:tracePt t="277527" x="1079500" y="1943100"/>
          <p14:tracePt t="277543" x="1065213" y="1951038"/>
          <p14:tracePt t="277551" x="1057275" y="1957388"/>
          <p14:tracePt t="277560" x="1050925" y="1971675"/>
          <p14:tracePt t="277564" x="1028700" y="2028825"/>
          <p14:tracePt t="277577" x="1022350" y="2065338"/>
          <p14:tracePt t="277593" x="1014413" y="2079625"/>
          <p14:tracePt t="277611" x="1014413" y="2085975"/>
          <p14:tracePt t="277655" x="1008063" y="2108200"/>
          <p14:tracePt t="277688" x="1008063" y="2114550"/>
          <p14:tracePt t="277696" x="1008063" y="2122488"/>
          <p14:tracePt t="277707" x="1014413" y="2128838"/>
          <p14:tracePt t="277728" x="1022350" y="2136775"/>
          <p14:tracePt t="277767" x="1036638" y="2136775"/>
          <p14:tracePt t="277778" x="1050925" y="2136775"/>
          <p14:tracePt t="277783" x="1085850" y="2136775"/>
          <p14:tracePt t="277793" x="1093788" y="2136775"/>
          <p14:tracePt t="277810" x="1114425" y="2136775"/>
          <p14:tracePt t="277827" x="1128713" y="2136775"/>
          <p14:tracePt t="277843" x="1136650" y="2136775"/>
          <p14:tracePt t="278004" x="1128713" y="2136775"/>
          <p14:tracePt t="278023" x="1122363" y="2136775"/>
          <p14:tracePt t="278031" x="1093788" y="2136775"/>
          <p14:tracePt t="278047" x="1071563" y="2143125"/>
          <p14:tracePt t="278079" x="1057275" y="2143125"/>
          <p14:tracePt t="278087" x="1050925" y="2143125"/>
          <p14:tracePt t="278119" x="1042988" y="2143125"/>
          <p14:tracePt t="278128" x="1014413" y="2143125"/>
          <p14:tracePt t="278144" x="1008063" y="2143125"/>
          <p14:tracePt t="278151" x="993775" y="2157413"/>
          <p14:tracePt t="278167" x="979488" y="2165350"/>
          <p14:tracePt t="278183" x="971550" y="2165350"/>
          <p14:tracePt t="278192" x="965200" y="2171700"/>
          <p14:tracePt t="278224" x="957263" y="2179638"/>
          <p14:tracePt t="278232" x="942975" y="2193925"/>
          <p14:tracePt t="278247" x="942975" y="2200275"/>
          <p14:tracePt t="278258" x="942975" y="2208213"/>
          <p14:tracePt t="278263" x="942975" y="2214563"/>
          <p14:tracePt t="278275" x="942975" y="2236788"/>
          <p14:tracePt t="278293" x="942975" y="2243138"/>
          <p14:tracePt t="278310" x="942975" y="2265363"/>
          <p14:tracePt t="278326" x="950913" y="2271713"/>
          <p14:tracePt t="278360" x="957263" y="2279650"/>
          <p14:tracePt t="278360" x="971550" y="2279650"/>
          <p14:tracePt t="278376" x="979488" y="2279650"/>
          <p14:tracePt t="278392" x="993775" y="2279650"/>
          <p14:tracePt t="278431" x="1000125" y="2279650"/>
          <p14:tracePt t="278439" x="1008063" y="2279650"/>
          <p14:tracePt t="278447" x="1014413" y="2286000"/>
          <p14:tracePt t="278458" x="1028700" y="2286000"/>
          <p14:tracePt t="278495" x="1036638" y="2286000"/>
          <p14:tracePt t="278552" x="1042988" y="2286000"/>
          <p14:tracePt t="278832" x="1036638" y="2286000"/>
          <p14:tracePt t="278839" x="1028700" y="2300288"/>
          <p14:tracePt t="278858" x="1022350" y="2322513"/>
          <p14:tracePt t="278861" x="1022350" y="2343150"/>
          <p14:tracePt t="278875" x="1022350" y="2365375"/>
          <p14:tracePt t="278891" x="1000125" y="2393950"/>
          <p14:tracePt t="278909" x="993775" y="2408238"/>
          <p14:tracePt t="278924" x="993775" y="2428875"/>
          <p14:tracePt t="278941" x="985838" y="2436813"/>
          <p14:tracePt t="278999" x="985838" y="2443163"/>
          <p14:tracePt t="279015" x="985838" y="2457450"/>
          <p14:tracePt t="279031" x="985838" y="2465388"/>
          <p14:tracePt t="279063" x="985838" y="2471738"/>
          <p14:tracePt t="279095" x="985838" y="2493963"/>
          <p14:tracePt t="279111" x="1014413" y="2514600"/>
          <p14:tracePt t="279124" x="1022350" y="2522538"/>
          <p14:tracePt t="279125" x="1042988" y="2551113"/>
          <p14:tracePt t="279141" x="1050925" y="2557463"/>
          <p14:tracePt t="279183" x="1057275" y="2565400"/>
          <p14:tracePt t="279632" x="1057275" y="2579688"/>
          <p14:tracePt t="279640" x="1057275" y="2593975"/>
          <p14:tracePt t="279645" x="1057275" y="2628900"/>
          <p14:tracePt t="279657" x="1028700" y="2686050"/>
          <p14:tracePt t="279674" x="1008063" y="2728913"/>
          <p14:tracePt t="279690" x="928688" y="2857500"/>
          <p14:tracePt t="279707" x="857250" y="2979738"/>
          <p14:tracePt t="279725" x="779463" y="3128963"/>
          <p14:tracePt t="279741" x="700088" y="3300413"/>
          <p14:tracePt t="279758" x="636588" y="3500438"/>
          <p14:tracePt t="279773" x="585788" y="3665538"/>
          <p14:tracePt t="279790" x="571500" y="3800475"/>
          <p14:tracePt t="279807" x="536575" y="3951288"/>
          <p14:tracePt t="279823" x="536575" y="4029075"/>
          <p14:tracePt t="279841" x="536575" y="4094163"/>
          <p14:tracePt t="279856" x="536575" y="4143375"/>
          <p14:tracePt t="279873" x="550863" y="4186238"/>
          <p14:tracePt t="279890" x="557213" y="4229100"/>
          <p14:tracePt t="279907" x="565150" y="4265613"/>
          <p14:tracePt t="279923" x="593725" y="4300538"/>
          <p14:tracePt t="279940" x="614363" y="4314825"/>
          <p14:tracePt t="279956" x="636588" y="4322763"/>
          <p14:tracePt t="279974" x="671513" y="4322763"/>
          <p14:tracePt t="279989" x="750888" y="4322763"/>
          <p14:tracePt t="280007" x="822325" y="4322763"/>
          <p14:tracePt t="280024" x="865188" y="4322763"/>
          <p14:tracePt t="280040" x="893763" y="4314825"/>
          <p14:tracePt t="280056" x="914400" y="4308475"/>
          <p14:tracePt t="280073" x="922338" y="4300538"/>
          <p14:tracePt t="280090" x="928688" y="4300538"/>
          <p14:tracePt t="280127" x="936625" y="4294188"/>
          <p14:tracePt t="280143" x="942975" y="4286250"/>
          <p14:tracePt t="280143" x="942975" y="4279900"/>
          <p14:tracePt t="280175" x="942975" y="4265613"/>
          <p14:tracePt t="280191" x="942975" y="4257675"/>
          <p14:tracePt t="280196" x="942975" y="4243388"/>
          <p14:tracePt t="280207" x="942975" y="4237038"/>
          <p14:tracePt t="280223" x="942975" y="4222750"/>
          <p14:tracePt t="280240" x="942975" y="4208463"/>
          <p14:tracePt t="280256" x="942975" y="4200525"/>
          <p14:tracePt t="280303" x="942975" y="4194175"/>
          <p14:tracePt t="280383" x="942975" y="4186238"/>
          <p14:tracePt t="280511" x="942975" y="4157663"/>
          <p14:tracePt t="280523" x="922338" y="4143375"/>
          <p14:tracePt t="280530" x="914400" y="4137025"/>
          <p14:tracePt t="281015" x="908050" y="4129088"/>
          <p14:tracePt t="281136" x="914400" y="4114800"/>
          <p14:tracePt t="281144" x="922338" y="4114800"/>
          <p14:tracePt t="281152" x="928688" y="4108450"/>
          <p14:tracePt t="281815" x="885825" y="4122738"/>
          <p14:tracePt t="281831" x="879475" y="4129088"/>
          <p14:tracePt t="281840" x="871538" y="4137025"/>
          <p14:tracePt t="281848" x="871538" y="4151313"/>
          <p14:tracePt t="281855" x="865188" y="4165600"/>
          <p14:tracePt t="281871" x="865188" y="4171950"/>
          <p14:tracePt t="281886" x="865188" y="4194175"/>
          <p14:tracePt t="281904" x="865188" y="4208463"/>
          <p14:tracePt t="281952" x="865188" y="4222750"/>
          <p14:tracePt t="281963" x="865188" y="4229100"/>
          <p14:tracePt t="281976" x="865188" y="4237038"/>
          <p14:tracePt t="281991" x="865188" y="4265613"/>
          <p14:tracePt t="281999" x="865188" y="4271963"/>
          <p14:tracePt t="282007" x="865188" y="4286250"/>
          <p14:tracePt t="282020" x="871538" y="4322763"/>
          <p14:tracePt t="282036" x="885825" y="4337050"/>
          <p14:tracePt t="282054" x="885825" y="4351338"/>
          <p14:tracePt t="282070" x="900113" y="4365625"/>
          <p14:tracePt t="282087" x="908050" y="4386263"/>
          <p14:tracePt t="282104" x="914400" y="4400550"/>
          <p14:tracePt t="282120" x="922338" y="4414838"/>
          <p14:tracePt t="282137" x="928688" y="4429125"/>
          <p14:tracePt t="282184" x="936625" y="4443413"/>
          <p14:tracePt t="282231" x="942975" y="4451350"/>
          <p14:tracePt t="282236" x="950913" y="4465638"/>
          <p14:tracePt t="282253" x="957263" y="4471988"/>
          <p14:tracePt t="282253" x="971550" y="4479925"/>
          <p14:tracePt t="282295" x="993775" y="4486275"/>
          <p14:tracePt t="282303" x="1008063" y="4508500"/>
          <p14:tracePt t="282311" x="1014413" y="4514850"/>
          <p14:tracePt t="282320" x="1022350" y="4522788"/>
          <p14:tracePt t="282336" x="1028700" y="4529138"/>
          <p14:tracePt t="282353" x="1036638" y="4537075"/>
          <p14:tracePt t="282369" x="1042988" y="4551363"/>
          <p14:tracePt t="282386" x="1050925" y="4572000"/>
          <p14:tracePt t="282403" x="1057275" y="4579938"/>
          <p14:tracePt t="282439" x="1057275" y="4586288"/>
          <p14:tracePt t="282447" x="1065213" y="4594225"/>
          <p14:tracePt t="282459" x="1071563" y="4600575"/>
          <p14:tracePt t="282496" x="1079500" y="4600575"/>
          <p14:tracePt t="282503" x="1100138" y="4614863"/>
          <p14:tracePt t="282535" x="1108075" y="4614863"/>
          <p14:tracePt t="282543" x="1114425" y="4629150"/>
          <p14:tracePt t="282551" x="1128713" y="4629150"/>
          <p14:tracePt t="282559" x="1143000" y="4637088"/>
          <p14:tracePt t="282570" x="1157288" y="4637088"/>
          <p14:tracePt t="282586" x="1165225" y="4643438"/>
          <p14:tracePt t="282603" x="1200150" y="4657725"/>
          <p14:tracePt t="282619" x="1214438" y="4665663"/>
          <p14:tracePt t="282636" x="1236663" y="4672013"/>
          <p14:tracePt t="282653" x="1271588" y="4672013"/>
          <p14:tracePt t="282669" x="1285875" y="4679950"/>
          <p14:tracePt t="282686" x="1314450" y="4679950"/>
          <p14:tracePt t="282703" x="1350963" y="4679950"/>
          <p14:tracePt t="282720" x="1365250" y="4694238"/>
          <p14:tracePt t="282736" x="1379538" y="4694238"/>
          <p14:tracePt t="282752" x="1408113" y="4700588"/>
          <p14:tracePt t="282770" x="1436688" y="4700588"/>
          <p14:tracePt t="282786" x="1457325" y="4700588"/>
          <p14:tracePt t="282803" x="1485900" y="4700588"/>
          <p14:tracePt t="282819" x="1500188" y="4700588"/>
          <p14:tracePt t="282837" x="1514475" y="4700588"/>
          <p14:tracePt t="282852" x="1528763" y="4700588"/>
          <p14:tracePt t="282869" x="1557338" y="4686300"/>
          <p14:tracePt t="282886" x="1571625" y="4665663"/>
          <p14:tracePt t="282902" x="1614488" y="4600575"/>
          <p14:tracePt t="282920" x="1657350" y="4565650"/>
          <p14:tracePt t="282936" x="1665288" y="4529138"/>
          <p14:tracePt t="282952" x="1679575" y="4486275"/>
          <p14:tracePt t="282969" x="1685925" y="4451350"/>
          <p14:tracePt t="282986" x="1693863" y="4429125"/>
          <p14:tracePt t="283002" x="1700213" y="4386263"/>
          <p14:tracePt t="283020" x="1700213" y="4357688"/>
          <p14:tracePt t="283035" x="1700213" y="4329113"/>
          <p14:tracePt t="283053" x="1700213" y="4308475"/>
          <p14:tracePt t="283068" x="1700213" y="4279900"/>
          <p14:tracePt t="283085" x="1700213" y="4243388"/>
          <p14:tracePt t="283103" x="1685925" y="4194175"/>
          <p14:tracePt t="283119" x="1651000" y="4143375"/>
          <p14:tracePt t="283136" x="1622425" y="4122738"/>
          <p14:tracePt t="283152" x="1608138" y="4094163"/>
          <p14:tracePt t="283169" x="1585913" y="4071938"/>
          <p14:tracePt t="283185" x="1557338" y="4057650"/>
          <p14:tracePt t="283202" x="1514475" y="4029075"/>
          <p14:tracePt t="283218" x="1479550" y="4022725"/>
          <p14:tracePt t="283235" x="1436688" y="4014788"/>
          <p14:tracePt t="283251" x="1393825" y="4014788"/>
          <p14:tracePt t="283268" x="1371600" y="4000500"/>
          <p14:tracePt t="283286" x="1328738" y="3994150"/>
          <p14:tracePt t="283302" x="1314450" y="3986213"/>
          <p14:tracePt t="283319" x="1257300" y="3971925"/>
          <p14:tracePt t="283336" x="1243013" y="3971925"/>
          <p14:tracePt t="283351" x="1222375" y="3971925"/>
          <p14:tracePt t="283368" x="1208088" y="3971925"/>
          <p14:tracePt t="283384" x="1193800" y="3971925"/>
          <p14:tracePt t="283401" x="1179513" y="3971925"/>
          <p14:tracePt t="283418" x="1171575" y="3971925"/>
          <p14:tracePt t="283435" x="1143000" y="3971925"/>
          <p14:tracePt t="283451" x="1122363" y="3979863"/>
          <p14:tracePt t="283468" x="1108075" y="3986213"/>
          <p14:tracePt t="283485" x="1093788" y="3994150"/>
          <p14:tracePt t="283502" x="1085850" y="4000500"/>
          <p14:tracePt t="283518" x="1050925" y="4029075"/>
          <p14:tracePt t="283535" x="1042988" y="4079875"/>
          <p14:tracePt t="283551" x="1022350" y="4114800"/>
          <p14:tracePt t="283568" x="1022350" y="4122738"/>
          <p14:tracePt t="283585" x="1014413" y="4157663"/>
          <p14:tracePt t="283601" x="1014413" y="4171950"/>
          <p14:tracePt t="283618" x="1014413" y="4200525"/>
          <p14:tracePt t="283634" x="1014413" y="4229100"/>
          <p14:tracePt t="283652" x="1014413" y="4237038"/>
          <p14:tracePt t="283668" x="1014413" y="4265613"/>
          <p14:tracePt t="283685" x="1014413" y="4279900"/>
          <p14:tracePt t="283701" x="1014413" y="4286250"/>
          <p14:tracePt t="283718" x="1014413" y="4314825"/>
          <p14:tracePt t="283718" x="1022350" y="4329113"/>
          <p14:tracePt t="283736" x="1022350" y="4357688"/>
          <p14:tracePt t="283752" x="1022350" y="4386263"/>
          <p14:tracePt t="283768" x="1028700" y="4400550"/>
          <p14:tracePt t="283784" x="1036638" y="4422775"/>
          <p14:tracePt t="283802" x="1057275" y="4457700"/>
          <p14:tracePt t="283817" x="1071563" y="4479925"/>
          <p14:tracePt t="283835" x="1079500" y="4508500"/>
          <p14:tracePt t="283851" x="1093788" y="4522788"/>
          <p14:tracePt t="283868" x="1108075" y="4537075"/>
          <p14:tracePt t="283884" x="1128713" y="4543425"/>
          <p14:tracePt t="283901" x="1165225" y="4551363"/>
          <p14:tracePt t="283918" x="1185863" y="4557713"/>
          <p14:tracePt t="283934" x="1228725" y="4586288"/>
          <p14:tracePt t="283951" x="1236663" y="4594225"/>
          <p14:tracePt t="283967" x="1250950" y="4600575"/>
          <p14:tracePt t="284015" x="1257300" y="4608513"/>
          <p14:tracePt t="284023" x="1265238" y="4608513"/>
          <p14:tracePt t="284055" x="1279525" y="4608513"/>
          <p14:tracePt t="284063" x="1285875" y="4608513"/>
          <p14:tracePt t="284103" x="1293813" y="4608513"/>
          <p14:tracePt t="284119" x="1300163" y="4608513"/>
          <p14:tracePt t="284127" x="1322388" y="4608513"/>
          <p14:tracePt t="284129" x="1328738" y="4608513"/>
          <p14:tracePt t="284151" x="1343025" y="4608513"/>
          <p14:tracePt t="284152" x="1357313" y="4608513"/>
          <p14:tracePt t="284168" x="1365250" y="4608513"/>
          <p14:tracePt t="284215" x="1371600" y="4608513"/>
          <p14:tracePt t="284231" x="1379538" y="4608513"/>
          <p14:tracePt t="284247" x="1393825" y="4608513"/>
          <p14:tracePt t="284263" x="1400175" y="4600575"/>
          <p14:tracePt t="284271" x="1408113" y="4594225"/>
          <p14:tracePt t="284288" x="1414463" y="4586288"/>
          <p14:tracePt t="284295" x="1422400" y="4579938"/>
          <p14:tracePt t="284306" x="1443038" y="4543425"/>
          <p14:tracePt t="284318" x="1450975" y="4514850"/>
          <p14:tracePt t="284334" x="1465263" y="4479925"/>
          <p14:tracePt t="284352" x="1465263" y="4471988"/>
          <p14:tracePt t="284367" x="1493838" y="4422775"/>
          <p14:tracePt t="284383" x="1493838" y="4394200"/>
          <p14:tracePt t="284401" x="1493838" y="4357688"/>
          <p14:tracePt t="284417" x="1500188" y="4337050"/>
          <p14:tracePt t="284434" x="1500188" y="4294188"/>
          <p14:tracePt t="284450" x="1500188" y="4271963"/>
          <p14:tracePt t="284467" x="1500188" y="4257675"/>
          <p14:tracePt t="284483" x="1500188" y="4229100"/>
          <p14:tracePt t="284500" x="1500188" y="4214813"/>
          <p14:tracePt t="284516" x="1500188" y="4194175"/>
          <p14:tracePt t="284533" x="1500188" y="4171950"/>
          <p14:tracePt t="284551" x="1500188" y="4137025"/>
          <p14:tracePt t="284567" x="1500188" y="4108450"/>
          <p14:tracePt t="284584" x="1479550" y="4071938"/>
          <p14:tracePt t="284600" x="1465263" y="4057650"/>
          <p14:tracePt t="284617" x="1428750" y="4014788"/>
          <p14:tracePt t="284633" x="1408113" y="4000500"/>
          <p14:tracePt t="284650" x="1379538" y="3986213"/>
          <p14:tracePt t="284666" x="1357313" y="3971925"/>
          <p14:tracePt t="284683" x="1314450" y="3965575"/>
          <p14:tracePt t="284699" x="1279525" y="3957638"/>
          <p14:tracePt t="284717" x="1222375" y="3937000"/>
          <p14:tracePt t="284734" x="1193800" y="3929063"/>
          <p14:tracePt t="284749" x="1143000" y="3922713"/>
          <p14:tracePt t="284749" x="1136650" y="3922713"/>
          <p14:tracePt t="284768" x="1128713" y="3922713"/>
          <p14:tracePt t="284783" x="1100138" y="3914775"/>
          <p14:tracePt t="284800" x="1079500" y="3914775"/>
          <p14:tracePt t="284816" x="1065213" y="3914775"/>
          <p14:tracePt t="284834" x="1050925" y="3914775"/>
          <p14:tracePt t="284849" x="1028700" y="3914775"/>
          <p14:tracePt t="284866" x="1014413" y="3914775"/>
          <p14:tracePt t="284883" x="993775" y="3914775"/>
          <p14:tracePt t="284899" x="971550" y="3929063"/>
          <p14:tracePt t="284944" x="965200" y="3951288"/>
          <p14:tracePt t="284951" x="942975" y="3979863"/>
          <p14:tracePt t="284966" x="936625" y="3994150"/>
          <p14:tracePt t="284967" x="928688" y="4029075"/>
          <p14:tracePt t="284982" x="922338" y="4057650"/>
          <p14:tracePt t="284999" x="922338" y="4094163"/>
          <p14:tracePt t="285016" x="922338" y="4114800"/>
          <p14:tracePt t="285033" x="922338" y="4137025"/>
          <p14:tracePt t="285049" x="922338" y="4151313"/>
          <p14:tracePt t="285066" x="922338" y="4179888"/>
          <p14:tracePt t="285083" x="922338" y="4194175"/>
          <p14:tracePt t="285099" x="922338" y="4229100"/>
          <p14:tracePt t="285116" x="922338" y="4265613"/>
          <p14:tracePt t="285132" x="922338" y="4286250"/>
          <p14:tracePt t="285149" x="922338" y="4308475"/>
          <p14:tracePt t="285166" x="922338" y="4329113"/>
          <p14:tracePt t="285182" x="922338" y="4343400"/>
          <p14:tracePt t="285200" x="922338" y="4351338"/>
          <p14:tracePt t="285215" x="922338" y="4371975"/>
          <p14:tracePt t="285233" x="922338" y="4379913"/>
          <p14:tracePt t="285249" x="922338" y="4400550"/>
          <p14:tracePt t="285266" x="922338" y="4408488"/>
          <p14:tracePt t="285282" x="922338" y="4422775"/>
          <p14:tracePt t="285298" x="922338" y="4451350"/>
          <p14:tracePt t="285315" x="922338" y="4465638"/>
          <p14:tracePt t="285333" x="936625" y="4494213"/>
          <p14:tracePt t="285349" x="942975" y="4500563"/>
          <p14:tracePt t="285366" x="950913" y="4514850"/>
          <p14:tracePt t="285381" x="971550" y="4551363"/>
          <p14:tracePt t="285399" x="993775" y="4565650"/>
          <p14:tracePt t="285416" x="1000125" y="4572000"/>
          <p14:tracePt t="285433" x="1008063" y="4579938"/>
          <p14:tracePt t="285449" x="1014413" y="4579938"/>
          <p14:tracePt t="285465" x="1028700" y="4579938"/>
          <p14:tracePt t="285482" x="1050925" y="4586288"/>
          <p14:tracePt t="285498" x="1065213" y="4594225"/>
          <p14:tracePt t="285515" x="1079500" y="4600575"/>
          <p14:tracePt t="285532" x="1085850" y="4608513"/>
          <p14:tracePt t="285549" x="1100138" y="4608513"/>
          <p14:tracePt t="285565" x="1122363" y="4614863"/>
          <p14:tracePt t="285607" x="1128713" y="4614863"/>
          <p14:tracePt t="285623" x="1157288" y="4614863"/>
          <p14:tracePt t="285631" x="1165225" y="4614863"/>
          <p14:tracePt t="285640" x="1193800" y="4614863"/>
          <p14:tracePt t="285649" x="1222375" y="4614863"/>
          <p14:tracePt t="285665" x="1243013" y="4614863"/>
          <p14:tracePt t="285682" x="1250950" y="4614863"/>
          <p14:tracePt t="285698" x="1265238" y="4614863"/>
          <p14:tracePt t="285715" x="1271588" y="4608513"/>
          <p14:tracePt t="285731" x="1279525" y="4608513"/>
          <p14:tracePt t="285747" x="1293813" y="4608513"/>
          <p14:tracePt t="285765" x="1322388" y="4600575"/>
          <p14:tracePt t="285781" x="1336675" y="4594225"/>
          <p14:tracePt t="285799" x="1357313" y="4594225"/>
          <p14:tracePt t="285814" x="1379538" y="4586288"/>
          <p14:tracePt t="285856" x="1393825" y="4586288"/>
          <p14:tracePt t="285863" x="1408113" y="4565650"/>
          <p14:tracePt t="285903" x="1414463" y="4557713"/>
          <p14:tracePt t="285911" x="1443038" y="4522788"/>
          <p14:tracePt t="285919" x="1443038" y="4514850"/>
          <p14:tracePt t="285928" x="1443038" y="4457700"/>
          <p14:tracePt t="285937" x="1443038" y="4437063"/>
          <p14:tracePt t="285949" x="1443038" y="4400550"/>
          <p14:tracePt t="285965" x="1443038" y="4357688"/>
          <p14:tracePt t="285981" x="1457325" y="4337050"/>
          <p14:tracePt t="285998" x="1465263" y="4300538"/>
          <p14:tracePt t="286014" x="1465263" y="4265613"/>
          <p14:tracePt t="286031" x="1465263" y="4237038"/>
          <p14:tracePt t="286048" x="1465263" y="4222750"/>
          <p14:tracePt t="286065" x="1465263" y="4186238"/>
          <p14:tracePt t="286081" x="1465263" y="4157663"/>
          <p14:tracePt t="286098" x="1465263" y="4143375"/>
          <p14:tracePt t="286114" x="1465263" y="4108450"/>
          <p14:tracePt t="286132" x="1465263" y="4094163"/>
          <p14:tracePt t="286147" x="1450975" y="4065588"/>
          <p14:tracePt t="286200" x="1443038" y="4057650"/>
          <p14:tracePt t="286208" x="1422400" y="4057650"/>
          <p14:tracePt t="286216" x="1414463" y="4057650"/>
          <p14:tracePt t="286217" x="1408113" y="4057650"/>
          <p14:tracePt t="286231" x="1365250" y="4043363"/>
          <p14:tracePt t="286248" x="1336675" y="4043363"/>
          <p14:tracePt t="286264" x="1314450" y="4029075"/>
          <p14:tracePt t="286281" x="1293813" y="4029075"/>
          <p14:tracePt t="286297" x="1279525" y="4029075"/>
          <p14:tracePt t="286314" x="1265238" y="4029075"/>
          <p14:tracePt t="286331" x="1250950" y="4022725"/>
          <p14:tracePt t="286347" x="1236663" y="4022725"/>
          <p14:tracePt t="286364" x="1222375" y="4022725"/>
          <p14:tracePt t="286380" x="1208088" y="4022725"/>
          <p14:tracePt t="286397" x="1200150" y="4022725"/>
          <p14:tracePt t="286414" x="1185863" y="4022725"/>
          <p14:tracePt t="286447" x="1179513" y="4022725"/>
          <p14:tracePt t="286448" x="1165225" y="4022725"/>
          <p14:tracePt t="286487" x="1143000" y="4029075"/>
          <p14:tracePt t="286502" x="1136650" y="4029075"/>
          <p14:tracePt t="286519" x="1128713" y="4029075"/>
          <p14:tracePt t="286560" x="1122363" y="4037013"/>
          <p14:tracePt t="286711" x="1108075" y="4037013"/>
          <p14:tracePt t="286864" x="1100138" y="4043363"/>
          <p14:tracePt t="286871" x="1100138" y="4051300"/>
          <p14:tracePt t="286873" x="1100138" y="4057650"/>
          <p14:tracePt t="286880" x="1100138" y="4071938"/>
          <p14:tracePt t="286897" x="1093788" y="4100513"/>
          <p14:tracePt t="286914" x="1085850" y="4114800"/>
          <p14:tracePt t="286933" x="1085850" y="4129088"/>
          <p14:tracePt t="287256" x="1079500" y="4137025"/>
          <p14:tracePt t="287264" x="1071563" y="4137025"/>
          <p14:tracePt t="287279" x="1057275" y="4157663"/>
          <p14:tracePt t="287280" x="1057275" y="4179888"/>
          <p14:tracePt t="287296" x="1057275" y="4186238"/>
          <p14:tracePt t="287313" x="1057275" y="4208463"/>
          <p14:tracePt t="287329" x="1057275" y="4222750"/>
          <p14:tracePt t="287346" x="1057275" y="4229100"/>
          <p14:tracePt t="287363" x="1057275" y="4251325"/>
          <p14:tracePt t="287379" x="1057275" y="4265613"/>
          <p14:tracePt t="287396" x="1057275" y="4300538"/>
          <p14:tracePt t="287412" x="1057275" y="4322763"/>
          <p14:tracePt t="287430" x="1057275" y="4337050"/>
          <p14:tracePt t="287445" x="1057275" y="4357688"/>
          <p14:tracePt t="287462" x="1065213" y="4386263"/>
          <p14:tracePt t="287479" x="1071563" y="4422775"/>
          <p14:tracePt t="287496" x="1085850" y="4457700"/>
          <p14:tracePt t="287513" x="1085850" y="4479925"/>
          <p14:tracePt t="287529" x="1100138" y="4514850"/>
          <p14:tracePt t="287546" x="1108075" y="4522788"/>
          <p14:tracePt t="287562" x="1114425" y="4537075"/>
          <p14:tracePt t="287579" x="1128713" y="4551363"/>
          <p14:tracePt t="287595" x="1136650" y="4557713"/>
          <p14:tracePt t="287612" x="1143000" y="4565650"/>
          <p14:tracePt t="287648" x="1157288" y="4579938"/>
          <p14:tracePt t="287652" x="1165225" y="4586288"/>
          <p14:tracePt t="287662" x="1171575" y="4586288"/>
          <p14:tracePt t="287678" x="1200150" y="4594225"/>
          <p14:tracePt t="287695" x="1214438" y="4594225"/>
          <p14:tracePt t="287712" x="1228725" y="4594225"/>
          <p14:tracePt t="287729" x="1243013" y="4594225"/>
          <p14:tracePt t="287746" x="1250950" y="4594225"/>
          <p14:tracePt t="287762" x="1257300" y="4594225"/>
          <p14:tracePt t="287778" x="1271588" y="4600575"/>
          <p14:tracePt t="287815" x="1279525" y="4600575"/>
          <p14:tracePt t="287828" x="1285875" y="4600575"/>
          <p14:tracePt t="287935" x="1293813" y="4600575"/>
          <p14:tracePt t="287968" x="1300163" y="4600575"/>
          <p14:tracePt t="287976" x="1314450" y="4600575"/>
          <p14:tracePt t="287991" x="1322388" y="4600575"/>
          <p14:tracePt t="287999" x="1343025" y="4594225"/>
          <p14:tracePt t="288007" x="1350963" y="4586288"/>
          <p14:tracePt t="288015" x="1365250" y="4572000"/>
          <p14:tracePt t="288028" x="1371600" y="4565650"/>
          <p14:tracePt t="288044" x="1385888" y="4551363"/>
          <p14:tracePt t="288062" x="1400175" y="4537075"/>
          <p14:tracePt t="288078" x="1428750" y="4508500"/>
          <p14:tracePt t="288095" x="1443038" y="4486275"/>
          <p14:tracePt t="288112" x="1457325" y="4465638"/>
          <p14:tracePt t="288159" x="1457325" y="4457700"/>
          <p14:tracePt t="288167" x="1465263" y="4429125"/>
          <p14:tracePt t="288183" x="1465263" y="4422775"/>
          <p14:tracePt t="288200" x="1479550" y="4400550"/>
          <p14:tracePt t="288207" x="1479550" y="4394200"/>
          <p14:tracePt t="288213" x="1479550" y="4357688"/>
          <p14:tracePt t="288228" x="1479550" y="4337050"/>
          <p14:tracePt t="288245" x="1479550" y="4314825"/>
          <p14:tracePt t="288261" x="1479550" y="4300538"/>
          <p14:tracePt t="288278" x="1479550" y="4279900"/>
          <p14:tracePt t="288278" x="1479550" y="4271963"/>
          <p14:tracePt t="288296" x="1479550" y="4243388"/>
          <p14:tracePt t="288312" x="1471613" y="4229100"/>
          <p14:tracePt t="288329" x="1471613" y="4208463"/>
          <p14:tracePt t="288345" x="1465263" y="4186238"/>
          <p14:tracePt t="288361" x="1457325" y="4179888"/>
          <p14:tracePt t="288377" x="1450975" y="4157663"/>
          <p14:tracePt t="288394" x="1443038" y="4143375"/>
          <p14:tracePt t="288411" x="1436688" y="4122738"/>
          <p14:tracePt t="288428" x="1428750" y="4114800"/>
          <p14:tracePt t="288444" x="1408113" y="4100513"/>
          <p14:tracePt t="288460" x="1400175" y="4100513"/>
          <p14:tracePt t="288477" x="1385888" y="4086225"/>
          <p14:tracePt t="288494" x="1350963" y="4071938"/>
          <p14:tracePt t="288535" x="1336675" y="4071938"/>
          <p14:tracePt t="288543" x="1322388" y="4065588"/>
          <p14:tracePt t="288576" x="1314450" y="4065588"/>
          <p14:tracePt t="288580" x="1285875" y="4065588"/>
          <p14:tracePt t="288599" x="1279525" y="4065588"/>
          <p14:tracePt t="288615" x="1271588" y="4057650"/>
          <p14:tracePt t="288616" x="1257300" y="4057650"/>
          <p14:tracePt t="288627" x="1250950" y="4057650"/>
          <p14:tracePt t="288644" x="1243013" y="4057650"/>
          <p14:tracePt t="288688" x="1236663" y="4057650"/>
          <p14:tracePt t="288696" x="1208088" y="4057650"/>
          <p14:tracePt t="288711" x="1193800" y="4057650"/>
          <p14:tracePt t="288743" x="1179513" y="4057650"/>
          <p14:tracePt t="288759" x="1157288" y="4071938"/>
          <p14:tracePt t="288765" x="1157288" y="4079875"/>
          <p14:tracePt t="288777" x="1150938" y="4094163"/>
          <p14:tracePt t="288794" x="1150938" y="4114800"/>
          <p14:tracePt t="288811" x="1143000" y="4143375"/>
          <p14:tracePt t="288827" x="1122363" y="4171950"/>
          <p14:tracePt t="288845" x="1122363" y="4194175"/>
          <p14:tracePt t="288860" x="1122363" y="4229100"/>
          <p14:tracePt t="288893" x="1122363" y="4243388"/>
          <p14:tracePt t="288894" x="1122363" y="4265613"/>
          <p14:tracePt t="288910" x="1122363" y="4286250"/>
          <p14:tracePt t="288928" x="1122363" y="4294188"/>
          <p14:tracePt t="288944" x="1136650" y="4314825"/>
          <p14:tracePt t="288961" x="1136650" y="4322763"/>
          <p14:tracePt t="288977" x="1143000" y="4351338"/>
          <p14:tracePt t="288994" x="1157288" y="4371975"/>
          <p14:tracePt t="289010" x="1157288" y="4379913"/>
          <p14:tracePt t="289027" x="1157288" y="4386263"/>
          <p14:tracePt t="289043" x="1157288" y="4394200"/>
          <p14:tracePt t="289061" x="1165225" y="4400550"/>
          <p14:tracePt t="289095" x="1165225" y="4422775"/>
          <p14:tracePt t="289111" x="1171575" y="4429125"/>
          <p14:tracePt t="290448" x="1179513" y="4437063"/>
          <p14:tracePt t="290503" x="1185863" y="4437063"/>
          <p14:tracePt t="290582" x="1193800" y="4443413"/>
          <p14:tracePt t="290615" x="1200150" y="4443413"/>
          <p14:tracePt t="290620" x="1208088" y="4451350"/>
          <p14:tracePt t="290679" x="1214438" y="4457700"/>
          <p14:tracePt t="290759" x="1222375" y="4465638"/>
          <p14:tracePt t="290800" x="1228725" y="4465638"/>
          <p14:tracePt t="290808" x="1236663" y="4465638"/>
          <p14:tracePt t="290847" x="1243013" y="4465638"/>
          <p14:tracePt t="290863" x="1265238" y="4471988"/>
          <p14:tracePt t="290920" x="1271588" y="4471988"/>
          <p14:tracePt t="291047" x="1279525" y="4471988"/>
          <p14:tracePt t="291087" x="1285875" y="4471988"/>
          <p14:tracePt t="291159" x="1300163" y="4479925"/>
          <p14:tracePt t="291391" x="1308100" y="4479925"/>
          <p14:tracePt t="291431" x="1314450" y="4479925"/>
          <p14:tracePt t="291528" x="1322388" y="4479925"/>
          <p14:tracePt t="291536" x="1336675" y="4479925"/>
          <p14:tracePt t="291551" x="1357313" y="4479925"/>
          <p14:tracePt t="291600" x="1365250" y="4471988"/>
          <p14:tracePt t="291639" x="1379538" y="4471988"/>
          <p14:tracePt t="291654" x="1393825" y="4465638"/>
          <p14:tracePt t="291659" x="1400175" y="4451350"/>
          <p14:tracePt t="291679" x="1414463" y="4451350"/>
          <p14:tracePt t="291687" x="1422400" y="4443413"/>
          <p14:tracePt t="291695" x="1450975" y="4429125"/>
          <p14:tracePt t="291706" x="1465263" y="4422775"/>
          <p14:tracePt t="291723" x="1471613" y="4414838"/>
          <p14:tracePt t="291739" x="1485900" y="4400550"/>
          <p14:tracePt t="291756" x="1508125" y="4386263"/>
          <p14:tracePt t="291773" x="1508125" y="4379913"/>
          <p14:tracePt t="291790" x="1514475" y="4351338"/>
          <p14:tracePt t="291806" x="1514475" y="4343400"/>
          <p14:tracePt t="291823" x="1514475" y="4322763"/>
          <p14:tracePt t="291840" x="1514475" y="4314825"/>
          <p14:tracePt t="291856" x="1514475" y="4308475"/>
          <p14:tracePt t="291872" x="1514475" y="4300538"/>
          <p14:tracePt t="291912" x="1514475" y="4286250"/>
          <p14:tracePt t="291919" x="1514475" y="4279900"/>
          <p14:tracePt t="291923" x="1514475" y="4257675"/>
          <p14:tracePt t="291940" x="1500188" y="4243388"/>
          <p14:tracePt t="291957" x="1500188" y="4237038"/>
          <p14:tracePt t="291973" x="1493838" y="4222750"/>
          <p14:tracePt t="291989" x="1485900" y="4200525"/>
          <p14:tracePt t="292006" x="1485900" y="4194175"/>
          <p14:tracePt t="292022" x="1471613" y="4171950"/>
          <p14:tracePt t="292040" x="1457325" y="4157663"/>
          <p14:tracePt t="292055" x="1422400" y="4151313"/>
          <p14:tracePt t="292074" x="1408113" y="4143375"/>
          <p14:tracePt t="292089" x="1385888" y="4137025"/>
          <p14:tracePt t="292106" x="1357313" y="4114800"/>
          <p14:tracePt t="292122" x="1343025" y="4108450"/>
          <p14:tracePt t="292139" x="1336675" y="4108450"/>
          <p14:tracePt t="292156" x="1322388" y="4100513"/>
          <p14:tracePt t="292172" x="1314450" y="4100513"/>
          <p14:tracePt t="292189" x="1293813" y="4094163"/>
          <p14:tracePt t="292206" x="1279525" y="4094163"/>
          <p14:tracePt t="292222" x="1265238" y="4094163"/>
          <p14:tracePt t="292239" x="1243013" y="4094163"/>
          <p14:tracePt t="292257" x="1222375" y="4094163"/>
          <p14:tracePt t="292273" x="1193800" y="4094163"/>
          <p14:tracePt t="292289" x="1185863" y="4094163"/>
          <p14:tracePt t="292306" x="1165225" y="4094163"/>
          <p14:tracePt t="292322" x="1157288" y="4094163"/>
          <p14:tracePt t="292339" x="1143000" y="4094163"/>
          <p14:tracePt t="292355" x="1108075" y="4094163"/>
          <p14:tracePt t="292399" x="1085850" y="4094163"/>
          <p14:tracePt t="292407" x="1065213" y="4122738"/>
          <p14:tracePt t="292415" x="1057275" y="4129088"/>
          <p14:tracePt t="292423" x="1028700" y="4165600"/>
          <p14:tracePt t="292423" x="1022350" y="4171950"/>
          <p14:tracePt t="292440" x="1014413" y="4186238"/>
          <p14:tracePt t="292455" x="1008063" y="4208463"/>
          <p14:tracePt t="292472" x="1008063" y="4214813"/>
          <p14:tracePt t="292488" x="993775" y="4237038"/>
          <p14:tracePt t="292505" x="993775" y="4251325"/>
          <p14:tracePt t="292522" x="985838" y="4294188"/>
          <p14:tracePt t="292539" x="985838" y="4337050"/>
          <p14:tracePt t="292556" x="985838" y="4400550"/>
          <p14:tracePt t="292572" x="985838" y="4414838"/>
          <p14:tracePt t="292589" x="985838" y="4443413"/>
          <p14:tracePt t="292605" x="985838" y="4451350"/>
          <p14:tracePt t="292622" x="985838" y="4457700"/>
          <p14:tracePt t="292639" x="1000125" y="4500563"/>
          <p14:tracePt t="292656" x="1022350" y="4529138"/>
          <p14:tracePt t="292671" x="1042988" y="4557713"/>
          <p14:tracePt t="292688" x="1057275" y="4579938"/>
          <p14:tracePt t="292706" x="1071563" y="4586288"/>
          <p14:tracePt t="292722" x="1100138" y="4594225"/>
          <p14:tracePt t="292739" x="1136650" y="4614863"/>
          <p14:tracePt t="292755" x="1157288" y="4614863"/>
          <p14:tracePt t="292771" x="1193800" y="4614863"/>
          <p14:tracePt t="292788" x="1214438" y="4614863"/>
          <p14:tracePt t="292805" x="1257300" y="4614863"/>
          <p14:tracePt t="292822" x="1300163" y="4614863"/>
          <p14:tracePt t="292839" x="1350963" y="4614863"/>
          <p14:tracePt t="292856" x="1385888" y="4614863"/>
          <p14:tracePt t="292871" x="1400175" y="4614863"/>
          <p14:tracePt t="292889" x="1408113" y="4614863"/>
          <p14:tracePt t="292905" x="1422400" y="4600575"/>
          <p14:tracePt t="292922" x="1428750" y="4600575"/>
          <p14:tracePt t="292937" x="1443038" y="4600575"/>
          <p14:tracePt t="292954" x="1485900" y="4579938"/>
          <p14:tracePt t="292972" x="1522413" y="4557713"/>
          <p14:tracePt t="292987" x="1536700" y="4551363"/>
          <p14:tracePt t="293005" x="1550988" y="4543425"/>
          <p14:tracePt t="293021" x="1550988" y="4529138"/>
          <p14:tracePt t="293038" x="1557338" y="4500563"/>
          <p14:tracePt t="293054" x="1557338" y="4457700"/>
          <p14:tracePt t="293072" x="1557338" y="4429125"/>
          <p14:tracePt t="293088" x="1557338" y="4422775"/>
          <p14:tracePt t="293104" x="1557338" y="4408488"/>
          <p14:tracePt t="293120" x="1557338" y="4379913"/>
          <p14:tracePt t="293138" x="1550988" y="4371975"/>
          <p14:tracePt t="293154" x="1528763" y="4365625"/>
          <p14:tracePt t="293171" x="1522413" y="4357688"/>
          <p14:tracePt t="293188" x="1508125" y="4337050"/>
          <p14:tracePt t="293204" x="1500188" y="4329113"/>
          <p14:tracePt t="293220" x="1493838" y="4322763"/>
          <p14:tracePt t="293237" x="1485900" y="4314825"/>
          <p14:tracePt t="293237" x="1479550" y="4300538"/>
          <p14:tracePt t="293288" x="1479550" y="4294188"/>
          <p14:tracePt t="293295" x="1479550" y="4271963"/>
          <p14:tracePt t="293303" x="1471613" y="4265613"/>
          <p14:tracePt t="293321" x="1471613" y="4257675"/>
          <p14:tracePt t="293359" x="1471613" y="4251325"/>
          <p14:tracePt t="293391" x="1471613" y="4237038"/>
          <p14:tracePt t="293712" x="1471613" y="4229100"/>
          <p14:tracePt t="293815" x="1471613" y="4214813"/>
          <p14:tracePt t="293927" x="1479550" y="4214813"/>
          <p14:tracePt t="293935" x="1485900" y="4214813"/>
          <p14:tracePt t="294399" x="1522413" y="4179888"/>
          <p14:tracePt t="294405" x="1571625" y="4129088"/>
          <p14:tracePt t="294419" x="1600200" y="4108450"/>
          <p14:tracePt t="294420" x="1693863" y="3971925"/>
          <p14:tracePt t="294436" x="1765300" y="3757613"/>
          <p14:tracePt t="294453" x="1785938" y="3551238"/>
          <p14:tracePt t="294469" x="1800225" y="3357563"/>
          <p14:tracePt t="294486" x="1814513" y="3165475"/>
          <p14:tracePt t="294503" x="1836738" y="3022600"/>
          <p14:tracePt t="294503" x="1851025" y="2951163"/>
          <p14:tracePt t="294520" x="1865313" y="2771775"/>
          <p14:tracePt t="294536" x="1865313" y="2614613"/>
          <p14:tracePt t="294553" x="1865313" y="2479675"/>
          <p14:tracePt t="294569" x="1865313" y="2386013"/>
          <p14:tracePt t="294585" x="1865313" y="2300288"/>
          <p14:tracePt t="294602" x="1865313" y="2228850"/>
          <p14:tracePt t="294619" x="1865313" y="2157413"/>
          <p14:tracePt t="294636" x="1857375" y="2085975"/>
          <p14:tracePt t="294652" x="1843088" y="2051050"/>
          <p14:tracePt t="294669" x="1836738" y="2036763"/>
          <p14:tracePt t="294685" x="1828800" y="2022475"/>
          <p14:tracePt t="294702" x="1822450" y="2014538"/>
          <p14:tracePt t="294718" x="1757363" y="1971675"/>
          <p14:tracePt t="294735" x="1700213" y="1965325"/>
          <p14:tracePt t="294752" x="1679575" y="1951038"/>
          <p14:tracePt t="294769" x="1636713" y="1936750"/>
          <p14:tracePt t="294785" x="1593850" y="1914525"/>
          <p14:tracePt t="294802" x="1536700" y="1908175"/>
          <p14:tracePt t="294819" x="1465263" y="1879600"/>
          <p14:tracePt t="294835" x="1385888" y="1879600"/>
          <p14:tracePt t="294852" x="1371600" y="1871663"/>
          <p14:tracePt t="294869" x="1343025" y="1865313"/>
          <p14:tracePt t="294885" x="1265238" y="1836738"/>
          <p14:tracePt t="294902" x="1150938" y="1779588"/>
          <p14:tracePt t="294918" x="942975" y="1693863"/>
          <p14:tracePt t="294936" x="908050" y="1665288"/>
          <p14:tracePt t="295007" x="908050" y="1657350"/>
          <p14:tracePt t="295015" x="900113" y="1651000"/>
          <p14:tracePt t="295031" x="900113" y="1643063"/>
          <p14:tracePt t="295064" x="900113" y="1636713"/>
          <p14:tracePt t="295071" x="900113" y="1614488"/>
          <p14:tracePt t="295072" x="900113" y="1608138"/>
          <p14:tracePt t="295087" x="900113" y="1600200"/>
          <p14:tracePt t="295095" x="908050" y="1593850"/>
          <p14:tracePt t="295127" x="908050" y="1585913"/>
          <p14:tracePt t="295135" x="914400" y="1579563"/>
          <p14:tracePt t="295143" x="942975" y="1565275"/>
          <p14:tracePt t="295143" x="950913" y="1557338"/>
          <p14:tracePt t="295151" x="965200" y="1550988"/>
          <p14:tracePt t="295168" x="971550" y="1550988"/>
          <p14:tracePt t="295215" x="979488" y="1550988"/>
          <p14:tracePt t="295220" x="985838" y="1550988"/>
          <p14:tracePt t="295239" x="1008063" y="1550988"/>
          <p14:tracePt t="295247" x="1014413" y="1550988"/>
          <p14:tracePt t="295257" x="1022350" y="1557338"/>
          <p14:tracePt t="295295" x="1028700" y="1565275"/>
          <p14:tracePt t="295303" x="1036638" y="1593850"/>
          <p14:tracePt t="295311" x="1057275" y="1657350"/>
          <p14:tracePt t="295328" x="1057275" y="1671638"/>
          <p14:tracePt t="295328" x="1057275" y="1693863"/>
          <p14:tracePt t="295335" x="1057275" y="1714500"/>
          <p14:tracePt t="295351" x="1057275" y="1728788"/>
          <p14:tracePt t="295368" x="1057275" y="1751013"/>
          <p14:tracePt t="295384" x="1057275" y="1765300"/>
          <p14:tracePt t="295401" x="1057275" y="1785938"/>
          <p14:tracePt t="295417" x="1057275" y="1800225"/>
          <p14:tracePt t="295463" x="1057275" y="1808163"/>
          <p14:tracePt t="295472" x="1057275" y="1814513"/>
          <p14:tracePt t="295480" x="1057275" y="1828800"/>
          <p14:tracePt t="295484" x="1057275" y="1851025"/>
          <p14:tracePt t="295501" x="1057275" y="1893888"/>
          <p14:tracePt t="295518" x="1057275" y="1936750"/>
          <p14:tracePt t="295534" x="1057275" y="1971675"/>
          <p14:tracePt t="295551" x="1057275" y="1979613"/>
          <p14:tracePt t="295567" x="1057275" y="2008188"/>
          <p14:tracePt t="295583" x="1057275" y="2057400"/>
          <p14:tracePt t="295602" x="1057275" y="2151063"/>
          <p14:tracePt t="295617" x="1057275" y="2257425"/>
          <p14:tracePt t="295635" x="1050925" y="2379663"/>
          <p14:tracePt t="295650" x="1000125" y="2565400"/>
          <p14:tracePt t="295667" x="965200" y="2771775"/>
          <p14:tracePt t="295684" x="865188" y="3057525"/>
          <p14:tracePt t="295701" x="850900" y="3279775"/>
          <p14:tracePt t="295718" x="836613" y="3351213"/>
          <p14:tracePt t="295734" x="836613" y="3357563"/>
          <p14:tracePt t="295831" x="836613" y="3365500"/>
          <p14:tracePt t="295839" x="871538" y="3286125"/>
          <p14:tracePt t="295847" x="885825" y="3200400"/>
          <p14:tracePt t="295852" x="922338" y="2971800"/>
          <p14:tracePt t="295867" x="950913" y="2693988"/>
          <p14:tracePt t="295884" x="993775" y="2465388"/>
          <p14:tracePt t="295901" x="1014413" y="2308225"/>
          <p14:tracePt t="295917" x="1050925" y="2157413"/>
          <p14:tracePt t="295934" x="1079500" y="2028825"/>
          <p14:tracePt t="295950" x="1100138" y="1879600"/>
          <p14:tracePt t="295967" x="1100138" y="1836738"/>
          <p14:tracePt t="295983" x="1100138" y="1800225"/>
          <p14:tracePt t="296001" x="1100138" y="1793875"/>
          <p14:tracePt t="296047" x="1100138" y="1785938"/>
          <p14:tracePt t="296175" x="1100138" y="1800225"/>
          <p14:tracePt t="296183" x="1100138" y="1808163"/>
          <p14:tracePt t="296186" x="1100138" y="1843088"/>
          <p14:tracePt t="296200" x="1100138" y="1851025"/>
          <p14:tracePt t="296217" x="1100138" y="1865313"/>
          <p14:tracePt t="296375" x="1100138" y="1843088"/>
          <p14:tracePt t="296383" x="1100138" y="1836738"/>
          <p14:tracePt t="296831" x="1100138" y="1828800"/>
          <p14:tracePt t="296839" x="1108075" y="1800225"/>
          <p14:tracePt t="296855" x="1108075" y="1793875"/>
          <p14:tracePt t="296855" x="1114425" y="1785938"/>
          <p14:tracePt t="296866" x="1114425" y="1771650"/>
          <p14:tracePt t="296882" x="1122363" y="1751013"/>
          <p14:tracePt t="296928" x="1122363" y="1743075"/>
          <p14:tracePt t="296975" x="1128713" y="1736725"/>
          <p14:tracePt t="298665" x="1136650" y="1736725"/>
          <p14:tracePt t="298680" x="1136650" y="1757363"/>
          <p14:tracePt t="298695" x="1136650" y="1765300"/>
          <p14:tracePt t="298703" x="1136650" y="1771650"/>
          <p14:tracePt t="298719" x="1136650" y="1785938"/>
          <p14:tracePt t="298727" x="1136650" y="1793875"/>
          <p14:tracePt t="298735" x="1136650" y="1808163"/>
          <p14:tracePt t="298747" x="1128713" y="1828800"/>
          <p14:tracePt t="298763" x="1128713" y="1843088"/>
          <p14:tracePt t="298780" x="1128713" y="1865313"/>
          <p14:tracePt t="298796" x="1128713" y="1885950"/>
          <p14:tracePt t="298813" x="1128713" y="1914525"/>
          <p14:tracePt t="298829" x="1128713" y="1922463"/>
          <p14:tracePt t="299016" x="1128713" y="1928813"/>
          <p14:tracePt t="299025" x="1136650" y="1928813"/>
          <p14:tracePt t="299039" x="1143000" y="1928813"/>
          <p14:tracePt t="299055" x="1150938" y="1928813"/>
          <p14:tracePt t="299063" x="1165225" y="1928813"/>
          <p14:tracePt t="299079" x="1179513" y="1928813"/>
          <p14:tracePt t="299080" x="1208088" y="1914525"/>
          <p14:tracePt t="299096" x="1222375" y="1914525"/>
          <p14:tracePt t="299113" x="1243013" y="1908175"/>
          <p14:tracePt t="299129" x="1265238" y="1893888"/>
          <p14:tracePt t="299145" x="1285875" y="1893888"/>
          <p14:tracePt t="299163" x="1293813" y="1893888"/>
          <p14:tracePt t="299179" x="1308100" y="1885950"/>
          <p14:tracePt t="299223" x="1322388" y="1885950"/>
          <p14:tracePt t="299239" x="1328738" y="1885950"/>
          <p14:tracePt t="299255" x="1336675" y="1885950"/>
          <p14:tracePt t="299271" x="1343025" y="1885950"/>
          <p14:tracePt t="299279" x="1357313" y="1885950"/>
          <p14:tracePt t="299287" x="1379538" y="1885950"/>
          <p14:tracePt t="299296" x="1414463" y="1885950"/>
          <p14:tracePt t="299312" x="1457325" y="1885950"/>
          <p14:tracePt t="299328" x="1465263" y="1885950"/>
          <p14:tracePt t="299346" x="1479550" y="1885950"/>
          <p14:tracePt t="299362" x="1493838" y="1885950"/>
          <p14:tracePt t="299379" x="1514475" y="1885950"/>
          <p14:tracePt t="299395" x="1543050" y="1885950"/>
          <p14:tracePt t="299412" x="1571625" y="1885950"/>
          <p14:tracePt t="299428" x="1593850" y="1885950"/>
          <p14:tracePt t="299445" x="1608138" y="1885950"/>
          <p14:tracePt t="299462" x="1614488" y="1885950"/>
          <p14:tracePt t="299479" x="1651000" y="1885950"/>
          <p14:tracePt t="299496" x="1657350" y="1885950"/>
          <p14:tracePt t="299543" x="1671638" y="1885950"/>
          <p14:tracePt t="299663" x="1657350" y="1893888"/>
          <p14:tracePt t="299671" x="1636713" y="1893888"/>
          <p14:tracePt t="299677" x="1550988" y="1908175"/>
          <p14:tracePt t="299695" x="1479550" y="1922463"/>
          <p14:tracePt t="299713" x="1408113" y="1922463"/>
          <p14:tracePt t="299728" x="1350963" y="1922463"/>
          <p14:tracePt t="299745" x="1308100" y="1922463"/>
          <p14:tracePt t="299761" x="1250950" y="1922463"/>
          <p14:tracePt t="299777" x="1208088" y="1922463"/>
          <p14:tracePt t="299796" x="1165225" y="1922463"/>
          <p14:tracePt t="299811" x="1128713" y="1922463"/>
          <p14:tracePt t="299829" x="1093788" y="1922463"/>
          <p14:tracePt t="299845" x="1085850" y="1922463"/>
          <p14:tracePt t="299967" x="1122363" y="1922463"/>
          <p14:tracePt t="299975" x="1150938" y="1922463"/>
          <p14:tracePt t="299983" x="1165225" y="1922463"/>
          <p14:tracePt t="299991" x="1185863" y="1922463"/>
          <p14:tracePt t="299999" x="1228725" y="1922463"/>
          <p14:tracePt t="300011" x="1250950" y="1922463"/>
          <p14:tracePt t="300027" x="1265238" y="1922463"/>
          <p14:tracePt t="300044" x="1271588" y="1922463"/>
          <p14:tracePt t="300135" x="1265238" y="1928813"/>
          <p14:tracePt t="300143" x="1257300" y="1928813"/>
          <p14:tracePt t="300151" x="1214438" y="1936750"/>
          <p14:tracePt t="300160" x="1179513" y="1936750"/>
          <p14:tracePt t="300178" x="1122363" y="1965325"/>
          <p14:tracePt t="300195" x="1100138" y="1965325"/>
          <p14:tracePt t="300211" x="1085850" y="1965325"/>
          <p14:tracePt t="300228" x="1079500" y="1971675"/>
          <p14:tracePt t="300244" x="1057275" y="1979613"/>
          <p14:tracePt t="300261" x="1042988" y="1979613"/>
          <p14:tracePt t="300277" x="1008063" y="1993900"/>
          <p14:tracePt t="300293" x="1000125" y="2000250"/>
          <p14:tracePt t="300310" x="1000125" y="2008188"/>
          <p14:tracePt t="300327" x="1000125" y="2028825"/>
          <p14:tracePt t="300344" x="1000125" y="2043113"/>
          <p14:tracePt t="300361" x="1000125" y="2071688"/>
          <p14:tracePt t="300378" x="1000125" y="2079625"/>
          <p14:tracePt t="300394" x="1000125" y="2085975"/>
          <p14:tracePt t="300527" x="1000125" y="2100263"/>
          <p14:tracePt t="300983" x="1008063" y="2051050"/>
          <p14:tracePt t="300991" x="1008063" y="2022475"/>
          <p14:tracePt t="300999" x="1022350" y="1979613"/>
          <p14:tracePt t="301010" x="1028700" y="1936750"/>
          <p14:tracePt t="301026" x="1028700" y="1928813"/>
          <p14:tracePt t="301042" x="1028700" y="1900238"/>
          <p14:tracePt t="301059" x="1028700" y="1865313"/>
          <p14:tracePt t="301076" x="1028700" y="1808163"/>
          <p14:tracePt t="301093" x="1028700" y="1722438"/>
          <p14:tracePt t="301110" x="1028700" y="1657350"/>
          <p14:tracePt t="301127" x="1028700" y="1579563"/>
          <p14:tracePt t="301143" x="1008063" y="1522413"/>
          <p14:tracePt t="301160" x="1008063" y="1508125"/>
          <p14:tracePt t="301176" x="1008063" y="1485900"/>
          <p14:tracePt t="301193" x="1008063" y="1450975"/>
          <p14:tracePt t="301210" x="1008063" y="1436688"/>
          <p14:tracePt t="301226" x="1008063" y="1414463"/>
          <p14:tracePt t="301243" x="1008063" y="1408113"/>
          <p14:tracePt t="301319" x="1000125" y="1400175"/>
          <p14:tracePt t="301335" x="993775" y="1408113"/>
          <p14:tracePt t="301343" x="993775" y="1414463"/>
          <p14:tracePt t="301344" x="971550" y="1479550"/>
          <p14:tracePt t="301359" x="965200" y="1522413"/>
          <p14:tracePt t="301376" x="965200" y="1593850"/>
          <p14:tracePt t="301392" x="965200" y="1665288"/>
          <p14:tracePt t="301409" x="965200" y="1714500"/>
          <p14:tracePt t="301426" x="965200" y="1757363"/>
          <p14:tracePt t="301442" x="965200" y="1765300"/>
          <p14:tracePt t="301487" x="965200" y="1771650"/>
          <p14:tracePt t="301599" x="965200" y="1779588"/>
          <p14:tracePt t="301607" x="979488" y="1785938"/>
          <p14:tracePt t="301615" x="1008063" y="1785938"/>
          <p14:tracePt t="301631" x="1022350" y="1785938"/>
          <p14:tracePt t="301638" x="1036638" y="1785938"/>
          <p14:tracePt t="301642" x="1093788" y="1785938"/>
          <p14:tracePt t="301658" x="1122363" y="1785938"/>
          <p14:tracePt t="301676" x="1150938" y="1785938"/>
          <p14:tracePt t="301692" x="1171575" y="1800225"/>
          <p14:tracePt t="301709" x="1185863" y="1808163"/>
          <p14:tracePt t="301726" x="1208088" y="1808163"/>
          <p14:tracePt t="301742" x="1222375" y="1814513"/>
          <p14:tracePt t="301887" x="1214438" y="1822450"/>
          <p14:tracePt t="301903" x="1208088" y="1822450"/>
          <p14:tracePt t="301911" x="1200150" y="1822450"/>
          <p14:tracePt t="301920" x="1193800" y="1828800"/>
          <p14:tracePt t="301928" x="1185863" y="1836738"/>
          <p14:tracePt t="301942" x="1171575" y="1851025"/>
          <p14:tracePt t="301983" x="1165225" y="1851025"/>
          <p14:tracePt t="302023" x="1150938" y="1851025"/>
          <p14:tracePt t="302032" x="1143000" y="1851025"/>
          <p14:tracePt t="302040" x="1136650" y="1851025"/>
          <p14:tracePt t="302047" x="1122363" y="1857375"/>
          <p14:tracePt t="302058" x="1100138" y="1865313"/>
          <p14:tracePt t="302075" x="1079500" y="1871663"/>
          <p14:tracePt t="302092" x="1057275" y="1885950"/>
          <p14:tracePt t="302108" x="1050925" y="1893888"/>
          <p14:tracePt t="302125" x="1036638" y="1922463"/>
          <p14:tracePt t="302141" x="1022350" y="1979613"/>
          <p14:tracePt t="302158" x="1008063" y="2071688"/>
          <p14:tracePt t="302175" x="957263" y="2343150"/>
          <p14:tracePt t="302192" x="942975" y="2586038"/>
          <p14:tracePt t="302208" x="914400" y="2828925"/>
          <p14:tracePt t="302224" x="879475" y="3071813"/>
          <p14:tracePt t="302241" x="850900" y="3343275"/>
          <p14:tracePt t="302257" x="793750" y="3594100"/>
          <p14:tracePt t="302275" x="757238" y="3800475"/>
          <p14:tracePt t="302291" x="728663" y="4029075"/>
          <p14:tracePt t="302308" x="728663" y="4222750"/>
          <p14:tracePt t="302324" x="728663" y="4379913"/>
          <p14:tracePt t="302341" x="742950" y="4471988"/>
          <p14:tracePt t="302358" x="757238" y="4494213"/>
          <p14:tracePt t="302374" x="757238" y="4529138"/>
          <p14:tracePt t="302391" x="765175" y="4557713"/>
          <p14:tracePt t="302407" x="785813" y="4572000"/>
          <p14:tracePt t="302424" x="800100" y="4579938"/>
          <p14:tracePt t="302441" x="814388" y="4586288"/>
          <p14:tracePt t="302488" x="822325" y="4586288"/>
          <p14:tracePt t="302503" x="836613" y="4600575"/>
          <p14:tracePt t="302519" x="850900" y="4622800"/>
          <p14:tracePt t="302527" x="857250" y="4629150"/>
          <p14:tracePt t="302529" x="871538" y="4651375"/>
          <p14:tracePt t="302541" x="879475" y="4657725"/>
          <p14:tracePt t="302557" x="885825" y="4665663"/>
          <p14:tracePt t="302599" x="885825" y="4672013"/>
          <p14:tracePt t="302603" x="885825" y="4679950"/>
          <p14:tracePt t="302609" x="900113" y="4700588"/>
          <p14:tracePt t="302624" x="914400" y="4714875"/>
          <p14:tracePt t="302641" x="922338" y="4722813"/>
          <p14:tracePt t="302679" x="936625" y="4722813"/>
          <p14:tracePt t="302687" x="950913" y="4722813"/>
          <p14:tracePt t="302695" x="971550" y="4722813"/>
          <p14:tracePt t="302711" x="985838" y="4722813"/>
          <p14:tracePt t="302724" x="1022350" y="4722813"/>
          <p14:tracePt t="302741" x="1036638" y="4722813"/>
          <p14:tracePt t="302758" x="1057275" y="4714875"/>
          <p14:tracePt t="302774" x="1085850" y="4708525"/>
          <p14:tracePt t="302879" x="1085850" y="4714875"/>
          <p14:tracePt t="302887" x="1071563" y="4757738"/>
          <p14:tracePt t="302906" x="1050925" y="4786313"/>
          <p14:tracePt t="302907" x="1036638" y="4829175"/>
          <p14:tracePt t="302924" x="1014413" y="4872038"/>
          <p14:tracePt t="302940" x="1008063" y="4908550"/>
          <p14:tracePt t="302957" x="1008063" y="4951413"/>
          <p14:tracePt t="302974" x="1008063" y="4965700"/>
          <p14:tracePt t="302990" x="1008063" y="4994275"/>
          <p14:tracePt t="303007" x="1022350" y="4994275"/>
          <p14:tracePt t="303023" x="1057275" y="4994275"/>
          <p14:tracePt t="303040" x="1108075" y="4994275"/>
          <p14:tracePt t="303057" x="1200150" y="4994275"/>
          <p14:tracePt t="303073" x="1357313" y="4994275"/>
          <p14:tracePt t="303090" x="1485900" y="4972050"/>
          <p14:tracePt t="303107" x="1557338" y="4929188"/>
          <p14:tracePt t="303124" x="1593850" y="4886325"/>
          <p14:tracePt t="303140" x="1600200" y="4822825"/>
          <p14:tracePt t="303156" x="1600200" y="4751388"/>
          <p14:tracePt t="303173" x="1585913" y="4686300"/>
          <p14:tracePt t="303189" x="1536700" y="4637088"/>
          <p14:tracePt t="303189" x="1493838" y="4614863"/>
          <p14:tracePt t="303208" x="1450975" y="4608513"/>
          <p14:tracePt t="303223" x="1408113" y="4608513"/>
          <p14:tracePt t="303241" x="1357313" y="4614863"/>
          <p14:tracePt t="303256" x="1336675" y="4643438"/>
          <p14:tracePt t="303273" x="1293813" y="4686300"/>
          <p14:tracePt t="303289" x="1285875" y="4737100"/>
          <p14:tracePt t="303306" x="1265238" y="4779963"/>
          <p14:tracePt t="303322" x="1271588" y="4837113"/>
          <p14:tracePt t="303339" x="1314450" y="4886325"/>
          <p14:tracePt t="303356" x="1350963" y="4894263"/>
          <p14:tracePt t="303373" x="1393825" y="4900613"/>
          <p14:tracePt t="303390" x="1414463" y="4900613"/>
          <p14:tracePt t="303406" x="1485900" y="4900613"/>
          <p14:tracePt t="303423" x="1550988" y="4900613"/>
          <p14:tracePt t="303439" x="1585913" y="4843463"/>
          <p14:tracePt t="303456" x="1585913" y="4786313"/>
          <p14:tracePt t="303472" x="1585913" y="4751388"/>
          <p14:tracePt t="303489" x="1585913" y="4737100"/>
          <p14:tracePt t="303506" x="1550988" y="4737100"/>
          <p14:tracePt t="303522" x="1528763" y="4737100"/>
          <p14:tracePt t="303539" x="1485900" y="4737100"/>
          <p14:tracePt t="303555" x="1436688" y="4757738"/>
          <p14:tracePt t="303573" x="1379538" y="4822825"/>
          <p14:tracePt t="303589" x="1350963" y="4879975"/>
          <p14:tracePt t="303606" x="1343025" y="4937125"/>
          <p14:tracePt t="303622" x="1343025" y="4986338"/>
          <p14:tracePt t="303639" x="1343025" y="5000625"/>
          <p14:tracePt t="303655" x="1357313" y="5000625"/>
          <p14:tracePt t="303673" x="1414463" y="4979988"/>
          <p14:tracePt t="303689" x="1436688" y="4965700"/>
          <p14:tracePt t="303705" x="1465263" y="4914900"/>
          <p14:tracePt t="303723" x="1465263" y="4872038"/>
          <p14:tracePt t="303738" x="1465263" y="4808538"/>
          <p14:tracePt t="303756" x="1422400" y="4751388"/>
          <p14:tracePt t="303772" x="1350963" y="4714875"/>
          <p14:tracePt t="303790" x="1293813" y="4714875"/>
          <p14:tracePt t="303806" x="1265238" y="4714875"/>
          <p14:tracePt t="303822" x="1250950" y="4714875"/>
          <p14:tracePt t="303840" x="1250950" y="4751388"/>
          <p14:tracePt t="303855" x="1250950" y="4794250"/>
          <p14:tracePt t="303873" x="1250950" y="4837113"/>
          <p14:tracePt t="303889" x="1265238" y="4914900"/>
          <p14:tracePt t="303905" x="1293813" y="4943475"/>
          <p14:tracePt t="303921" x="1328738" y="4972050"/>
          <p14:tracePt t="303939" x="1385888" y="4979988"/>
          <p14:tracePt t="303955" x="1422400" y="4979988"/>
          <p14:tracePt t="303972" x="1443038" y="4979988"/>
          <p14:tracePt t="303989" x="1465263" y="4957763"/>
          <p14:tracePt t="304005" x="1479550" y="4914900"/>
          <p14:tracePt t="304022" x="1479550" y="4822825"/>
          <p14:tracePt t="304038" x="1465263" y="4743450"/>
          <p14:tracePt t="304056" x="1443038" y="4722813"/>
          <p14:tracePt t="304072" x="1422400" y="4722813"/>
          <p14:tracePt t="304089" x="1385888" y="4722813"/>
          <p14:tracePt t="304105" x="1336675" y="4751388"/>
          <p14:tracePt t="304122" x="1300163" y="4814888"/>
          <p14:tracePt t="304139" x="1285875" y="4894263"/>
          <p14:tracePt t="304155" x="1285875" y="4957763"/>
          <p14:tracePt t="304172" x="1285875" y="4986338"/>
          <p14:tracePt t="304188" x="1293813" y="5008563"/>
          <p14:tracePt t="304205" x="1308100" y="5014913"/>
          <p14:tracePt t="304222" x="1357313" y="5008563"/>
          <p14:tracePt t="304238" x="1422400" y="4951413"/>
          <p14:tracePt t="304255" x="1436688" y="4908550"/>
          <p14:tracePt t="304272" x="1436688" y="4837113"/>
          <p14:tracePt t="304288" x="1436688" y="4814888"/>
          <p14:tracePt t="304305" x="1422400" y="4786313"/>
          <p14:tracePt t="304352" x="1400175" y="4786313"/>
          <p14:tracePt t="304359" x="1393825" y="4786313"/>
          <p14:tracePt t="304367" x="1379538" y="4786313"/>
          <p14:tracePt t="304371" x="1328738" y="4837113"/>
          <p14:tracePt t="304388" x="1322388" y="4879975"/>
          <p14:tracePt t="304404" x="1300163" y="4922838"/>
          <p14:tracePt t="304421" x="1300163" y="4957763"/>
          <p14:tracePt t="304437" x="1314450" y="4994275"/>
          <p14:tracePt t="304455" x="1336675" y="5000625"/>
          <p14:tracePt t="304455" x="1343025" y="5008563"/>
          <p14:tracePt t="304472" x="1385888" y="5008563"/>
          <p14:tracePt t="304488" x="1422400" y="5008563"/>
          <p14:tracePt t="304504" x="1443038" y="5008563"/>
          <p14:tracePt t="304521" x="1465263" y="4951413"/>
          <p14:tracePt t="304538" x="1443038" y="4908550"/>
          <p14:tracePt t="304554" x="1385888" y="4879975"/>
          <p14:tracePt t="304571" x="1371600" y="4872038"/>
          <p14:tracePt t="304587" x="1343025" y="4872038"/>
          <p14:tracePt t="304604" x="1328738" y="4872038"/>
          <p14:tracePt t="304621" x="1308100" y="4886325"/>
          <p14:tracePt t="304638" x="1308100" y="4951413"/>
          <p14:tracePt t="304638" x="1308100" y="4972050"/>
          <p14:tracePt t="304656" x="1322388" y="5022850"/>
          <p14:tracePt t="304672" x="1343025" y="5051425"/>
          <p14:tracePt t="304688" x="1365250" y="5057775"/>
          <p14:tracePt t="304704" x="1385888" y="5057775"/>
          <p14:tracePt t="304721" x="1414463" y="5057775"/>
          <p14:tracePt t="304738" x="1428750" y="5057775"/>
          <p14:tracePt t="304755" x="1471613" y="5008563"/>
          <p14:tracePt t="304771" x="1471613" y="4914900"/>
          <p14:tracePt t="304787" x="1471613" y="4779963"/>
          <p14:tracePt t="304804" x="1471613" y="4586288"/>
          <p14:tracePt t="304820" x="1471613" y="4314825"/>
          <p14:tracePt t="304839" x="1471613" y="3994150"/>
          <p14:tracePt t="304854" x="1408113" y="3665538"/>
          <p14:tracePt t="304854" x="1350963" y="3486150"/>
          <p14:tracePt t="304872" x="1236663" y="3236913"/>
          <p14:tracePt t="304887" x="1157288" y="2986088"/>
          <p14:tracePt t="304904" x="1108075" y="2822575"/>
          <p14:tracePt t="304920" x="1079500" y="2693988"/>
          <p14:tracePt t="304937" x="1042988" y="2614613"/>
          <p14:tracePt t="304953" x="1028700" y="2557463"/>
          <p14:tracePt t="304971" x="1014413" y="2514600"/>
          <p14:tracePt t="304988" x="1014413" y="2471738"/>
          <p14:tracePt t="305004" x="1008063" y="2422525"/>
          <p14:tracePt t="305021" x="1000125" y="2400300"/>
          <p14:tracePt t="305037" x="993775" y="2386013"/>
          <p14:tracePt t="305054" x="971550" y="2351088"/>
          <p14:tracePt t="305070" x="936625" y="2286000"/>
          <p14:tracePt t="305088" x="936625" y="2271713"/>
          <p14:tracePt t="305191" x="936625" y="2322513"/>
          <p14:tracePt t="305191" x="936625" y="2371725"/>
          <p14:tracePt t="305207" x="936625" y="2422525"/>
          <p14:tracePt t="305215" x="936625" y="2493963"/>
          <p14:tracePt t="305223" x="936625" y="2686050"/>
          <p14:tracePt t="305237" x="936625" y="2943225"/>
          <p14:tracePt t="305253" x="936625" y="3214688"/>
          <p14:tracePt t="305271" x="936625" y="3571875"/>
          <p14:tracePt t="305287" x="936625" y="3779838"/>
          <p14:tracePt t="305303" x="936625" y="3971925"/>
          <p14:tracePt t="305320" x="936625" y="4179888"/>
          <p14:tracePt t="305336" x="936625" y="4365625"/>
          <p14:tracePt t="305353" x="957263" y="4557713"/>
          <p14:tracePt t="305370" x="985838" y="4751388"/>
          <p14:tracePt t="305387" x="1042988" y="4914900"/>
          <p14:tracePt t="305403" x="1085850" y="5065713"/>
          <p14:tracePt t="305420" x="1114425" y="5165725"/>
          <p14:tracePt t="305436" x="1157288" y="5237163"/>
          <p14:tracePt t="305453" x="1193800" y="5322888"/>
          <p14:tracePt t="305471" x="1208088" y="5365750"/>
          <p14:tracePt t="305486" x="1265238" y="5437188"/>
          <p14:tracePt t="305503" x="1314450" y="5451475"/>
          <p14:tracePt t="305551" x="1322388" y="5451475"/>
          <p14:tracePt t="305559" x="1343025" y="5451475"/>
          <p14:tracePt t="305567" x="1400175" y="5451475"/>
          <p14:tracePt t="305570" x="1536700" y="5357813"/>
          <p14:tracePt t="305586" x="1636713" y="5300663"/>
          <p14:tracePt t="305603" x="1736725" y="5251450"/>
          <p14:tracePt t="305619" x="1814513" y="5229225"/>
          <p14:tracePt t="305636" x="1843088" y="5200650"/>
          <p14:tracePt t="305653" x="1871663" y="5180013"/>
          <p14:tracePt t="305669" x="1879600" y="5165725"/>
          <p14:tracePt t="305687" x="1885950" y="5151438"/>
          <p14:tracePt t="305702" x="1885950" y="5122863"/>
          <p14:tracePt t="305720" x="1885950" y="5114925"/>
          <p14:tracePt t="305735" x="1893888" y="5100638"/>
          <p14:tracePt t="305753" x="1908175" y="5080000"/>
          <p14:tracePt t="305770" x="1922463" y="5072063"/>
          <p14:tracePt t="305786" x="1943100" y="5072063"/>
          <p14:tracePt t="305803" x="1957388" y="5072063"/>
          <p14:tracePt t="305887" x="1957388" y="5086350"/>
          <p14:tracePt t="305902" x="1871663" y="5129213"/>
          <p14:tracePt t="305904" x="1808163" y="5151438"/>
          <p14:tracePt t="305919" x="1722438" y="5186363"/>
          <p14:tracePt t="305936" x="1651000" y="5208588"/>
          <p14:tracePt t="305953" x="1614488" y="5214938"/>
          <p14:tracePt t="305969" x="1571625" y="5229225"/>
          <p14:tracePt t="305986" x="1557338" y="5237163"/>
          <p14:tracePt t="306002" x="1528763" y="5251450"/>
          <p14:tracePt t="306020" x="1508125" y="5251450"/>
          <p14:tracePt t="306035" x="1465263" y="5272088"/>
          <p14:tracePt t="306052" x="1428750" y="5272088"/>
          <p14:tracePt t="306069" x="1393825" y="5272088"/>
          <p14:tracePt t="306086" x="1365250" y="5272088"/>
          <p14:tracePt t="306086" x="1343025" y="5272088"/>
          <p14:tracePt t="306104" x="1328738" y="5272088"/>
          <p14:tracePt t="306104" x="1314450" y="5272088"/>
          <p14:tracePt t="306119" x="1300163" y="5272088"/>
          <p14:tracePt t="306135" x="1265238" y="5272088"/>
          <p14:tracePt t="306151" x="1236663" y="5272088"/>
          <p14:tracePt t="306170" x="1214438" y="5272088"/>
          <p14:tracePt t="306185" x="1185863" y="5272088"/>
          <p14:tracePt t="306203" x="1165225" y="5272088"/>
          <p14:tracePt t="306219" x="1143000" y="5272088"/>
          <p14:tracePt t="306235" x="1093788" y="5257800"/>
          <p14:tracePt t="306252" x="1050925" y="5229225"/>
          <p14:tracePt t="306268" x="1014413" y="5200650"/>
          <p14:tracePt t="306285" x="979488" y="5165725"/>
          <p14:tracePt t="306302" x="957263" y="5143500"/>
          <p14:tracePt t="306302" x="950913" y="5094288"/>
          <p14:tracePt t="306319" x="922338" y="5057775"/>
          <p14:tracePt t="306336" x="885825" y="5008563"/>
          <p14:tracePt t="306353" x="857250" y="4972050"/>
          <p14:tracePt t="306369" x="850900" y="4929188"/>
          <p14:tracePt t="306386" x="842963" y="4914900"/>
          <p14:tracePt t="306402" x="842963" y="4872038"/>
          <p14:tracePt t="306419" x="842963" y="4843463"/>
          <p14:tracePt t="306435" x="842963" y="4822825"/>
          <p14:tracePt t="306451" x="850900" y="4794250"/>
          <p14:tracePt t="306468" x="871538" y="4772025"/>
          <p14:tracePt t="306484" x="900113" y="4743450"/>
          <p14:tracePt t="306501" x="936625" y="4729163"/>
          <p14:tracePt t="306518" x="965200" y="4708525"/>
          <p14:tracePt t="306536" x="1014413" y="4686300"/>
          <p14:tracePt t="306552" x="1065213" y="4679950"/>
          <p14:tracePt t="306568" x="1136650" y="4651375"/>
          <p14:tracePt t="306585" x="1150938" y="4651375"/>
          <p14:tracePt t="306601" x="1185863" y="4651375"/>
          <p14:tracePt t="306619" x="1200150" y="4651375"/>
          <p14:tracePt t="306635" x="1228725" y="4651375"/>
          <p14:tracePt t="306652" x="1271588" y="4651375"/>
          <p14:tracePt t="306668" x="1328738" y="4651375"/>
          <p14:tracePt t="306684" x="1365250" y="4651375"/>
          <p14:tracePt t="306701" x="1393825" y="4651375"/>
          <p14:tracePt t="306717" x="1485900" y="4657725"/>
          <p14:tracePt t="306736" x="1543050" y="4672013"/>
          <p14:tracePt t="306751" x="1622425" y="4700588"/>
          <p14:tracePt t="306768" x="1693863" y="4722813"/>
          <p14:tracePt t="306785" x="1793875" y="4765675"/>
          <p14:tracePt t="306801" x="1857375" y="4772025"/>
          <p14:tracePt t="306818" x="1928813" y="4786313"/>
          <p14:tracePt t="306836" x="2008188" y="4794250"/>
          <p14:tracePt t="306851" x="2071688" y="4800600"/>
          <p14:tracePt t="306868" x="2143125" y="4822825"/>
          <p14:tracePt t="306884" x="2236788" y="4843463"/>
          <p14:tracePt t="306901" x="2308225" y="4865688"/>
          <p14:tracePt t="306918" x="2422525" y="4872038"/>
          <p14:tracePt t="306937" x="2479675" y="4886325"/>
          <p14:tracePt t="306951" x="2543175" y="4908550"/>
          <p14:tracePt t="306968" x="2579688" y="4908550"/>
          <p14:tracePt t="306985" x="2636838" y="4908550"/>
          <p14:tracePt t="307001" x="2679700" y="4908550"/>
          <p14:tracePt t="307018" x="2743200" y="4908550"/>
          <p14:tracePt t="307034" x="2765425" y="4908550"/>
          <p14:tracePt t="307051" x="2808288" y="4908550"/>
          <p14:tracePt t="307068" x="2879725" y="4908550"/>
          <p14:tracePt t="307084" x="2943225" y="4908550"/>
          <p14:tracePt t="307102" x="2971800" y="4908550"/>
          <p14:tracePt t="307117" x="2986088" y="4908550"/>
          <p14:tracePt t="307134" x="3000375" y="4914900"/>
          <p14:tracePt t="307150" x="3051175" y="4951413"/>
          <p14:tracePt t="307167" x="3079750" y="4986338"/>
          <p14:tracePt t="307184" x="3108325" y="5037138"/>
          <p14:tracePt t="307201" x="3128963" y="5080000"/>
          <p14:tracePt t="307218" x="3128963" y="5137150"/>
          <p14:tracePt t="307234" x="3128963" y="5180013"/>
          <p14:tracePt t="307250" x="3128963" y="5222875"/>
          <p14:tracePt t="307267" x="3108325" y="5272088"/>
          <p14:tracePt t="307285" x="3036888" y="5308600"/>
          <p14:tracePt t="307301" x="2971800" y="5322888"/>
          <p14:tracePt t="307317" x="2914650" y="5329238"/>
          <p14:tracePt t="307334" x="2857500" y="5329238"/>
          <p14:tracePt t="307334" x="2828925" y="5329238"/>
          <p14:tracePt t="307351" x="2808288" y="5337175"/>
          <p14:tracePt t="307367" x="2786063" y="5337175"/>
          <p14:tracePt t="307383" x="2771775" y="5337175"/>
          <p14:tracePt t="307400" x="2722563" y="5337175"/>
          <p14:tracePt t="307417" x="2651125" y="5337175"/>
          <p14:tracePt t="307435" x="2608263" y="5337175"/>
          <p14:tracePt t="307451" x="2593975" y="5337175"/>
          <p14:tracePt t="307467" x="2579688" y="5337175"/>
          <p14:tracePt t="307483" x="2557463" y="5322888"/>
          <p14:tracePt t="307500" x="2551113" y="5308600"/>
          <p14:tracePt t="307516" x="2522538" y="5286375"/>
          <p14:tracePt t="307534" x="2508250" y="5265738"/>
          <p14:tracePt t="307551" x="2471738" y="5214938"/>
          <p14:tracePt t="307567" x="2436813" y="5165725"/>
          <p14:tracePt t="307584" x="2428875" y="5129213"/>
          <p14:tracePt t="307600" x="2428875" y="5094288"/>
          <p14:tracePt t="307617" x="2428875" y="5057775"/>
          <p14:tracePt t="307633" x="2428875" y="5014913"/>
          <p14:tracePt t="307650" x="2428875" y="5000625"/>
          <p14:tracePt t="307666" x="2428875" y="4986338"/>
          <p14:tracePt t="307684" x="2428875" y="4972050"/>
          <p14:tracePt t="307699" x="2436813" y="4937125"/>
          <p14:tracePt t="307717" x="2443163" y="4900613"/>
          <p14:tracePt t="307734" x="2451100" y="4857750"/>
          <p14:tracePt t="307750" x="2457450" y="4837113"/>
          <p14:tracePt t="307750" x="2479675" y="4808538"/>
          <p14:tracePt t="307767" x="2493963" y="4786313"/>
          <p14:tracePt t="307783" x="2522538" y="4757738"/>
          <p14:tracePt t="307801" x="2536825" y="4743450"/>
          <p14:tracePt t="307817" x="2551113" y="4729163"/>
          <p14:tracePt t="307834" x="2565400" y="4722813"/>
          <p14:tracePt t="307850" x="2571750" y="4714875"/>
          <p14:tracePt t="307866" x="2614613" y="4686300"/>
          <p14:tracePt t="307883" x="2651125" y="4672013"/>
          <p14:tracePt t="307900" x="2693988" y="4657725"/>
          <p14:tracePt t="307917" x="2722563" y="4643438"/>
          <p14:tracePt t="307933" x="2736850" y="4637088"/>
          <p14:tracePt t="307949" x="2765425" y="4637088"/>
          <p14:tracePt t="307966" x="2794000" y="4637088"/>
          <p14:tracePt t="307983" x="2808288" y="4637088"/>
          <p14:tracePt t="308000" x="2836863" y="4637088"/>
          <p14:tracePt t="308017" x="2886075" y="4637088"/>
          <p14:tracePt t="308033" x="2900363" y="4637088"/>
          <p14:tracePt t="308049" x="2922588" y="4637088"/>
          <p14:tracePt t="308066" x="2936875" y="4651375"/>
          <p14:tracePt t="308083" x="2943225" y="4686300"/>
          <p14:tracePt t="308100" x="2943225" y="4714875"/>
          <p14:tracePt t="308116" x="2943225" y="4751388"/>
          <p14:tracePt t="308133" x="2943225" y="4794250"/>
          <p14:tracePt t="308149" x="2943225" y="4822825"/>
          <p14:tracePt t="308166" x="2943225" y="4872038"/>
          <p14:tracePt t="308182" x="2943225" y="4965700"/>
          <p14:tracePt t="308200" x="2943225" y="5008563"/>
          <p14:tracePt t="308216" x="2943225" y="5029200"/>
          <p14:tracePt t="308232" x="2928938" y="5051425"/>
          <p14:tracePt t="308250" x="2914650" y="5086350"/>
          <p14:tracePt t="308296" x="2914650" y="5094288"/>
          <p14:tracePt t="308303" x="2894013" y="5129213"/>
          <p14:tracePt t="308311" x="2886075" y="5137150"/>
          <p14:tracePt t="308316" x="2879725" y="5143500"/>
          <p14:tracePt t="308333" x="2871788" y="5157788"/>
          <p14:tracePt t="308350" x="2851150" y="5172075"/>
          <p14:tracePt t="308367" x="2843213" y="5172075"/>
          <p14:tracePt t="308382" x="2808288" y="5180013"/>
          <p14:tracePt t="308399" x="2794000" y="5180013"/>
          <p14:tracePt t="308415" x="2771775" y="5194300"/>
          <p14:tracePt t="308433" x="2736850" y="5194300"/>
          <p14:tracePt t="308449" x="2714625" y="5194300"/>
          <p14:tracePt t="308466" x="2693988" y="5194300"/>
          <p14:tracePt t="308482" x="2671763" y="5194300"/>
          <p14:tracePt t="308499" x="2643188" y="5194300"/>
          <p14:tracePt t="308515" x="2622550" y="5194300"/>
          <p14:tracePt t="308531" x="2608263" y="5208588"/>
          <p14:tracePt t="308550" x="2586038" y="5208588"/>
          <p14:tracePt t="308565" x="2565400" y="5208588"/>
          <p14:tracePt t="308582" x="2543175" y="5200650"/>
          <p14:tracePt t="308598" x="2522538" y="5200650"/>
          <p14:tracePt t="308615" x="2486025" y="5194300"/>
          <p14:tracePt t="308631" x="2457450" y="5186363"/>
          <p14:tracePt t="308649" x="2422525" y="5180013"/>
          <p14:tracePt t="308665" x="2408238" y="5172075"/>
          <p14:tracePt t="308682" x="2408238" y="5165725"/>
          <p14:tracePt t="308699" x="2400300" y="5137150"/>
          <p14:tracePt t="308715" x="2386013" y="5122863"/>
          <p14:tracePt t="308731" x="2379663" y="5094288"/>
          <p14:tracePt t="308748" x="2371725" y="5080000"/>
          <p14:tracePt t="308765" x="2371725" y="5065713"/>
          <p14:tracePt t="308781" x="2371725" y="5022850"/>
          <p14:tracePt t="308799" x="2371725" y="5000625"/>
          <p14:tracePt t="308815" x="2371725" y="4994275"/>
          <p14:tracePt t="308832" x="2371725" y="4986338"/>
          <p14:tracePt t="308849" x="2371725" y="4965700"/>
          <p14:tracePt t="308865" x="2371725" y="4957763"/>
          <p14:tracePt t="308882" x="2371725" y="4929188"/>
          <p14:tracePt t="308898" x="2371725" y="4922838"/>
          <p14:tracePt t="308915" x="2371725" y="4908550"/>
          <p14:tracePt t="308931" x="2371725" y="4886325"/>
          <p14:tracePt t="308948" x="2371725" y="4857750"/>
          <p14:tracePt t="308964" x="2371725" y="4851400"/>
          <p14:tracePt t="308982" x="2371725" y="4829175"/>
          <p14:tracePt t="308998" x="2379663" y="4800600"/>
          <p14:tracePt t="309015" x="2386013" y="4757738"/>
          <p14:tracePt t="309032" x="2408238" y="4722813"/>
          <p14:tracePt t="309048" x="2414588" y="4694238"/>
          <p14:tracePt t="309064" x="2422525" y="4679950"/>
          <p14:tracePt t="309082" x="2428875" y="4665663"/>
          <p14:tracePt t="309099" x="2436813" y="4643438"/>
          <p14:tracePt t="309114" x="2443163" y="4629150"/>
          <p14:tracePt t="309159" x="2451100" y="4622800"/>
          <p14:tracePt t="309175" x="2465388" y="4608513"/>
          <p14:tracePt t="309206" x="2471738" y="4600575"/>
          <p14:tracePt t="309223" x="2479675" y="4600575"/>
          <p14:tracePt t="309231" x="2486025" y="4600575"/>
          <p14:tracePt t="309239" x="2493963" y="4600575"/>
          <p14:tracePt t="309247" x="2522538" y="4594225"/>
          <p14:tracePt t="309295" x="2528888" y="4594225"/>
          <p14:tracePt t="309304" x="2536825" y="4594225"/>
          <p14:tracePt t="309311" x="2551113" y="4594225"/>
          <p14:tracePt t="309316" x="2557463" y="4594225"/>
          <p14:tracePt t="309330" x="2571750" y="4594225"/>
          <p14:tracePt t="309347" x="2586038" y="4594225"/>
          <p14:tracePt t="309364" x="2608263" y="4594225"/>
          <p14:tracePt t="309381" x="2614613" y="4594225"/>
          <p14:tracePt t="309431" x="2628900" y="4594225"/>
          <p14:tracePt t="309439" x="2643188" y="4594225"/>
          <p14:tracePt t="309455" x="2665413" y="4608513"/>
          <p14:tracePt t="309464" x="2671763" y="4608513"/>
          <p14:tracePt t="309464" x="2686050" y="4614863"/>
          <p14:tracePt t="309480" x="2708275" y="4614863"/>
          <p14:tracePt t="309497" x="2722563" y="4622800"/>
          <p14:tracePt t="309514" x="2743200" y="4629150"/>
          <p14:tracePt t="309531" x="2771775" y="4643438"/>
          <p14:tracePt t="309548" x="2786063" y="4651375"/>
          <p14:tracePt t="309564" x="2800350" y="4651375"/>
          <p14:tracePt t="309580" x="2808288" y="4657725"/>
          <p14:tracePt t="309596" x="2828925" y="4665663"/>
          <p14:tracePt t="309615" x="2836863" y="4665663"/>
          <p14:tracePt t="309630" x="2851150" y="4679950"/>
          <p14:tracePt t="309647" x="2879725" y="4694238"/>
          <p14:tracePt t="309664" x="2886075" y="4700588"/>
          <p14:tracePt t="309680" x="2922588" y="4722813"/>
          <p14:tracePt t="309697" x="2928938" y="4729163"/>
          <p14:tracePt t="309714" x="2936875" y="4737100"/>
          <p14:tracePt t="309730" x="2943225" y="4743450"/>
          <p14:tracePt t="309746" x="2951163" y="4751388"/>
          <p14:tracePt t="309763" x="2957513" y="4757738"/>
          <p14:tracePt t="309780" x="2971800" y="4794250"/>
          <p14:tracePt t="309797" x="2994025" y="4808538"/>
          <p14:tracePt t="309813" x="3000375" y="4837113"/>
          <p14:tracePt t="309830" x="3000375" y="4843463"/>
          <p14:tracePt t="309830" x="3000375" y="4851400"/>
          <p14:tracePt t="309848" x="3000375" y="4857750"/>
          <p14:tracePt t="309863" x="3000375" y="4879975"/>
          <p14:tracePt t="309911" x="3000375" y="4886325"/>
          <p14:tracePt t="309919" x="3000375" y="4894263"/>
          <p14:tracePt t="309927" x="3000375" y="4908550"/>
          <p14:tracePt t="309935" x="3000375" y="4929188"/>
          <p14:tracePt t="309947" x="3000375" y="4965700"/>
          <p14:tracePt t="309963" x="3000375" y="4986338"/>
          <p14:tracePt t="309979" x="2994025" y="4994275"/>
          <p14:tracePt t="310047" x="2994025" y="5000625"/>
          <p14:tracePt t="310055" x="2986088" y="5008563"/>
          <p14:tracePt t="310058" x="2979738" y="5014913"/>
          <p14:tracePt t="310063" x="2965450" y="5022850"/>
          <p14:tracePt t="310079" x="2957513" y="5029200"/>
          <p14:tracePt t="310119" x="2951163" y="5037138"/>
          <p14:tracePt t="310127" x="2922588" y="5051425"/>
          <p14:tracePt t="310132" x="2908300" y="5057775"/>
          <p14:tracePt t="310146" x="2879725" y="5057775"/>
          <p14:tracePt t="310163" x="2851150" y="5072063"/>
          <p14:tracePt t="310180" x="2836863" y="5080000"/>
          <p14:tracePt t="310196" x="2814638" y="5086350"/>
          <p14:tracePt t="310213" x="2794000" y="5100638"/>
          <p14:tracePt t="310229" x="2757488" y="5114925"/>
          <p14:tracePt t="310246" x="2714625" y="5122863"/>
          <p14:tracePt t="310263" x="2708275" y="5129213"/>
          <p14:tracePt t="310280" x="2686050" y="5129213"/>
          <p14:tracePt t="310297" x="2679700" y="5137150"/>
          <p14:tracePt t="310335" x="2671763" y="5137150"/>
          <p14:tracePt t="310343" x="2665413" y="5137150"/>
          <p14:tracePt t="310351" x="2643188" y="5137150"/>
          <p14:tracePt t="310363" x="2628900" y="5137150"/>
          <p14:tracePt t="310380" x="2608263" y="5137150"/>
          <p14:tracePt t="310423" x="2600325" y="5137150"/>
          <p14:tracePt t="310439" x="2593975" y="5137150"/>
          <p14:tracePt t="310455" x="2586038" y="5137150"/>
          <p14:tracePt t="310471" x="2571750" y="5137150"/>
          <p14:tracePt t="310489" x="2565400" y="5137150"/>
          <p14:tracePt t="310511" x="2557463" y="5137150"/>
          <p14:tracePt t="310527" x="2551113" y="5137150"/>
          <p14:tracePt t="310544" x="2536825" y="5137150"/>
          <p14:tracePt t="310559" x="2528888" y="5137150"/>
          <p14:tracePt t="310567" x="2522538" y="5137150"/>
          <p14:tracePt t="310583" x="2493963" y="5137150"/>
          <p14:tracePt t="310599" x="2471738" y="5122863"/>
          <p14:tracePt t="310648" x="2465388" y="5108575"/>
          <p14:tracePt t="310656" x="2457450" y="5100638"/>
          <p14:tracePt t="310672" x="2436813" y="5080000"/>
          <p14:tracePt t="310688" x="2428875" y="5065713"/>
          <p14:tracePt t="310689" x="2422525" y="5043488"/>
          <p14:tracePt t="310696" x="2422525" y="5029200"/>
          <p14:tracePt t="310712" x="2408238" y="5000625"/>
          <p14:tracePt t="310730" x="2393950" y="4965700"/>
          <p14:tracePt t="310745" x="2386013" y="4951413"/>
          <p14:tracePt t="310762" x="2379663" y="4929188"/>
          <p14:tracePt t="310779" x="2365375" y="4908550"/>
          <p14:tracePt t="310795" x="2365375" y="4900613"/>
          <p14:tracePt t="310812" x="2365375" y="4879975"/>
          <p14:tracePt t="310828" x="2365375" y="4865688"/>
          <p14:tracePt t="310847" x="2365375" y="4843463"/>
          <p14:tracePt t="310862" x="2365375" y="4837113"/>
          <p14:tracePt t="310862" x="2365375" y="4829175"/>
          <p14:tracePt t="310879" x="2371725" y="4794250"/>
          <p14:tracePt t="310895" x="2393950" y="4786313"/>
          <p14:tracePt t="310912" x="2408238" y="4772025"/>
          <p14:tracePt t="310929" x="2422525" y="4757738"/>
          <p14:tracePt t="310945" x="2436813" y="4737100"/>
          <p14:tracePt t="310962" x="2457450" y="4722813"/>
          <p14:tracePt t="310979" x="2471738" y="4714875"/>
          <p14:tracePt t="310996" x="2493963" y="4700588"/>
          <p14:tracePt t="311039" x="2508250" y="4679950"/>
          <p14:tracePt t="311047" x="2514600" y="4679950"/>
          <p14:tracePt t="311063" x="2522538" y="4679950"/>
          <p14:tracePt t="311063" x="2528888" y="4679950"/>
          <p14:tracePt t="311078" x="2579688" y="4672013"/>
          <p14:tracePt t="311097" x="2593975" y="4672013"/>
          <p14:tracePt t="311112" x="2600325" y="4672013"/>
          <p14:tracePt t="311159" x="2628900" y="4672013"/>
          <p14:tracePt t="311167" x="2643188" y="4672013"/>
          <p14:tracePt t="311170" x="2651125" y="4672013"/>
          <p14:tracePt t="311178" x="2671763" y="4672013"/>
          <p14:tracePt t="311195" x="2693988" y="4672013"/>
          <p14:tracePt t="311212" x="2708275" y="4672013"/>
          <p14:tracePt t="311228" x="2714625" y="4672013"/>
          <p14:tracePt t="311264" x="2728913" y="4679950"/>
          <p14:tracePt t="311295" x="2757488" y="4686300"/>
          <p14:tracePt t="311303" x="2765425" y="4694238"/>
          <p14:tracePt t="311303" x="2779713" y="4714875"/>
          <p14:tracePt t="311327" x="2786063" y="4722813"/>
          <p14:tracePt t="311335" x="2794000" y="4729163"/>
          <p14:tracePt t="311351" x="2814638" y="4743450"/>
          <p14:tracePt t="311356" x="2822575" y="4751388"/>
          <p14:tracePt t="311361" x="2836863" y="4765675"/>
          <p14:tracePt t="311378" x="2851150" y="4786313"/>
          <p14:tracePt t="311395" x="2857500" y="4808538"/>
          <p14:tracePt t="311411" x="2871788" y="4829175"/>
          <p14:tracePt t="311427" x="2879725" y="4857750"/>
          <p14:tracePt t="311445" x="2879725" y="4886325"/>
          <p14:tracePt t="311461" x="2879725" y="4908550"/>
          <p14:tracePt t="311479" x="2879725" y="4951413"/>
          <p14:tracePt t="311494" x="2879725" y="4979988"/>
          <p14:tracePt t="311512" x="2879725" y="4986338"/>
          <p14:tracePt t="311528" x="2879725" y="4994275"/>
          <p14:tracePt t="311544" x="2879725" y="5000625"/>
          <p14:tracePt t="311561" x="2871788" y="5014913"/>
          <p14:tracePt t="311577" x="2857500" y="5043488"/>
          <p14:tracePt t="311594" x="2843213" y="5051425"/>
          <p14:tracePt t="311611" x="2822575" y="5072063"/>
          <p14:tracePt t="311628" x="2800350" y="5072063"/>
          <p14:tracePt t="311645" x="2771775" y="5080000"/>
          <p14:tracePt t="311662" x="2757488" y="5080000"/>
          <p14:tracePt t="311677" x="2728913" y="5086350"/>
          <p14:tracePt t="311694" x="2686050" y="5086350"/>
          <p14:tracePt t="311710" x="2651125" y="5108575"/>
          <p14:tracePt t="311728" x="2622550" y="5108575"/>
          <p14:tracePt t="311744" x="2593975" y="5114925"/>
          <p14:tracePt t="311760" x="2557463" y="5114925"/>
          <p14:tracePt t="311777" x="2551113" y="5114925"/>
          <p14:tracePt t="311794" x="2528888" y="5114925"/>
          <p14:tracePt t="311811" x="2514600" y="5114925"/>
          <p14:tracePt t="311827" x="2493963" y="5114925"/>
          <p14:tracePt t="311845" x="2479675" y="5114925"/>
          <p14:tracePt t="311860" x="2471738" y="5114925"/>
          <p14:tracePt t="311877" x="2457450" y="5114925"/>
          <p14:tracePt t="311894" x="2428875" y="5114925"/>
          <p14:tracePt t="311911" x="2400300" y="5114925"/>
          <p14:tracePt t="311928" x="2371725" y="5114925"/>
          <p14:tracePt t="311944" x="2357438" y="5114925"/>
          <p14:tracePt t="311960" x="2322513" y="5114925"/>
          <p14:tracePt t="311977" x="2279650" y="5114925"/>
          <p14:tracePt t="311994" x="2251075" y="5114925"/>
          <p14:tracePt t="312010" x="2193925" y="5114925"/>
          <p14:tracePt t="312027" x="2136775" y="5114925"/>
          <p14:tracePt t="312043" x="2085975" y="5114925"/>
          <p14:tracePt t="312060" x="2008188" y="5114925"/>
          <p14:tracePt t="312077" x="1943100" y="5114925"/>
          <p14:tracePt t="312094" x="1893888" y="5114925"/>
          <p14:tracePt t="312111" x="1828800" y="5114925"/>
          <p14:tracePt t="312127" x="1779588" y="5114925"/>
          <p14:tracePt t="312143" x="1736725" y="5114925"/>
          <p14:tracePt t="312160" x="1671638" y="5114925"/>
          <p14:tracePt t="312177" x="1593850" y="5100638"/>
          <p14:tracePt t="312193" x="1550988" y="5094288"/>
          <p14:tracePt t="312210" x="1514475" y="5094288"/>
          <p14:tracePt t="312226" x="1471613" y="5094288"/>
          <p14:tracePt t="312243" x="1414463" y="5122863"/>
          <p14:tracePt t="312260" x="1357313" y="5122863"/>
          <p14:tracePt t="312276" x="1314450" y="5122863"/>
          <p14:tracePt t="312294" x="1293813" y="5122863"/>
          <p14:tracePt t="312310" x="1236663" y="5065713"/>
          <p14:tracePt t="312327" x="1208088" y="5008563"/>
          <p14:tracePt t="312343" x="1171575" y="4972050"/>
          <p14:tracePt t="312360" x="1143000" y="4937125"/>
          <p14:tracePt t="312376" x="1136650" y="4929188"/>
          <p14:tracePt t="312393" x="1122363" y="4914900"/>
          <p14:tracePt t="312410" x="1093788" y="4879975"/>
          <p14:tracePt t="312426" x="1065213" y="4851400"/>
          <p14:tracePt t="312443" x="1036638" y="4794250"/>
          <p14:tracePt t="312460" x="1008063" y="4743450"/>
          <p14:tracePt t="312477" x="971550" y="4672013"/>
          <p14:tracePt t="312493" x="908050" y="4600575"/>
          <p14:tracePt t="312510" x="879475" y="4543425"/>
          <p14:tracePt t="312526" x="842963" y="4500563"/>
          <p14:tracePt t="312543" x="836613" y="4457700"/>
          <p14:tracePt t="312560" x="836613" y="4437063"/>
          <p14:tracePt t="312577" x="836613" y="4408488"/>
          <p14:tracePt t="312593" x="808038" y="4357688"/>
          <p14:tracePt t="312609" x="800100" y="4314825"/>
          <p14:tracePt t="312627" x="800100" y="4257675"/>
          <p14:tracePt t="312642" x="800100" y="4194175"/>
          <p14:tracePt t="312661" x="800100" y="4129088"/>
          <p14:tracePt t="312676" x="800100" y="4051300"/>
          <p14:tracePt t="312693" x="800100" y="3986213"/>
          <p14:tracePt t="312709" x="800100" y="3908425"/>
          <p14:tracePt t="312726" x="800100" y="3794125"/>
          <p14:tracePt t="312743" x="800100" y="3686175"/>
          <p14:tracePt t="312759" x="785813" y="3565525"/>
          <p14:tracePt t="312776" x="757238" y="3451225"/>
          <p14:tracePt t="312792" x="742950" y="3379788"/>
          <p14:tracePt t="312809" x="714375" y="3300413"/>
          <p14:tracePt t="312825" x="700088" y="3194050"/>
          <p14:tracePt t="312843" x="679450" y="3094038"/>
          <p14:tracePt t="312860" x="650875" y="3000375"/>
          <p14:tracePt t="312876" x="628650" y="2928938"/>
          <p14:tracePt t="312893" x="608013" y="2871788"/>
          <p14:tracePt t="312909" x="600075" y="2836863"/>
          <p14:tracePt t="312926" x="579438" y="2794000"/>
          <p14:tracePt t="312942" x="557213" y="2728913"/>
          <p14:tracePt t="312959" x="542925" y="2686050"/>
          <p14:tracePt t="312975" x="536575" y="2643188"/>
          <p14:tracePt t="312993" x="536575" y="2600325"/>
          <p14:tracePt t="313009" x="536575" y="2543175"/>
          <p14:tracePt t="313026" x="536575" y="2486025"/>
          <p14:tracePt t="313042" x="536575" y="2451100"/>
          <p14:tracePt t="313059" x="536575" y="2408238"/>
          <p14:tracePt t="313076" x="536575" y="2393950"/>
          <p14:tracePt t="313092" x="571500" y="2357438"/>
          <p14:tracePt t="313109" x="608013" y="2314575"/>
          <p14:tracePt t="313125" x="650875" y="2257425"/>
          <p14:tracePt t="313142" x="671513" y="2222500"/>
          <p14:tracePt t="313158" x="700088" y="2185988"/>
          <p14:tracePt t="313176" x="708025" y="2179638"/>
          <p14:tracePt t="313193" x="714375" y="2171700"/>
          <p14:tracePt t="313209" x="736600" y="2151063"/>
          <p14:tracePt t="313226" x="750888" y="2128838"/>
          <p14:tracePt t="313242" x="779463" y="2100263"/>
          <p14:tracePt t="313259" x="808038" y="2085975"/>
          <p14:tracePt t="313275" x="836613" y="2071688"/>
          <p14:tracePt t="313293" x="857250" y="2043113"/>
          <p14:tracePt t="313309" x="871538" y="2028825"/>
          <p14:tracePt t="313325" x="900113" y="2014538"/>
          <p14:tracePt t="313342" x="908050" y="2008188"/>
          <p14:tracePt t="313358" x="957263" y="1971675"/>
          <p14:tracePt t="313375" x="971550" y="1965325"/>
          <p14:tracePt t="313392" x="993775" y="1951038"/>
          <p14:tracePt t="313409" x="1008063" y="1951038"/>
          <p14:tracePt t="313425" x="1014413" y="1943100"/>
          <p14:tracePt t="313442" x="1022350" y="1936750"/>
          <p14:tracePt t="313503" x="1042988" y="1936750"/>
          <p14:tracePt t="313519" x="1057275" y="1928813"/>
          <p14:tracePt t="313551" x="1065213" y="1928813"/>
          <p14:tracePt t="313559" x="1071563" y="1922463"/>
          <p14:tracePt t="313767" x="1079500" y="1914525"/>
          <p14:tracePt t="313783" x="1085850" y="1914525"/>
          <p14:tracePt t="313823" x="1093788" y="1914525"/>
          <p14:tracePt t="313831" x="1100138" y="1914525"/>
          <p14:tracePt t="313847" x="1114425" y="1914525"/>
          <p14:tracePt t="313855" x="1136650" y="1914525"/>
          <p14:tracePt t="313863" x="1157288" y="1914525"/>
          <p14:tracePt t="313874" x="1179513" y="1914525"/>
          <p14:tracePt t="313891" x="1200150" y="1914525"/>
          <p14:tracePt t="313907" x="1222375" y="1914525"/>
          <p14:tracePt t="313924" x="1243013" y="1914525"/>
          <p14:tracePt t="313940" x="1257300" y="1914525"/>
          <p14:tracePt t="313959" x="1279525" y="1914525"/>
          <p14:tracePt t="313974" x="1308100" y="1914525"/>
          <p14:tracePt t="313992" x="1322388" y="1914525"/>
          <p14:tracePt t="314008" x="1350963" y="1914525"/>
          <p14:tracePt t="314024" x="1365250" y="1914525"/>
          <p14:tracePt t="314041" x="1393825" y="1914525"/>
          <p14:tracePt t="314057" x="1428750" y="1922463"/>
          <p14:tracePt t="314075" x="1450975" y="1922463"/>
          <p14:tracePt t="314091" x="1471613" y="1922463"/>
          <p14:tracePt t="314108" x="1508125" y="1928813"/>
          <p14:tracePt t="314124" x="1550988" y="1928813"/>
          <p14:tracePt t="314141" x="1571625" y="1928813"/>
          <p14:tracePt t="314157" x="1600200" y="1928813"/>
          <p14:tracePt t="314174" x="1614488" y="1928813"/>
          <p14:tracePt t="314191" x="1636713" y="1928813"/>
          <p14:tracePt t="314207" x="1651000" y="1928813"/>
          <p14:tracePt t="314224" x="1671638" y="1928813"/>
          <p14:tracePt t="314240" x="1693863" y="1936750"/>
          <p14:tracePt t="314383" x="1693863" y="1943100"/>
          <p14:tracePt t="314391" x="1693863" y="1951038"/>
          <p14:tracePt t="314395" x="1671638" y="1957388"/>
          <p14:tracePt t="314408" x="1622425" y="1979613"/>
          <p14:tracePt t="314424" x="1585913" y="1985963"/>
          <p14:tracePt t="314441" x="1543050" y="1985963"/>
          <p14:tracePt t="314457" x="1508125" y="1985963"/>
          <p14:tracePt t="314474" x="1493838" y="1985963"/>
          <p14:tracePt t="314490" x="1479550" y="1985963"/>
          <p14:tracePt t="314507" x="1457325" y="1985963"/>
          <p14:tracePt t="314524" x="1422400" y="1985963"/>
          <p14:tracePt t="314540" x="1400175" y="1985963"/>
          <p14:tracePt t="314557" x="1385888" y="1985963"/>
          <p14:tracePt t="314573" x="1379538" y="1993900"/>
          <p14:tracePt t="314590" x="1343025" y="2008188"/>
          <p14:tracePt t="314607" x="1308100" y="2043113"/>
          <p14:tracePt t="314623" x="1228725" y="2108200"/>
          <p14:tracePt t="314639" x="1179513" y="2179638"/>
          <p14:tracePt t="314656" x="1122363" y="2300288"/>
          <p14:tracePt t="314673" x="1042988" y="2500313"/>
          <p14:tracePt t="314690" x="928688" y="2751138"/>
          <p14:tracePt t="314707" x="828675" y="3086100"/>
          <p14:tracePt t="314723" x="722313" y="3465513"/>
          <p14:tracePt t="314740" x="693738" y="3771900"/>
          <p14:tracePt t="314756" x="679450" y="4079875"/>
          <p14:tracePt t="314773" x="679450" y="4308475"/>
          <p14:tracePt t="314789" x="679450" y="4629150"/>
          <p14:tracePt t="314807" x="679450" y="4800600"/>
          <p14:tracePt t="314823" x="679450" y="4894263"/>
          <p14:tracePt t="314840" x="679450" y="4957763"/>
          <p14:tracePt t="314857" x="700088" y="5014913"/>
          <p14:tracePt t="314873" x="728663" y="5051425"/>
          <p14:tracePt t="314890" x="742950" y="5086350"/>
          <p14:tracePt t="314906" x="742950" y="5122863"/>
          <p14:tracePt t="314924" x="742950" y="5129213"/>
          <p14:tracePt t="314939" x="750888" y="5137150"/>
          <p14:tracePt t="314956" x="793750" y="5137150"/>
          <p14:tracePt t="314973" x="850900" y="5137150"/>
          <p14:tracePt t="314989" x="893763" y="5137150"/>
          <p14:tracePt t="315006" x="914400" y="5122863"/>
          <p14:tracePt t="315022" x="942975" y="5086350"/>
          <p14:tracePt t="315039" x="985838" y="5029200"/>
          <p14:tracePt t="315055" x="993775" y="4972050"/>
          <p14:tracePt t="315073" x="1000125" y="4914900"/>
          <p14:tracePt t="315089" x="1008063" y="4894263"/>
          <p14:tracePt t="315106" x="1008063" y="4865688"/>
          <p14:tracePt t="315122" x="1022350" y="4851400"/>
          <p14:tracePt t="315159" x="1022350" y="4843463"/>
          <p14:tracePt t="315207" x="1022350" y="4822825"/>
          <p14:tracePt t="315207" x="1014413" y="4808538"/>
          <p14:tracePt t="315223" x="1008063" y="4800600"/>
          <p14:tracePt t="315231" x="1000125" y="4786313"/>
          <p14:tracePt t="315239" x="993775" y="4765675"/>
          <p14:tracePt t="315247" x="965200" y="4729163"/>
          <p14:tracePt t="315287" x="965200" y="4722813"/>
          <p14:tracePt t="315367" x="979488" y="4714875"/>
          <p14:tracePt t="315375" x="993775" y="4714875"/>
          <p14:tracePt t="315383" x="1036638" y="4729163"/>
          <p14:tracePt t="315391" x="1065213" y="4737100"/>
          <p14:tracePt t="315406" x="1114425" y="4751388"/>
          <p14:tracePt t="315422" x="1165225" y="4757738"/>
          <p14:tracePt t="315439" x="1208088" y="4757738"/>
          <p14:tracePt t="315455" x="1250950" y="4765675"/>
          <p14:tracePt t="315472" x="1265238" y="4772025"/>
          <p14:tracePt t="315489" x="1279525" y="4772025"/>
          <p14:tracePt t="315505" x="1300163" y="4772025"/>
          <p14:tracePt t="315523" x="1328738" y="4772025"/>
          <p14:tracePt t="315539" x="1357313" y="4772025"/>
          <p14:tracePt t="315556" x="1379538" y="4772025"/>
          <p14:tracePt t="315572" x="1393825" y="4772025"/>
          <p14:tracePt t="315588" x="1428750" y="4772025"/>
          <p14:tracePt t="315606" x="1471613" y="4772025"/>
          <p14:tracePt t="315622" x="1514475" y="4772025"/>
          <p14:tracePt t="315638" x="1608138" y="4779963"/>
          <p14:tracePt t="315655" x="1679575" y="4794250"/>
          <p14:tracePt t="315671" x="1743075" y="4794250"/>
          <p14:tracePt t="315688" x="1751013" y="4794250"/>
          <p14:tracePt t="315705" x="1757363" y="4794250"/>
          <p14:tracePt t="315722" x="1765300" y="4794250"/>
          <p14:tracePt t="315739" x="1793875" y="4794250"/>
          <p14:tracePt t="315755" x="1808163" y="4794250"/>
          <p14:tracePt t="315772" x="1828800" y="4794250"/>
          <p14:tracePt t="315788" x="1857375" y="4794250"/>
          <p14:tracePt t="315804" x="1908175" y="4794250"/>
          <p14:tracePt t="315823" x="1928813" y="4794250"/>
          <p14:tracePt t="315839" x="1957388" y="4794250"/>
          <p14:tracePt t="315856" x="1965325" y="4794250"/>
          <p14:tracePt t="315871" x="1985963" y="4794250"/>
          <p14:tracePt t="315888" x="2000250" y="4794250"/>
          <p14:tracePt t="315905" x="2036763" y="4794250"/>
          <p14:tracePt t="315922" x="2065338" y="4794250"/>
          <p14:tracePt t="315938" x="2114550" y="4794250"/>
          <p14:tracePt t="315954" x="2128838" y="4794250"/>
          <p14:tracePt t="315971" x="2151063" y="4794250"/>
          <p14:tracePt t="315988" x="2179638" y="4794250"/>
          <p14:tracePt t="316006" x="2193925" y="4794250"/>
          <p14:tracePt t="316021" x="2200275" y="4794250"/>
          <p14:tracePt t="316063" x="2228850" y="4794250"/>
          <p14:tracePt t="316068" x="2243138" y="4794250"/>
          <p14:tracePt t="316072" x="2308225" y="4794250"/>
          <p14:tracePt t="316088" x="2379663" y="4794250"/>
          <p14:tracePt t="316105" x="2451100" y="4794250"/>
          <p14:tracePt t="316121" x="2493963" y="4794250"/>
          <p14:tracePt t="316138" x="2522538" y="4794250"/>
          <p14:tracePt t="316154" x="2543175" y="4794250"/>
          <p14:tracePt t="316170" x="2571750" y="4794250"/>
          <p14:tracePt t="316188" x="2600325" y="4794250"/>
          <p14:tracePt t="316204" x="2622550" y="4794250"/>
          <p14:tracePt t="316221" x="2665413" y="4800600"/>
          <p14:tracePt t="316237" x="2700338" y="4822825"/>
          <p14:tracePt t="316254" x="2765425" y="4822825"/>
          <p14:tracePt t="316271" x="2786063" y="4829175"/>
          <p14:tracePt t="316288" x="2808288" y="4837113"/>
          <p14:tracePt t="316305" x="2814638" y="4843463"/>
          <p14:tracePt t="316321" x="2828925" y="4843463"/>
          <p14:tracePt t="316338" x="2843213" y="4843463"/>
          <p14:tracePt t="316354" x="2871788" y="4843463"/>
          <p14:tracePt t="316371" x="2886075" y="4843463"/>
          <p14:tracePt t="316387" x="2900363" y="4843463"/>
          <p14:tracePt t="316423" x="2908300" y="4843463"/>
          <p14:tracePt t="316431" x="2914650" y="4851400"/>
          <p14:tracePt t="316511" x="2914650" y="4857750"/>
          <p14:tracePt t="316519" x="2894013" y="4857750"/>
          <p14:tracePt t="316527" x="2857500" y="4857750"/>
          <p14:tracePt t="316535" x="2800350" y="4851400"/>
          <p14:tracePt t="316543" x="2722563" y="4843463"/>
          <p14:tracePt t="316554" x="2614613" y="4829175"/>
          <p14:tracePt t="316570" x="2451100" y="4808538"/>
          <p14:tracePt t="316587" x="2279650" y="4794250"/>
          <p14:tracePt t="316604" x="2122488" y="4779963"/>
          <p14:tracePt t="316620" x="2008188" y="4772025"/>
          <p14:tracePt t="316637" x="1965325" y="4772025"/>
          <p14:tracePt t="316653" x="1922463" y="4772025"/>
          <p14:tracePt t="316653" x="1908175" y="4772025"/>
          <p14:tracePt t="316671" x="1843088" y="4772025"/>
          <p14:tracePt t="316687" x="1771650" y="4772025"/>
          <p14:tracePt t="316704" x="1722438" y="4772025"/>
          <p14:tracePt t="316720" x="1643063" y="4772025"/>
          <p14:tracePt t="316737" x="1571625" y="4751388"/>
          <p14:tracePt t="316754" x="1479550" y="4729163"/>
          <p14:tracePt t="316770" x="1400175" y="4729163"/>
          <p14:tracePt t="316787" x="1350963" y="4729163"/>
          <p14:tracePt t="316804" x="1336675" y="4729163"/>
          <p14:tracePt t="316821" x="1308100" y="4729163"/>
          <p14:tracePt t="316837" x="1293813" y="4729163"/>
          <p14:tracePt t="316854" x="1257300" y="4729163"/>
          <p14:tracePt t="316870" x="1157288" y="4729163"/>
          <p14:tracePt t="316887" x="1114425" y="4729163"/>
          <p14:tracePt t="316903" x="1093788" y="4729163"/>
          <p14:tracePt t="316920" x="1085850" y="4729163"/>
          <p14:tracePt t="316936" x="1079500" y="4729163"/>
          <p14:tracePt t="316983" x="1065213" y="4729163"/>
          <p14:tracePt t="316991" x="1057275" y="4729163"/>
          <p14:tracePt t="316995" x="1050925" y="4729163"/>
          <p14:tracePt t="317003" x="1008063" y="4737100"/>
          <p14:tracePt t="317020" x="1000125" y="4737100"/>
          <p14:tracePt t="317159" x="1008063" y="4737100"/>
          <p14:tracePt t="317167" x="1036638" y="4737100"/>
          <p14:tracePt t="317175" x="1071563" y="4737100"/>
          <p14:tracePt t="317187" x="1100138" y="4737100"/>
          <p14:tracePt t="317203" x="1143000" y="4737100"/>
          <p14:tracePt t="317220" x="1171575" y="4737100"/>
          <p14:tracePt t="317236" x="1208088" y="4737100"/>
          <p14:tracePt t="317253" x="1222375" y="4737100"/>
          <p14:tracePt t="317270" x="1265238" y="4737100"/>
          <p14:tracePt t="317286" x="1293813" y="4743450"/>
          <p14:tracePt t="317286" x="1314450" y="4743450"/>
          <p14:tracePt t="317303" x="1343025" y="4743450"/>
          <p14:tracePt t="317319" x="1385888" y="4743450"/>
          <p14:tracePt t="317337" x="1422400" y="4743450"/>
          <p14:tracePt t="317352" x="1479550" y="4743450"/>
          <p14:tracePt t="317370" x="1508125" y="4743450"/>
          <p14:tracePt t="317386" x="1543050" y="4743450"/>
          <p14:tracePt t="317403" x="1550988" y="4743450"/>
          <p14:tracePt t="317439" x="1557338" y="4743450"/>
          <p14:tracePt t="317441" x="1565275" y="4743450"/>
          <p14:tracePt t="317452" x="1585913" y="4743450"/>
          <p14:tracePt t="317469" x="1608138" y="4743450"/>
          <p14:tracePt t="317486" x="1628775" y="4743450"/>
          <p14:tracePt t="317502" x="1643063" y="4743450"/>
          <p14:tracePt t="317520" x="1665288" y="4743450"/>
          <p14:tracePt t="317536" x="1679575" y="4743450"/>
          <p14:tracePt t="317553" x="1693863" y="4743450"/>
          <p14:tracePt t="317569" x="1708150" y="4757738"/>
          <p14:tracePt t="317585" x="1714500" y="4757738"/>
          <p14:tracePt t="317602" x="1743075" y="4757738"/>
          <p14:tracePt t="317618" x="1757363" y="4757738"/>
          <p14:tracePt t="317636" x="1785938" y="4765675"/>
          <p14:tracePt t="317652" x="1822450" y="4765675"/>
          <p14:tracePt t="317669" x="1836738" y="4765675"/>
          <p14:tracePt t="317685" x="1865313" y="4765675"/>
          <p14:tracePt t="317702" x="1900238" y="4765675"/>
          <p14:tracePt t="317702" x="1908175" y="4765675"/>
          <p14:tracePt t="317719" x="1951038" y="4779963"/>
          <p14:tracePt t="317735" x="1957388" y="4779963"/>
          <p14:tracePt t="317752" x="1979613" y="4786313"/>
          <p14:tracePt t="317799" x="1985963" y="4786313"/>
          <p14:tracePt t="317808" x="2000250" y="4786313"/>
          <p14:tracePt t="317812" x="2022475" y="4786313"/>
          <p14:tracePt t="317819" x="2036763" y="4786313"/>
          <p14:tracePt t="317835" x="2057400" y="4786313"/>
          <p14:tracePt t="317853" x="2085975" y="4786313"/>
          <p14:tracePt t="317868" x="2114550" y="4786313"/>
          <p14:tracePt t="317886" x="2136775" y="4786313"/>
          <p14:tracePt t="317902" x="2165350" y="4786313"/>
          <p14:tracePt t="317918" x="2208213" y="4800600"/>
          <p14:tracePt t="317936" x="2222500" y="4800600"/>
          <p14:tracePt t="317952" x="2251075" y="4800600"/>
          <p14:tracePt t="317969" x="2271713" y="4800600"/>
          <p14:tracePt t="317985" x="2308225" y="4800600"/>
          <p14:tracePt t="318002" x="2343150" y="4800600"/>
          <p14:tracePt t="318018" x="2393950" y="4800600"/>
          <p14:tracePt t="318036" x="2422525" y="4800600"/>
          <p14:tracePt t="318052" x="2457450" y="4800600"/>
          <p14:tracePt t="318068" x="2465388" y="4800600"/>
          <p14:tracePt t="318223" x="2457450" y="4808538"/>
          <p14:tracePt t="318231" x="2400300" y="4808538"/>
          <p14:tracePt t="318244" x="2357438" y="4829175"/>
          <p14:tracePt t="318247" x="2308225" y="4829175"/>
          <p14:tracePt t="318255" x="2251075" y="4837113"/>
          <p14:tracePt t="318268" x="2208213" y="4843463"/>
          <p14:tracePt t="318284" x="2165350" y="4843463"/>
          <p14:tracePt t="318302" x="2122488" y="4843463"/>
          <p14:tracePt t="318318" x="2051050" y="4843463"/>
          <p14:tracePt t="318318" x="2028825" y="4843463"/>
          <p14:tracePt t="318335" x="1957388" y="4843463"/>
          <p14:tracePt t="318351" x="1908175" y="4843463"/>
          <p14:tracePt t="318368" x="1851025" y="4843463"/>
          <p14:tracePt t="318385" x="1793875" y="4843463"/>
          <p14:tracePt t="318401" x="1751013" y="4843463"/>
          <p14:tracePt t="318418" x="1708150" y="4843463"/>
          <p14:tracePt t="318434" x="1643063" y="4843463"/>
          <p14:tracePt t="318451" x="1600200" y="4843463"/>
          <p14:tracePt t="318467" x="1543050" y="4843463"/>
          <p14:tracePt t="318484" x="1479550" y="4843463"/>
          <p14:tracePt t="318500" x="1408113" y="4843463"/>
          <p14:tracePt t="318517" x="1385888" y="4843463"/>
          <p14:tracePt t="318535" x="1328738" y="4843463"/>
          <p14:tracePt t="318551" x="1285875" y="4843463"/>
          <p14:tracePt t="318568" x="1257300" y="4843463"/>
          <p14:tracePt t="318584" x="1236663" y="4843463"/>
          <p14:tracePt t="318601" x="1185863" y="4857750"/>
          <p14:tracePt t="318617" x="1157288" y="4857750"/>
          <p14:tracePt t="318635" x="1150938" y="4857750"/>
          <p14:tracePt t="318651" x="1143000" y="4857750"/>
          <p14:tracePt t="318847" x="1150938" y="4857750"/>
          <p14:tracePt t="318851" x="1185863" y="4857750"/>
          <p14:tracePt t="318857" x="1228725" y="4857750"/>
          <p14:tracePt t="318867" x="1285875" y="4872038"/>
          <p14:tracePt t="318884" x="1314450" y="4872038"/>
          <p14:tracePt t="318901" x="1328738" y="4872038"/>
          <p14:tracePt t="318917" x="1350963" y="4872038"/>
          <p14:tracePt t="318934" x="1400175" y="4886325"/>
          <p14:tracePt t="318950" x="1493838" y="4886325"/>
          <p14:tracePt t="318967" x="1557338" y="4894263"/>
          <p14:tracePt t="318983" x="1614488" y="4900613"/>
          <p14:tracePt t="319000" x="1636713" y="4900613"/>
          <p14:tracePt t="319016" x="1643063" y="4900613"/>
          <p14:tracePt t="319063" x="1651000" y="4900613"/>
          <p14:tracePt t="319072" x="1671638" y="4900613"/>
          <p14:tracePt t="319087" x="1679575" y="4900613"/>
          <p14:tracePt t="319095" x="1685925" y="4900613"/>
          <p14:tracePt t="319110" x="1693863" y="4900613"/>
          <p14:tracePt t="319116" x="1714500" y="4900613"/>
          <p14:tracePt t="319134" x="1743075" y="4900613"/>
          <p14:tracePt t="319151" x="1771650" y="4900613"/>
          <p14:tracePt t="319167" x="1828800" y="4900613"/>
          <p14:tracePt t="319183" x="1843088" y="4900613"/>
          <p14:tracePt t="319200" x="1851025" y="4900613"/>
          <p14:tracePt t="319216" x="1871663" y="4900613"/>
          <p14:tracePt t="319233" x="1908175" y="4900613"/>
          <p14:tracePt t="319249" x="1971675" y="4900613"/>
          <p14:tracePt t="319267" x="2028825" y="4900613"/>
          <p14:tracePt t="319283" x="2093913" y="4900613"/>
          <p14:tracePt t="319300" x="2136775" y="4900613"/>
          <p14:tracePt t="319316" x="2157413" y="4900613"/>
          <p14:tracePt t="319334" x="2185988" y="4900613"/>
          <p14:tracePt t="319350" x="2200275" y="4900613"/>
          <p14:tracePt t="319366" x="2214563" y="4900613"/>
          <p14:tracePt t="319384" x="2222500" y="4900613"/>
          <p14:tracePt t="319423" x="2228850" y="4900613"/>
          <p14:tracePt t="319495" x="2214563" y="4922838"/>
          <p14:tracePt t="319503" x="2185988" y="4929188"/>
          <p14:tracePt t="319512" x="2171700" y="4929188"/>
          <p14:tracePt t="319532" x="2151063" y="4937125"/>
          <p14:tracePt t="319533" x="2128838" y="4937125"/>
          <p14:tracePt t="319549" x="2108200" y="4937125"/>
          <p14:tracePt t="319549" x="2100263" y="4937125"/>
          <p14:tracePt t="319568" x="2071688" y="4937125"/>
          <p14:tracePt t="319583" x="2051050" y="4937125"/>
          <p14:tracePt t="319600" x="2014538" y="4937125"/>
          <p14:tracePt t="319616" x="1993900" y="4937125"/>
          <p14:tracePt t="319633" x="1985963" y="4937125"/>
          <p14:tracePt t="319649" x="1979613" y="4937125"/>
          <p14:tracePt t="319666" x="1957388" y="4937125"/>
          <p14:tracePt t="319682" x="1951038" y="4937125"/>
          <p14:tracePt t="319719" x="1943100" y="4937125"/>
          <p14:tracePt t="319730" x="1936750" y="4937125"/>
          <p14:tracePt t="319808" x="1928813" y="4937125"/>
          <p14:tracePt t="319816" x="1914525" y="4922838"/>
          <p14:tracePt t="319817" x="1908175" y="4914900"/>
          <p14:tracePt t="319833" x="1908175" y="4894263"/>
          <p14:tracePt t="319849" x="1908175" y="4886325"/>
          <p14:tracePt t="319865" x="1908175" y="4879975"/>
          <p14:tracePt t="319882" x="1908175" y="4857750"/>
          <p14:tracePt t="319919" x="1908175" y="4843463"/>
          <p14:tracePt t="319925" x="1908175" y="4837113"/>
          <p14:tracePt t="319933" x="1922463" y="4808538"/>
          <p14:tracePt t="319949" x="1936750" y="4800600"/>
          <p14:tracePt t="319966" x="1943100" y="4800600"/>
          <p14:tracePt t="320007" x="1951038" y="4794250"/>
          <p14:tracePt t="320015" x="1957388" y="4794250"/>
          <p14:tracePt t="320032" x="2000250" y="4772025"/>
          <p14:tracePt t="320039" x="2022475" y="4765675"/>
          <p14:tracePt t="320049" x="2036763" y="4765675"/>
          <p14:tracePt t="320065" x="2065338" y="4757738"/>
          <p14:tracePt t="320082" x="2093913" y="4757738"/>
          <p14:tracePt t="320098" x="2136775" y="4757738"/>
          <p14:tracePt t="320116" x="2165350" y="4757738"/>
          <p14:tracePt t="320132" x="2185988" y="4757738"/>
          <p14:tracePt t="320191" x="2193925" y="4757738"/>
          <p14:tracePt t="320207" x="2200275" y="4757738"/>
          <p14:tracePt t="320223" x="2200275" y="4765675"/>
          <p14:tracePt t="320230" x="2193925" y="4779963"/>
          <p14:tracePt t="320232" x="2171700" y="4794250"/>
          <p14:tracePt t="320248" x="2136775" y="4822825"/>
          <p14:tracePt t="320265" x="2085975" y="4851400"/>
          <p14:tracePt t="320282" x="2057400" y="4857750"/>
          <p14:tracePt t="320298" x="2036763" y="4872038"/>
          <p14:tracePt t="320315" x="2022475" y="4872038"/>
          <p14:tracePt t="320332" x="2014538" y="4872038"/>
          <p14:tracePt t="320349" x="1993900" y="4872038"/>
          <p14:tracePt t="320365" x="1979613" y="4872038"/>
          <p14:tracePt t="320382" x="1943100" y="4872038"/>
          <p14:tracePt t="320398" x="1928813" y="4872038"/>
          <p14:tracePt t="320439" x="1914525" y="4872038"/>
          <p14:tracePt t="320495" x="1908175" y="4865688"/>
          <p14:tracePt t="320503" x="1900238" y="4857750"/>
          <p14:tracePt t="320519" x="1900238" y="4843463"/>
          <p14:tracePt t="320523" x="1900238" y="4822825"/>
          <p14:tracePt t="320531" x="1900238" y="4814888"/>
          <p14:tracePt t="320548" x="1900238" y="4800600"/>
          <p14:tracePt t="320566" x="1914525" y="4779963"/>
          <p14:tracePt t="320582" x="1951038" y="4779963"/>
          <p14:tracePt t="320598" x="1971675" y="4779963"/>
          <p14:tracePt t="320639" x="1979613" y="4779963"/>
          <p14:tracePt t="320648" x="1985963" y="4779963"/>
          <p14:tracePt t="320655" x="2022475" y="4779963"/>
          <p14:tracePt t="320669" x="2036763" y="4837113"/>
          <p14:tracePt t="320681" x="2036763" y="4865688"/>
          <p14:tracePt t="320698" x="2036763" y="4894263"/>
          <p14:tracePt t="320715" x="2028825" y="4914900"/>
          <p14:tracePt t="320731" x="2022475" y="4922838"/>
          <p14:tracePt t="320823" x="2008188" y="4922838"/>
          <p14:tracePt t="320831" x="2000250" y="4922838"/>
          <p14:tracePt t="320863" x="1993900" y="4914900"/>
          <p14:tracePt t="320895" x="1993900" y="4908550"/>
          <p14:tracePt t="320903" x="2014538" y="4900613"/>
          <p14:tracePt t="320911" x="2043113" y="4900613"/>
          <p14:tracePt t="320919" x="2151063" y="4900613"/>
          <p14:tracePt t="320931" x="2271713" y="4900613"/>
          <p14:tracePt t="320947" x="2365375" y="4922838"/>
          <p14:tracePt t="320964" x="2414588" y="4937125"/>
          <p14:tracePt t="320981" x="2436813" y="4937125"/>
          <p14:tracePt t="320997" x="2451100" y="4951413"/>
          <p14:tracePt t="321014" x="2493963" y="4951413"/>
          <p14:tracePt t="321031" x="2514600" y="4951413"/>
          <p14:tracePt t="321048" x="2551113" y="4957763"/>
          <p14:tracePt t="321064" x="2571750" y="4957763"/>
          <p14:tracePt t="321081" x="2593975" y="4957763"/>
          <p14:tracePt t="321097" x="2628900" y="4957763"/>
          <p14:tracePt t="321114" x="2671763" y="4957763"/>
          <p14:tracePt t="321130" x="2693988" y="4957763"/>
          <p14:tracePt t="321147" x="2736850" y="4957763"/>
          <p14:tracePt t="321164" x="2771775" y="4951413"/>
          <p14:tracePt t="321181" x="2779713" y="4951413"/>
          <p14:tracePt t="321198" x="2814638" y="4937125"/>
          <p14:tracePt t="321214" x="2822575" y="4937125"/>
          <p14:tracePt t="321214" x="2843213" y="4937125"/>
          <p14:tracePt t="321231" x="2879725" y="4937125"/>
          <p14:tracePt t="321247" x="2886075" y="4937125"/>
          <p14:tracePt t="321263" x="2894013" y="4929188"/>
          <p14:tracePt t="321383" x="2894013" y="4914900"/>
          <p14:tracePt t="321391" x="2894013" y="4900613"/>
          <p14:tracePt t="321399" x="2894013" y="4879975"/>
          <p14:tracePt t="321407" x="2894013" y="4872038"/>
          <p14:tracePt t="321413" x="2879725" y="4829175"/>
          <p14:tracePt t="321430" x="2865438" y="4779963"/>
          <p14:tracePt t="321447" x="2851150" y="4757738"/>
          <p14:tracePt t="321464" x="2851150" y="4751388"/>
          <p14:tracePt t="321480" x="2843213" y="4729163"/>
          <p14:tracePt t="321497" x="2836863" y="4714875"/>
          <p14:tracePt t="321513" x="2814638" y="4700588"/>
          <p14:tracePt t="321530" x="2765425" y="4700588"/>
          <p14:tracePt t="321546" x="2722563" y="4694238"/>
          <p14:tracePt t="321563" x="2686050" y="4686300"/>
          <p14:tracePt t="321579" x="2671763" y="4672013"/>
          <p14:tracePt t="321598" x="2636838" y="4672013"/>
          <p14:tracePt t="321613" x="2600325" y="4657725"/>
          <p14:tracePt t="321630" x="2586038" y="4657725"/>
          <p14:tracePt t="321630" x="2579688" y="4657725"/>
          <p14:tracePt t="321695" x="2565400" y="4657725"/>
          <p14:tracePt t="321703" x="2557463" y="4657725"/>
          <p14:tracePt t="321709" x="2543175" y="4657725"/>
          <p14:tracePt t="321713" x="2493963" y="4672013"/>
          <p14:tracePt t="321729" x="2465388" y="4679950"/>
          <p14:tracePt t="321746" x="2443163" y="4694238"/>
          <p14:tracePt t="321791" x="2443163" y="4700588"/>
          <p14:tracePt t="321807" x="2443163" y="4714875"/>
          <p14:tracePt t="321823" x="2443163" y="4737100"/>
          <p14:tracePt t="321831" x="2443163" y="4743450"/>
          <p14:tracePt t="321847" x="2443163" y="4751388"/>
          <p14:tracePt t="321853" x="2457450" y="4779963"/>
          <p14:tracePt t="321864" x="2479675" y="4808538"/>
          <p14:tracePt t="321880" x="2536825" y="4857750"/>
          <p14:tracePt t="321897" x="2628900" y="4937125"/>
          <p14:tracePt t="321913" x="2671763" y="4965700"/>
          <p14:tracePt t="321929" x="2708275" y="4979988"/>
          <p14:tracePt t="321946" x="2728913" y="4979988"/>
          <p14:tracePt t="321962" x="2751138" y="4986338"/>
          <p14:tracePt t="321979" x="2779713" y="4986338"/>
          <p14:tracePt t="321996" x="2794000" y="4986338"/>
          <p14:tracePt t="322013" x="2800350" y="4986338"/>
          <p14:tracePt t="322029" x="2836863" y="4986338"/>
          <p14:tracePt t="322046" x="2865438" y="4986338"/>
          <p14:tracePt t="322062" x="2914650" y="4986338"/>
          <p14:tracePt t="322080" x="2965450" y="4972050"/>
          <p14:tracePt t="322096" x="2986088" y="4957763"/>
          <p14:tracePt t="322112" x="3008313" y="4943475"/>
          <p14:tracePt t="322167" x="3014663" y="4937125"/>
          <p14:tracePt t="322207" x="3014663" y="4908550"/>
          <p14:tracePt t="322215" x="3014663" y="4894263"/>
          <p14:tracePt t="322223" x="3000375" y="4879975"/>
          <p14:tracePt t="322229" x="2979738" y="4851400"/>
          <p14:tracePt t="322245" x="2951163" y="4843463"/>
          <p14:tracePt t="322262" x="2922588" y="4822825"/>
          <p14:tracePt t="322280" x="2914650" y="4808538"/>
          <p14:tracePt t="322296" x="2894013" y="4800600"/>
          <p14:tracePt t="322312" x="2879725" y="4794250"/>
          <p14:tracePt t="322329" x="2843213" y="4779963"/>
          <p14:tracePt t="322346" x="2828925" y="4772025"/>
          <p14:tracePt t="322362" x="2808288" y="4765675"/>
          <p14:tracePt t="322379" x="2771775" y="4765675"/>
          <p14:tracePt t="322395" x="2757488" y="4757738"/>
          <p14:tracePt t="322411" x="2736850" y="4757738"/>
          <p14:tracePt t="322428" x="2728913" y="4751388"/>
          <p14:tracePt t="322445" x="2722563" y="4743450"/>
          <p14:tracePt t="322479" x="2693988" y="4743450"/>
          <p14:tracePt t="322480" x="2643188" y="4743450"/>
          <p14:tracePt t="322496" x="2628900" y="4743450"/>
          <p14:tracePt t="322512" x="2608263" y="4743450"/>
          <p14:tracePt t="322559" x="2600325" y="4743450"/>
          <p14:tracePt t="322567" x="2571750" y="4743450"/>
          <p14:tracePt t="322575" x="2565400" y="4743450"/>
          <p14:tracePt t="322595" x="2551113" y="4743450"/>
          <p14:tracePt t="322599" x="2522538" y="4743450"/>
          <p14:tracePt t="322631" x="2514600" y="4751388"/>
          <p14:tracePt t="322663" x="2508250" y="4757738"/>
          <p14:tracePt t="322711" x="2500313" y="4765675"/>
          <p14:tracePt t="322743" x="2500313" y="4772025"/>
          <p14:tracePt t="322751" x="2500313" y="4779963"/>
          <p14:tracePt t="322767" x="2500313" y="4786313"/>
          <p14:tracePt t="322778" x="2500313" y="4800600"/>
          <p14:tracePt t="322784" x="2500313" y="4808538"/>
          <p14:tracePt t="322839" x="2500313" y="4814888"/>
          <p14:tracePt t="322856" x="2508250" y="4822825"/>
          <p14:tracePt t="322959" x="2514600" y="4822825"/>
          <p14:tracePt t="322969" x="2522538" y="4822825"/>
          <p14:tracePt t="323006" x="2536825" y="4822825"/>
          <p14:tracePt t="323023" x="2551113" y="4822825"/>
          <p14:tracePt t="323039" x="2557463" y="4822825"/>
          <p14:tracePt t="323044" x="2586038" y="4822825"/>
          <p14:tracePt t="323082" x="2593975" y="4822825"/>
          <p14:tracePt t="323109" x="2622550" y="4822825"/>
          <p14:tracePt t="323128" x="2628900" y="4822825"/>
          <p14:tracePt t="323175" x="2636838" y="4822825"/>
          <p14:tracePt t="323191" x="2643188" y="4822825"/>
          <p14:tracePt t="323207" x="2657475" y="4822825"/>
          <p14:tracePt t="323223" x="2665413" y="4822825"/>
          <p14:tracePt t="323230" x="2686050" y="4822825"/>
          <p14:tracePt t="323244" x="2700338" y="4822825"/>
          <p14:tracePt t="323261" x="2714625" y="4822825"/>
          <p14:tracePt t="323278" x="2736850" y="4822825"/>
          <p14:tracePt t="323327" x="2743200" y="4822825"/>
          <p14:tracePt t="323367" x="2751138" y="4822825"/>
          <p14:tracePt t="323399" x="2765425" y="4822825"/>
          <p14:tracePt t="323736" x="2779713" y="4814888"/>
          <p14:tracePt t="324423" x="2771775" y="4814888"/>
          <p14:tracePt t="324479" x="2765425" y="4814888"/>
          <p14:tracePt t="324487" x="2743200" y="4800600"/>
          <p14:tracePt t="324491" x="2736850" y="4779963"/>
          <p14:tracePt t="324496" x="2722563" y="4714875"/>
          <p14:tracePt t="324509" x="2657475" y="4565650"/>
          <p14:tracePt t="324526" x="2608263" y="4371975"/>
          <p14:tracePt t="324526" x="2565400" y="4257675"/>
          <p14:tracePt t="324543" x="2486025" y="4043363"/>
          <p14:tracePt t="324559" x="2414588" y="3779838"/>
          <p14:tracePt t="324576" x="2336800" y="3551238"/>
          <p14:tracePt t="324593" x="2222500" y="3314700"/>
          <p14:tracePt t="324610" x="2136775" y="3143250"/>
          <p14:tracePt t="324625" x="2065338" y="3022600"/>
          <p14:tracePt t="324643" x="2028825" y="2965450"/>
          <p14:tracePt t="324659" x="2022475" y="2928938"/>
          <p14:tracePt t="324676" x="2014538" y="2894013"/>
          <p14:tracePt t="324693" x="2014538" y="2865438"/>
          <p14:tracePt t="324709" x="2014538" y="2851150"/>
          <p14:tracePt t="324726" x="2014538" y="2828925"/>
          <p14:tracePt t="324742" x="2014538" y="2779713"/>
          <p14:tracePt t="324759" x="2014538" y="2736850"/>
          <p14:tracePt t="324776" x="2014538" y="2657475"/>
          <p14:tracePt t="324792" x="2014538" y="2586038"/>
          <p14:tracePt t="324809" x="2028825" y="2522538"/>
          <p14:tracePt t="324825" x="2043113" y="2500313"/>
          <p14:tracePt t="324842" x="2051050" y="2457450"/>
          <p14:tracePt t="324859" x="2051050" y="2379663"/>
          <p14:tracePt t="324876" x="2051050" y="2300288"/>
          <p14:tracePt t="324892" x="2051050" y="2236788"/>
          <p14:tracePt t="324909" x="2028825" y="2185988"/>
          <p14:tracePt t="324925" x="2022475" y="2165350"/>
          <p14:tracePt t="324942" x="2022475" y="2136775"/>
          <p14:tracePt t="324958" x="2022475" y="2093913"/>
          <p14:tracePt t="324976" x="2014538" y="2079625"/>
          <p14:tracePt t="325063" x="2014538" y="2071688"/>
          <p14:tracePt t="325135" x="2014538" y="2065338"/>
          <p14:tracePt t="325143" x="2022475" y="2043113"/>
          <p14:tracePt t="325143" x="2028825" y="2043113"/>
          <p14:tracePt t="325167" x="2051050" y="2036763"/>
          <p14:tracePt t="325176" x="2051050" y="2028825"/>
          <p14:tracePt t="325183" x="2079625" y="2014538"/>
          <p14:tracePt t="325287" x="2085975" y="2008188"/>
          <p14:tracePt t="325735" x="2093913" y="2000250"/>
          <p14:tracePt t="325743" x="2108200" y="1993900"/>
          <p14:tracePt t="325751" x="2114550" y="1985963"/>
          <p14:tracePt t="325767" x="2122488" y="1985963"/>
          <p14:tracePt t="325775" x="2143125" y="1979613"/>
          <p14:tracePt t="325783" x="2151063" y="1979613"/>
          <p14:tracePt t="325790" x="2179638" y="1979613"/>
          <p14:tracePt t="325807" x="2193925" y="1979613"/>
          <p14:tracePt t="325823" x="2214563" y="1979613"/>
          <p14:tracePt t="325840" x="2228850" y="1979613"/>
          <p14:tracePt t="325887" x="2236788" y="1979613"/>
          <p14:tracePt t="325896" x="2271713" y="1979613"/>
          <p14:tracePt t="325901" x="2279650" y="1979613"/>
          <p14:tracePt t="325909" x="2300288" y="1979613"/>
          <p14:tracePt t="326119" x="2293938" y="1979613"/>
          <p14:tracePt t="326127" x="2265363" y="1979613"/>
          <p14:tracePt t="326140" x="2251075" y="1965325"/>
          <p14:tracePt t="326143" x="2214563" y="1957388"/>
          <p14:tracePt t="326159" x="2179638" y="1957388"/>
          <p14:tracePt t="326215" x="2171700" y="1957388"/>
          <p14:tracePt t="326231" x="2165350" y="1957388"/>
          <p14:tracePt t="326295" x="2151063" y="1957388"/>
          <p14:tracePt t="326543" x="2179638" y="1957388"/>
          <p14:tracePt t="326551" x="2185988" y="1957388"/>
          <p14:tracePt t="326559" x="2193925" y="1957388"/>
          <p14:tracePt t="326567" x="2222500" y="1957388"/>
          <p14:tracePt t="326576" x="2228850" y="1957388"/>
          <p14:tracePt t="326589" x="2271713" y="1943100"/>
          <p14:tracePt t="326607" x="2308225" y="1943100"/>
          <p14:tracePt t="326624" x="2328863" y="1943100"/>
          <p14:tracePt t="326640" x="2357438" y="1943100"/>
          <p14:tracePt t="326687" x="2371725" y="1943100"/>
          <p14:tracePt t="326695" x="2379663" y="1943100"/>
          <p14:tracePt t="326703" x="2386013" y="1943100"/>
          <p14:tracePt t="326711" x="2408238" y="1943100"/>
          <p14:tracePt t="326723" x="2422525" y="1943100"/>
          <p14:tracePt t="326739" x="2428875" y="1943100"/>
          <p14:tracePt t="326756" x="2443163" y="1943100"/>
          <p14:tracePt t="328439" x="2451100" y="1943100"/>
          <p14:tracePt t="328447" x="2471738" y="2022475"/>
          <p14:tracePt t="328455" x="2500313" y="2114550"/>
          <p14:tracePt t="328461" x="2528888" y="2200275"/>
          <p14:tracePt t="328470" x="2571750" y="2386013"/>
          <p14:tracePt t="328487" x="2579688" y="2471738"/>
          <p14:tracePt t="328504" x="2608263" y="2600325"/>
          <p14:tracePt t="328520" x="2657475" y="2765425"/>
          <p14:tracePt t="328537" x="2751138" y="2979738"/>
          <p14:tracePt t="328552" x="2871788" y="3200400"/>
          <p14:tracePt t="328571" x="3000375" y="3414713"/>
          <p14:tracePt t="328587" x="3122613" y="3608388"/>
          <p14:tracePt t="328604" x="3236913" y="3794125"/>
          <p14:tracePt t="328621" x="3300413" y="3914775"/>
          <p14:tracePt t="328637" x="3336925" y="4029075"/>
          <p14:tracePt t="328654" x="3386138" y="4194175"/>
          <p14:tracePt t="328670" x="3514725" y="4451350"/>
          <p14:tracePt t="328687" x="3614738" y="4608513"/>
          <p14:tracePt t="328704" x="3679825" y="4679950"/>
          <p14:tracePt t="328720" x="3694113" y="4700588"/>
          <p14:tracePt t="328737" x="3714750" y="4737100"/>
          <p14:tracePt t="328752" x="3729038" y="4757738"/>
          <p14:tracePt t="328770" x="3765550" y="4794250"/>
          <p14:tracePt t="328786" x="3771900" y="4794250"/>
          <p14:tracePt t="328803" x="3786188" y="4794250"/>
          <p14:tracePt t="328871" x="3794125" y="4794250"/>
          <p14:tracePt t="328903" x="3800475" y="4794250"/>
          <p14:tracePt t="328951" x="3808413" y="4794250"/>
          <p14:tracePt t="329119" x="3829050" y="4794250"/>
          <p14:tracePt t="329127" x="3836988" y="4794250"/>
          <p14:tracePt t="329133" x="3843338" y="4794250"/>
          <p14:tracePt t="329135" x="3865563" y="4794250"/>
          <p14:tracePt t="329152" x="3886200" y="4786313"/>
          <p14:tracePt t="329169" x="3929063" y="4772025"/>
          <p14:tracePt t="329186" x="3965575" y="4772025"/>
          <p14:tracePt t="329203" x="4000500" y="4765675"/>
          <p14:tracePt t="329219" x="4008438" y="4765675"/>
          <p14:tracePt t="329235" x="4014788" y="4765675"/>
          <p14:tracePt t="329252" x="4037013" y="4765675"/>
          <p14:tracePt t="329268" x="4071938" y="4765675"/>
          <p14:tracePt t="329286" x="4114800" y="4765675"/>
          <p14:tracePt t="329302" x="4165600" y="4765675"/>
          <p14:tracePt t="329320" x="4194175" y="4765675"/>
          <p14:tracePt t="329336" x="4222750" y="4765675"/>
          <p14:tracePt t="329353" x="4251325" y="4765675"/>
          <p14:tracePt t="329369" x="4271963" y="4765675"/>
          <p14:tracePt t="329385" x="4286250" y="4765675"/>
          <p14:tracePt t="329402" x="4314825" y="4765675"/>
          <p14:tracePt t="329418" x="4329113" y="4765675"/>
          <p14:tracePt t="329436" x="4351338" y="4765675"/>
          <p14:tracePt t="329452" x="4357688" y="4765675"/>
          <p14:tracePt t="329468" x="4365625" y="4765675"/>
          <p14:tracePt t="329630" x="4357688" y="4765675"/>
          <p14:tracePt t="329639" x="4329113" y="4765675"/>
          <p14:tracePt t="329651" x="4322763" y="4765675"/>
          <p14:tracePt t="329651" x="4294188" y="4765675"/>
          <p14:tracePt t="329669" x="4237038" y="4765675"/>
          <p14:tracePt t="329685" x="4179888" y="4779963"/>
          <p14:tracePt t="329701" x="4129088" y="4779963"/>
          <p14:tracePt t="329718" x="4057650" y="4779963"/>
          <p14:tracePt t="329735" x="4043363" y="4779963"/>
          <p14:tracePt t="329751" x="4022725" y="4779963"/>
          <p14:tracePt t="329768" x="4000500" y="4779963"/>
          <p14:tracePt t="329785" x="3957638" y="4779963"/>
          <p14:tracePt t="329802" x="3894138" y="4779963"/>
          <p14:tracePt t="329818" x="3836988" y="4786313"/>
          <p14:tracePt t="329835" x="3829050" y="4786313"/>
          <p14:tracePt t="329894" x="3822700" y="4786313"/>
          <p14:tracePt t="329903" x="3808413" y="4786313"/>
          <p14:tracePt t="329909" x="3786188" y="4786313"/>
          <p14:tracePt t="329918" x="3736975" y="4786313"/>
          <p14:tracePt t="329935" x="3722688" y="4786313"/>
          <p14:tracePt t="329952" x="3714750" y="4786313"/>
          <p14:tracePt t="330095" x="3743325" y="4794250"/>
          <p14:tracePt t="330103" x="3751263" y="4794250"/>
          <p14:tracePt t="330111" x="3765550" y="4794250"/>
          <p14:tracePt t="330120" x="3794125" y="4794250"/>
          <p14:tracePt t="330127" x="3808413" y="4794250"/>
          <p14:tracePt t="330135" x="3886200" y="4794250"/>
          <p14:tracePt t="330151" x="3922713" y="4794250"/>
          <p14:tracePt t="330168" x="3957638" y="4794250"/>
          <p14:tracePt t="330184" x="3979863" y="4794250"/>
          <p14:tracePt t="330200" x="4014788" y="4794250"/>
          <p14:tracePt t="330217" x="4065588" y="4794250"/>
          <p14:tracePt t="330234" x="4086225" y="4794250"/>
          <p14:tracePt t="330251" x="4100513" y="4794250"/>
          <p14:tracePt t="330267" x="4129088" y="4794250"/>
          <p14:tracePt t="330407" x="4122738" y="4800600"/>
          <p14:tracePt t="330423" x="4065588" y="4822825"/>
          <p14:tracePt t="330427" x="4051300" y="4822825"/>
          <p14:tracePt t="330434" x="3979863" y="4837113"/>
          <p14:tracePt t="330450" x="3929063" y="4837113"/>
          <p14:tracePt t="330467" x="3857625" y="4837113"/>
          <p14:tracePt t="330483" x="3836988" y="4837113"/>
          <p14:tracePt t="330501" x="3814763" y="4837113"/>
          <p14:tracePt t="330517" x="3800475" y="4837113"/>
          <p14:tracePt t="330534" x="3779838" y="4837113"/>
          <p14:tracePt t="330679" x="3800475" y="4837113"/>
          <p14:tracePt t="330679" x="3829050" y="4829175"/>
          <p14:tracePt t="330695" x="3871913" y="4822825"/>
          <p14:tracePt t="330703" x="3900488" y="4822825"/>
          <p14:tracePt t="330717" x="3914775" y="4814888"/>
          <p14:tracePt t="330719" x="3937000" y="4808538"/>
          <p14:tracePt t="330734" x="3951288" y="4808538"/>
          <p14:tracePt t="330750" x="3986213" y="4808538"/>
          <p14:tracePt t="330887" x="3986213" y="4794250"/>
          <p14:tracePt t="330895" x="3986213" y="4786313"/>
          <p14:tracePt t="330903" x="3986213" y="4779963"/>
          <p14:tracePt t="330910" x="3986213" y="4751388"/>
          <p14:tracePt t="330916" x="3986213" y="4694238"/>
          <p14:tracePt t="330933" x="3986213" y="4594225"/>
          <p14:tracePt t="330950" x="3986213" y="4422775"/>
          <p14:tracePt t="330966" x="3971925" y="4108450"/>
          <p14:tracePt t="330983" x="3908425" y="3929063"/>
          <p14:tracePt t="331000" x="3851275" y="3765550"/>
          <p14:tracePt t="331016" x="3829050" y="3665538"/>
          <p14:tracePt t="331033" x="3808413" y="3594100"/>
          <p14:tracePt t="331049" x="3808413" y="3529013"/>
          <p14:tracePt t="331067" x="3808413" y="3486150"/>
          <p14:tracePt t="331082" x="3808413" y="3443288"/>
          <p14:tracePt t="331100" x="3808413" y="3429000"/>
          <p14:tracePt t="331116" x="3808413" y="3394075"/>
          <p14:tracePt t="331133" x="3808413" y="3365500"/>
          <p14:tracePt t="331149" x="3808413" y="3351213"/>
          <p14:tracePt t="331166" x="3822700" y="3308350"/>
          <p14:tracePt t="331183" x="3829050" y="3279775"/>
          <p14:tracePt t="331199" x="3843338" y="3257550"/>
          <p14:tracePt t="331216" x="3851275" y="3236913"/>
          <p14:tracePt t="331335" x="3851275" y="3279775"/>
          <p14:tracePt t="331343" x="3851275" y="3322638"/>
          <p14:tracePt t="331351" x="3843338" y="3336925"/>
          <p14:tracePt t="331355" x="3843338" y="3365500"/>
          <p14:tracePt t="331366" x="3829050" y="3457575"/>
          <p14:tracePt t="331383" x="3829050" y="3508375"/>
          <p14:tracePt t="331399" x="3822700" y="3536950"/>
          <p14:tracePt t="331416" x="3808413" y="3551238"/>
          <p14:tracePt t="331433" x="3800475" y="3557588"/>
          <p14:tracePt t="331449" x="3771900" y="3557588"/>
          <p14:tracePt t="331466" x="3686175" y="3594100"/>
          <p14:tracePt t="331482" x="3636963" y="3594100"/>
          <p14:tracePt t="331499" x="3565525" y="3594100"/>
          <p14:tracePt t="331516" x="3500438" y="3586163"/>
          <p14:tracePt t="331532" x="3465513" y="3571875"/>
          <p14:tracePt t="331550" x="3436938" y="3565525"/>
          <p14:tracePt t="331566" x="3429000" y="3557588"/>
          <p14:tracePt t="331607" x="3429000" y="3551238"/>
          <p14:tracePt t="331607" x="3429000" y="3543300"/>
          <p14:tracePt t="331623" x="3429000" y="3514725"/>
          <p14:tracePt t="331631" x="3429000" y="3500438"/>
          <p14:tracePt t="331639" x="3429000" y="3465513"/>
          <p14:tracePt t="331652" x="3457575" y="3429000"/>
          <p14:tracePt t="331665" x="3486150" y="3394075"/>
          <p14:tracePt t="331682" x="3522663" y="3357563"/>
          <p14:tracePt t="331699" x="3551238" y="3328988"/>
          <p14:tracePt t="331715" x="3571875" y="3314700"/>
          <p14:tracePt t="331732" x="3636963" y="3265488"/>
          <p14:tracePt t="331748" x="3665538" y="3251200"/>
          <p14:tracePt t="331766" x="3686175" y="3243263"/>
          <p14:tracePt t="331782" x="3700463" y="3243263"/>
          <p14:tracePt t="331798" x="3743325" y="3236913"/>
          <p14:tracePt t="331816" x="3771900" y="3236913"/>
          <p14:tracePt t="331832" x="3808413" y="3236913"/>
          <p14:tracePt t="331848" x="3865563" y="3236913"/>
          <p14:tracePt t="331866" x="3894138" y="3236913"/>
          <p14:tracePt t="331882" x="3908425" y="3236913"/>
          <p14:tracePt t="331898" x="3929063" y="3236913"/>
          <p14:tracePt t="331915" x="3971925" y="3265488"/>
          <p14:tracePt t="331931" x="4008438" y="3300413"/>
          <p14:tracePt t="331949" x="4029075" y="3322638"/>
          <p14:tracePt t="331965" x="4037013" y="3336925"/>
          <p14:tracePt t="332007" x="4037013" y="3365500"/>
          <p14:tracePt t="332015" x="4037013" y="3386138"/>
          <p14:tracePt t="332021" x="4037013" y="3422650"/>
          <p14:tracePt t="332032" x="4029075" y="3429000"/>
          <p14:tracePt t="332048" x="4014788" y="3465513"/>
          <p14:tracePt t="332065" x="3979863" y="3500438"/>
          <p14:tracePt t="332081" x="3951288" y="3508375"/>
          <p14:tracePt t="332098" x="3900488" y="3522663"/>
          <p14:tracePt t="332114" x="3865563" y="3522663"/>
          <p14:tracePt t="332132" x="3836988" y="3522663"/>
          <p14:tracePt t="332149" x="3822700" y="3522663"/>
          <p14:tracePt t="332165" x="3814763" y="3522663"/>
          <p14:tracePt t="332181" x="3808413" y="3500438"/>
          <p14:tracePt t="332198" x="3786188" y="3414713"/>
          <p14:tracePt t="332215" x="3786188" y="3371850"/>
          <p14:tracePt t="332231" x="3786188" y="3328988"/>
          <p14:tracePt t="332248" x="3743325" y="3243263"/>
          <p14:tracePt t="332264" x="3657600" y="3108325"/>
          <p14:tracePt t="332281" x="3571875" y="2971800"/>
          <p14:tracePt t="332298" x="3465513" y="2814638"/>
          <p14:tracePt t="332314" x="3408363" y="2714625"/>
          <p14:tracePt t="332332" x="3336925" y="2593975"/>
          <p14:tracePt t="332348" x="3222625" y="2436813"/>
          <p14:tracePt t="332364" x="3086100" y="2279650"/>
          <p14:tracePt t="332380" x="2979738" y="2171700"/>
          <p14:tracePt t="332397" x="2922588" y="2079625"/>
          <p14:tracePt t="332415" x="2871788" y="2036763"/>
          <p14:tracePt t="332432" x="2779713" y="1993900"/>
          <p14:tracePt t="332448" x="2593975" y="1928813"/>
          <p14:tracePt t="332465" x="2365375" y="1865313"/>
          <p14:tracePt t="332481" x="2165350" y="1800225"/>
          <p14:tracePt t="332497" x="2085975" y="1779588"/>
          <p14:tracePt t="332540" x="2071688" y="1779588"/>
          <p14:tracePt t="332727" x="2085975" y="1779588"/>
          <p14:tracePt t="332735" x="2122488" y="1779588"/>
          <p14:tracePt t="332747" x="2151063" y="1779588"/>
          <p14:tracePt t="332751" x="2171700" y="1779588"/>
          <p14:tracePt t="332765" x="2200275" y="1779588"/>
          <p14:tracePt t="332780" x="2208213" y="1779588"/>
          <p14:tracePt t="332797" x="2214563" y="1779588"/>
          <p14:tracePt t="332813" x="2236788" y="1779588"/>
          <p14:tracePt t="332831" x="2279650" y="1793875"/>
          <p14:tracePt t="332848" x="2322513" y="1800225"/>
          <p14:tracePt t="332864" x="2351088" y="1808163"/>
          <p14:tracePt t="332881" x="2371725" y="1822450"/>
          <p14:tracePt t="333174" x="2379663" y="1857375"/>
          <p14:tracePt t="333183" x="2379663" y="1908175"/>
          <p14:tracePt t="333191" x="2379663" y="1965325"/>
          <p14:tracePt t="333199" x="2379663" y="2065338"/>
          <p14:tracePt t="333213" x="2379663" y="2171700"/>
          <p14:tracePt t="333213" x="2379663" y="2479675"/>
          <p14:tracePt t="333230" x="2422525" y="2771775"/>
          <p14:tracePt t="333246" x="2465388" y="3100388"/>
          <p14:tracePt t="333264" x="2465388" y="3294063"/>
          <p14:tracePt t="333279" x="2500313" y="3451225"/>
          <p14:tracePt t="333297" x="2522538" y="3565525"/>
          <p14:tracePt t="333313" x="2557463" y="3643313"/>
          <p14:tracePt t="333331" x="2571750" y="3736975"/>
          <p14:tracePt t="333347" x="2608263" y="3808413"/>
          <p14:tracePt t="333364" x="2651125" y="3908425"/>
          <p14:tracePt t="333380" x="2671763" y="4000500"/>
          <p14:tracePt t="333397" x="2722563" y="4129088"/>
          <p14:tracePt t="333413" x="2757488" y="4329113"/>
          <p14:tracePt t="333429" x="2786063" y="4522788"/>
          <p14:tracePt t="333429" x="2800350" y="4643438"/>
          <p14:tracePt t="333447" x="2857500" y="4757738"/>
          <p14:tracePt t="333463" x="2871788" y="4786313"/>
          <p14:tracePt t="333480" x="2900363" y="4800600"/>
          <p14:tracePt t="333496" x="2928938" y="4800600"/>
          <p14:tracePt t="333513" x="2986088" y="4808538"/>
          <p14:tracePt t="333529" x="3065463" y="4822825"/>
          <p14:tracePt t="333546" x="3136900" y="4829175"/>
          <p14:tracePt t="333562" x="3186113" y="4851400"/>
          <p14:tracePt t="333579" x="3208338" y="4857750"/>
          <p14:tracePt t="333596" x="3222625" y="4857750"/>
          <p14:tracePt t="333612" x="3265488" y="4857750"/>
          <p14:tracePt t="333630" x="3328988" y="4857750"/>
          <p14:tracePt t="333645" x="3400425" y="4857750"/>
          <p14:tracePt t="333663" x="3422650" y="4857750"/>
          <p14:tracePt t="333679" x="3443288" y="4851400"/>
          <p14:tracePt t="333696" x="3457575" y="4808538"/>
          <p14:tracePt t="333713" x="3486150" y="4751388"/>
          <p14:tracePt t="333729" x="3494088" y="4729163"/>
          <p14:tracePt t="333746" x="3500438" y="4722813"/>
          <p14:tracePt t="333815" x="3500438" y="4714875"/>
          <p14:tracePt t="333823" x="3479800" y="4714875"/>
          <p14:tracePt t="333831" x="3465513" y="4708525"/>
          <p14:tracePt t="333846" x="3451225" y="4708525"/>
          <p14:tracePt t="333862" x="3443288" y="4708525"/>
          <p14:tracePt t="333862" x="3429000" y="4708525"/>
          <p14:tracePt t="333880" x="3408363" y="4708525"/>
          <p14:tracePt t="333895" x="3386138" y="4722813"/>
          <p14:tracePt t="333912" x="3357563" y="4765675"/>
          <p14:tracePt t="333928" x="3351213" y="4779963"/>
          <p14:tracePt t="333945" x="3351213" y="4800600"/>
          <p14:tracePt t="333962" x="3351213" y="4808538"/>
          <p14:tracePt t="334006" x="3351213" y="4814888"/>
          <p14:tracePt t="334014" x="3357563" y="4814888"/>
          <p14:tracePt t="334028" x="3371850" y="4814888"/>
          <p14:tracePt t="334029" x="3414713" y="4814888"/>
          <p14:tracePt t="334045" x="3471863" y="4814888"/>
          <p14:tracePt t="334061" x="3529013" y="4814888"/>
          <p14:tracePt t="334061" x="3557588" y="4814888"/>
          <p14:tracePt t="334080" x="3594100" y="4800600"/>
          <p14:tracePt t="334096" x="3622675" y="4794250"/>
          <p14:tracePt t="334112" x="3643313" y="4772025"/>
          <p14:tracePt t="334175" x="3643313" y="4765675"/>
          <p14:tracePt t="334182" x="3629025" y="4757738"/>
          <p14:tracePt t="334191" x="3565525" y="4757738"/>
          <p14:tracePt t="334200" x="3536950" y="4757738"/>
          <p14:tracePt t="334213" x="3500438" y="4757738"/>
          <p14:tracePt t="334228" x="3494088" y="4757738"/>
          <p14:tracePt t="334245" x="3486150" y="4757738"/>
          <p14:tracePt t="334261" x="3479800" y="4757738"/>
          <p14:tracePt t="334335" x="3471863" y="4737100"/>
          <p14:tracePt t="334343" x="3471863" y="4700588"/>
          <p14:tracePt t="334351" x="3436938" y="4543425"/>
          <p14:tracePt t="334362" x="3379788" y="4279900"/>
          <p14:tracePt t="334379" x="3214688" y="3957638"/>
          <p14:tracePt t="334394" x="3028950" y="3629025"/>
          <p14:tracePt t="334412" x="2828925" y="3271838"/>
          <p14:tracePt t="334428" x="2693988" y="3036888"/>
          <p14:tracePt t="334445" x="2586038" y="2851150"/>
          <p14:tracePt t="334461" x="2508250" y="2714625"/>
          <p14:tracePt t="334478" x="2465388" y="2622550"/>
          <p14:tracePt t="334494" x="2436813" y="2571750"/>
          <p14:tracePt t="334511" x="2436813" y="2543175"/>
          <p14:tracePt t="334528" x="2436813" y="2528888"/>
          <p14:tracePt t="334545" x="2400300" y="2486025"/>
          <p14:tracePt t="334561" x="2279650" y="2386013"/>
          <p14:tracePt t="334578" x="2108200" y="2251075"/>
          <p14:tracePt t="334595" x="1936750" y="2122488"/>
          <p14:tracePt t="334611" x="1828800" y="2036763"/>
          <p14:tracePt t="334628" x="1822450" y="2014538"/>
          <p14:tracePt t="334645" x="1822450" y="2008188"/>
          <p14:tracePt t="334662" x="1822450" y="1971675"/>
          <p14:tracePt t="334678" x="1822450" y="1936750"/>
          <p14:tracePt t="334695" x="1822450" y="1928813"/>
          <p14:tracePt t="334711" x="1822450" y="1922463"/>
          <p14:tracePt t="334759" x="1822450" y="1900238"/>
          <p14:tracePt t="334791" x="1822450" y="1893888"/>
          <p14:tracePt t="334799" x="1836738" y="1871663"/>
          <p14:tracePt t="334806" x="1843088" y="1865313"/>
          <p14:tracePt t="334811" x="1871663" y="1836738"/>
          <p14:tracePt t="334827" x="1900238" y="1836738"/>
          <p14:tracePt t="334845" x="1943100" y="1836738"/>
          <p14:tracePt t="334860" x="1965325" y="1836738"/>
          <p14:tracePt t="334877" x="1993900" y="1836738"/>
          <p14:tracePt t="334877" x="2000250" y="1836738"/>
          <p14:tracePt t="334895" x="2022475" y="1836738"/>
          <p14:tracePt t="334912" x="2036763" y="1836738"/>
          <p14:tracePt t="334928" x="2071688" y="1836738"/>
          <p14:tracePt t="334944" x="2085975" y="1836738"/>
          <p14:tracePt t="334961" x="2108200" y="1836738"/>
          <p14:tracePt t="335031" x="2114550" y="1836738"/>
          <p14:tracePt t="335031" x="2122488" y="1836738"/>
          <p14:tracePt t="335047" x="2136775" y="1851025"/>
          <p14:tracePt t="335060" x="2143125" y="1857375"/>
          <p14:tracePt t="335062" x="2157413" y="1879600"/>
          <p14:tracePt t="335077" x="2185988" y="1928813"/>
          <p14:tracePt t="335093" x="2208213" y="1951038"/>
          <p14:tracePt t="335093" x="2208213" y="1965325"/>
          <p14:tracePt t="335112" x="2208213" y="1971675"/>
          <p14:tracePt t="335127" x="2208213" y="1979613"/>
          <p14:tracePt t="335167" x="2208213" y="1985963"/>
          <p14:tracePt t="335199" x="2200275" y="2014538"/>
          <p14:tracePt t="335207" x="2193925" y="2014538"/>
          <p14:tracePt t="335215" x="2185988" y="2014538"/>
          <p14:tracePt t="335227" x="2165350" y="2014538"/>
          <p14:tracePt t="335243" x="2151063" y="2014538"/>
          <p14:tracePt t="335261" x="2143125" y="2008188"/>
          <p14:tracePt t="335276" x="2136775" y="1985963"/>
          <p14:tracePt t="335294" x="2136775" y="1971675"/>
          <p14:tracePt t="335310" x="2136775" y="1951038"/>
          <p14:tracePt t="335327" x="2136775" y="1943100"/>
          <p14:tracePt t="335343" x="2136775" y="1928813"/>
          <p14:tracePt t="335360" x="2157413" y="1914525"/>
          <p14:tracePt t="335377" x="2165350" y="1908175"/>
          <p14:tracePt t="335447" x="2179638" y="1908175"/>
          <p14:tracePt t="335534" x="2165350" y="1908175"/>
          <p14:tracePt t="335543" x="2143125" y="1914525"/>
          <p14:tracePt t="335549" x="2114550" y="1914525"/>
          <p14:tracePt t="335560" x="2100263" y="1914525"/>
          <p14:tracePt t="335631" x="2093913" y="1914525"/>
          <p14:tracePt t="335639" x="2093913" y="1900238"/>
          <p14:tracePt t="335651" x="2093913" y="1893888"/>
          <p14:tracePt t="335655" x="2093913" y="1871663"/>
          <p14:tracePt t="335660" x="2093913" y="1857375"/>
          <p14:tracePt t="335815" x="2093913" y="1879600"/>
          <p14:tracePt t="335823" x="2071688" y="1893888"/>
          <p14:tracePt t="335831" x="2065338" y="1900238"/>
          <p14:tracePt t="335935" x="2065338" y="1908175"/>
          <p14:tracePt t="336063" x="2057400" y="1908175"/>
          <p14:tracePt t="336071" x="1985963" y="1871663"/>
          <p14:tracePt t="336079" x="1957388" y="1865313"/>
          <p14:tracePt t="336092" x="1951038" y="1857375"/>
          <p14:tracePt t="336103" x="1943100" y="1851025"/>
          <p14:tracePt t="336110" x="1943100" y="1843088"/>
          <p14:tracePt t="336125" x="1943100" y="1828800"/>
          <p14:tracePt t="336159" x="1943100" y="1808163"/>
          <p14:tracePt t="336160" x="1943100" y="1800225"/>
          <p14:tracePt t="336176" x="1943100" y="1779588"/>
          <p14:tracePt t="336192" x="1928813" y="1765300"/>
          <p14:tracePt t="336209" x="1914525" y="1743075"/>
          <p14:tracePt t="336226" x="1908175" y="1736725"/>
          <p14:tracePt t="336303" x="1908175" y="1728788"/>
          <p14:tracePt t="336311" x="1908175" y="1714500"/>
          <p14:tracePt t="336327" x="1900238" y="1693863"/>
          <p14:tracePt t="337262" x="1893888" y="1693863"/>
          <p14:tracePt t="337270" x="1900238" y="1743075"/>
          <p14:tracePt t="337278" x="1943100" y="1800225"/>
          <p14:tracePt t="337293" x="1985963" y="1871663"/>
          <p14:tracePt t="337307" x="2014538" y="1957388"/>
          <p14:tracePt t="337324" x="2071688" y="2043113"/>
          <p14:tracePt t="337342" x="2151063" y="2151063"/>
          <p14:tracePt t="337357" x="2236788" y="2257425"/>
          <p14:tracePt t="337357" x="2286000" y="2351088"/>
          <p14:tracePt t="337375" x="2379663" y="2486025"/>
          <p14:tracePt t="337391" x="2479675" y="2657475"/>
          <p14:tracePt t="337407" x="2622550" y="2894013"/>
          <p14:tracePt t="337423" x="2757488" y="3079750"/>
          <p14:tracePt t="337440" x="2828925" y="3214688"/>
          <p14:tracePt t="337457" x="2871788" y="3300413"/>
          <p14:tracePt t="337473" x="2886075" y="3371850"/>
          <p14:tracePt t="337490" x="2943225" y="3486150"/>
          <p14:tracePt t="337507" x="3051175" y="3643313"/>
          <p14:tracePt t="337524" x="3143250" y="3808413"/>
          <p14:tracePt t="337540" x="3214688" y="3957638"/>
          <p14:tracePt t="337558" x="3322638" y="4129088"/>
          <p14:tracePt t="337574" x="3394075" y="4286250"/>
          <p14:tracePt t="337591" x="3451225" y="4437063"/>
          <p14:tracePt t="337607" x="3551238" y="4643438"/>
          <p14:tracePt t="337623" x="3700463" y="4843463"/>
          <p14:tracePt t="337641" x="3779838" y="4937125"/>
          <p14:tracePt t="337657" x="3786188" y="4943475"/>
          <p14:tracePt t="337798" x="3751263" y="4943475"/>
          <p14:tracePt t="337807" x="3636963" y="4914900"/>
          <p14:tracePt t="337815" x="3514725" y="4872038"/>
          <p14:tracePt t="337823" x="3394075" y="4843463"/>
          <p14:tracePt t="337824" x="3179763" y="4800600"/>
          <p14:tracePt t="337841" x="3100388" y="4794250"/>
          <p14:tracePt t="337858" x="3079750" y="4794250"/>
          <p14:tracePt t="337903" x="3065463" y="4786313"/>
          <p14:tracePt t="337919" x="3043238" y="4772025"/>
          <p14:tracePt t="337951" x="3043238" y="4765675"/>
          <p14:tracePt t="337959" x="3043238" y="4751388"/>
          <p14:tracePt t="337961" x="3043238" y="4737100"/>
          <p14:tracePt t="337972" x="3065463" y="4708525"/>
          <p14:tracePt t="337989" x="3136900" y="4679950"/>
          <p14:tracePt t="337989" x="3165475" y="4672013"/>
          <p14:tracePt t="338007" x="3194050" y="4672013"/>
          <p14:tracePt t="338023" x="3222625" y="4665663"/>
          <p14:tracePt t="338041" x="3243263" y="4665663"/>
          <p14:tracePt t="338056" x="3294063" y="4665663"/>
          <p14:tracePt t="338073" x="3351213" y="4665663"/>
          <p14:tracePt t="338089" x="3408363" y="4665663"/>
          <p14:tracePt t="338106" x="3414713" y="4672013"/>
          <p14:tracePt t="338123" x="3436938" y="4686300"/>
          <p14:tracePt t="338139" x="3479800" y="4714875"/>
          <p14:tracePt t="338156" x="3514725" y="4729163"/>
          <p14:tracePt t="338172" x="3565525" y="4757738"/>
          <p14:tracePt t="338231" x="3565525" y="4765675"/>
          <p14:tracePt t="338239" x="3565525" y="4772025"/>
          <p14:tracePt t="338247" x="3565525" y="4786313"/>
          <p14:tracePt t="338258" x="3565525" y="4808538"/>
          <p14:tracePt t="338273" x="3565525" y="4814888"/>
          <p14:tracePt t="338289" x="3565525" y="4829175"/>
          <p14:tracePt t="338306" x="3551238" y="4843463"/>
          <p14:tracePt t="338322" x="3529013" y="4843463"/>
          <p14:tracePt t="338340" x="3522663" y="4843463"/>
          <p14:tracePt t="338358" x="3514725" y="4843463"/>
          <p14:tracePt t="338395" x="3508375" y="4843463"/>
          <p14:tracePt t="338727" x="3514725" y="4843463"/>
          <p14:tracePt t="339054" x="3508375" y="4837113"/>
          <p14:tracePt t="339071" x="3494088" y="4837113"/>
          <p14:tracePt t="339087" x="3486150" y="4837113"/>
          <p14:tracePt t="339119" x="3479800" y="4837113"/>
          <p14:tracePt t="339127" x="3471863" y="4837113"/>
          <p14:tracePt t="339134" x="3457575" y="4837113"/>
          <p14:tracePt t="339142" x="3451225" y="4829175"/>
          <p14:tracePt t="339559" x="3457575" y="4829175"/>
          <p14:tracePt t="339567" x="3508375" y="4829175"/>
          <p14:tracePt t="339575" x="3600450" y="4851400"/>
          <p14:tracePt t="339583" x="3671888" y="4857750"/>
          <p14:tracePt t="339591" x="3879850" y="4886325"/>
          <p14:tracePt t="339604" x="4137025" y="4886325"/>
          <p14:tracePt t="339621" x="4365625" y="4929188"/>
          <p14:tracePt t="339638" x="4557713" y="4957763"/>
          <p14:tracePt t="339654" x="4665663" y="4979988"/>
          <p14:tracePt t="339670" x="4765675" y="4986338"/>
          <p14:tracePt t="339687" x="4829175" y="4986338"/>
          <p14:tracePt t="339704" x="4900613" y="4972050"/>
          <p14:tracePt t="339720" x="4994275" y="4957763"/>
          <p14:tracePt t="339737" x="5094288" y="4922838"/>
          <p14:tracePt t="339754" x="5157788" y="4900613"/>
          <p14:tracePt t="339771" x="5243513" y="4879975"/>
          <p14:tracePt t="339787" x="5308600" y="4872038"/>
          <p14:tracePt t="339803" x="5386388" y="4865688"/>
          <p14:tracePt t="339820" x="5451475" y="4865688"/>
          <p14:tracePt t="339837" x="5522913" y="4865688"/>
          <p14:tracePt t="339855" x="5586413" y="4865688"/>
          <p14:tracePt t="339870" x="5651500" y="4851400"/>
          <p14:tracePt t="339887" x="5694363" y="4837113"/>
          <p14:tracePt t="339904" x="5751513" y="4837113"/>
          <p14:tracePt t="339920" x="5808663" y="4837113"/>
          <p14:tracePt t="339937" x="5851525" y="4837113"/>
          <p14:tracePt t="339953" x="5894388" y="4837113"/>
          <p14:tracePt t="339971" x="5900738" y="4837113"/>
          <p14:tracePt t="339986" x="5908675" y="4837113"/>
          <p14:tracePt t="340031" x="5929313" y="4837113"/>
          <p14:tracePt t="340047" x="5937250" y="4829175"/>
          <p14:tracePt t="340063" x="5943600" y="4829175"/>
          <p14:tracePt t="340077" x="5951538" y="4822825"/>
          <p14:tracePt t="340167" x="5957888" y="4814888"/>
          <p14:tracePt t="340175" x="5937250" y="4814888"/>
          <p14:tracePt t="340183" x="5922963" y="4794250"/>
          <p14:tracePt t="340188" x="5886450" y="4772025"/>
          <p14:tracePt t="340203" x="5865813" y="4751388"/>
          <p14:tracePt t="340220" x="5843588" y="4743450"/>
          <p14:tracePt t="340236" x="5808663" y="4743450"/>
          <p14:tracePt t="340253" x="5794375" y="4737100"/>
          <p14:tracePt t="340253" x="5780088" y="4737100"/>
          <p14:tracePt t="340271" x="5765800" y="4729163"/>
          <p14:tracePt t="340286" x="5737225" y="4714875"/>
          <p14:tracePt t="340303" x="5729288" y="4714875"/>
          <p14:tracePt t="340320" x="5708650" y="4708525"/>
          <p14:tracePt t="340337" x="5694363" y="4708525"/>
          <p14:tracePt t="340391" x="5686425" y="4708525"/>
          <p14:tracePt t="340399" x="5680075" y="4708525"/>
          <p14:tracePt t="340415" x="5665788" y="4708525"/>
          <p14:tracePt t="340423" x="5657850" y="4708525"/>
          <p14:tracePt t="340431" x="5651500" y="4708525"/>
          <p14:tracePt t="340439" x="5629275" y="4708525"/>
          <p14:tracePt t="340453" x="5622925" y="4708525"/>
          <p14:tracePt t="340469" x="5608638" y="4708525"/>
          <p14:tracePt t="340487" x="5586413" y="4708525"/>
          <p14:tracePt t="340503" x="5565775" y="4714875"/>
          <p14:tracePt t="340520" x="5557838" y="4722813"/>
          <p14:tracePt t="340536" x="5543550" y="4729163"/>
          <p14:tracePt t="340552" x="5537200" y="4737100"/>
          <p14:tracePt t="340569" x="5529263" y="4743450"/>
          <p14:tracePt t="340585" x="5508625" y="4757738"/>
          <p14:tracePt t="340767" x="5508625" y="4765675"/>
          <p14:tracePt t="340775" x="5514975" y="4779963"/>
          <p14:tracePt t="340791" x="5543550" y="4779963"/>
          <p14:tracePt t="340810" x="5551488" y="4779963"/>
          <p14:tracePt t="340815" x="5572125" y="4779963"/>
          <p14:tracePt t="340819" x="5586413" y="4779963"/>
          <p14:tracePt t="340836" x="5622925" y="4786313"/>
          <p14:tracePt t="340852" x="5643563" y="4786313"/>
          <p14:tracePt t="340869" x="5657850" y="4786313"/>
          <p14:tracePt t="340885" x="5665788" y="4794250"/>
          <p14:tracePt t="340902" x="5708650" y="4794250"/>
          <p14:tracePt t="340919" x="5729288" y="4794250"/>
          <p14:tracePt t="340936" x="5737225" y="4794250"/>
          <p14:tracePt t="340952" x="5743575" y="4794250"/>
          <p14:tracePt t="342078" x="5751513" y="4794250"/>
          <p14:tracePt t="342086" x="5772150" y="4794250"/>
          <p14:tracePt t="342095" x="5794375" y="4794250"/>
          <p14:tracePt t="342111" x="5815013" y="4794250"/>
          <p14:tracePt t="342117" x="5857875" y="4794250"/>
          <p14:tracePt t="342134" x="5872163" y="4794250"/>
          <p14:tracePt t="342150" x="5900738" y="4794250"/>
          <p14:tracePt t="342167" x="5922963" y="4794250"/>
          <p14:tracePt t="342183" x="5943600" y="4800600"/>
          <p14:tracePt t="342200" x="5965825" y="4800600"/>
          <p14:tracePt t="342216" x="6008688" y="4822825"/>
          <p14:tracePt t="342233" x="6051550" y="4829175"/>
          <p14:tracePt t="342250" x="6080125" y="4843463"/>
          <p14:tracePt t="342267" x="6100763" y="4851400"/>
          <p14:tracePt t="342283" x="6137275" y="4865688"/>
          <p14:tracePt t="342300" x="6157913" y="4872038"/>
          <p14:tracePt t="342317" x="6165850" y="4879975"/>
          <p14:tracePt t="342367" x="6172200" y="4886325"/>
          <p14:tracePt t="342415" x="6172200" y="4894263"/>
          <p14:tracePt t="342424" x="6172200" y="4900613"/>
          <p14:tracePt t="342439" x="6172200" y="4922838"/>
          <p14:tracePt t="342450" x="6151563" y="4929188"/>
          <p14:tracePt t="342451" x="6115050" y="4943475"/>
          <p14:tracePt t="342466" x="6094413" y="4951413"/>
          <p14:tracePt t="342483" x="6065838" y="4951413"/>
          <p14:tracePt t="342501" x="6015038" y="4951413"/>
          <p14:tracePt t="342516" x="5965825" y="4951413"/>
          <p14:tracePt t="342533" x="5900738" y="4951413"/>
          <p14:tracePt t="342549" x="5851525" y="4951413"/>
          <p14:tracePt t="342549" x="5837238" y="4951413"/>
          <p14:tracePt t="342567" x="5815013" y="4951413"/>
          <p14:tracePt t="342583" x="5794375" y="4951413"/>
          <p14:tracePt t="342600" x="5743575" y="4951413"/>
          <p14:tracePt t="342616" x="5680075" y="4951413"/>
          <p14:tracePt t="342633" x="5637213" y="4951413"/>
          <p14:tracePt t="342649" x="5629275" y="4951413"/>
          <p14:tracePt t="342799" x="5622925" y="4951413"/>
          <p14:tracePt t="342809" x="5614988" y="4951413"/>
          <p14:tracePt t="342815" x="5594350" y="4951413"/>
          <p14:tracePt t="342824" x="5586413" y="4951413"/>
          <p14:tracePt t="342834" x="5551488" y="4943475"/>
          <p14:tracePt t="342850" x="5465763" y="4943475"/>
          <p14:tracePt t="342866" x="5251450" y="4914900"/>
          <p14:tracePt t="342882" x="4957763" y="4865688"/>
          <p14:tracePt t="342900" x="4565650" y="4800600"/>
          <p14:tracePt t="342916" x="4071938" y="4729163"/>
          <p14:tracePt t="342933" x="3551238" y="4679950"/>
          <p14:tracePt t="342949" x="3143250" y="4614863"/>
          <p14:tracePt t="342966" x="2636838" y="4471988"/>
          <p14:tracePt t="342966" x="2479675" y="4429125"/>
          <p14:tracePt t="342983" x="2093913" y="4322763"/>
          <p14:tracePt t="342999" x="1800225" y="4294188"/>
          <p14:tracePt t="343016" x="1593850" y="4279900"/>
          <p14:tracePt t="343032" x="1471613" y="4279900"/>
          <p14:tracePt t="343050" x="1400175" y="4279900"/>
          <p14:tracePt t="343065" x="1336675" y="4279900"/>
          <p14:tracePt t="343083" x="1279525" y="4279900"/>
          <p14:tracePt t="343099" x="1228725" y="4279900"/>
          <p14:tracePt t="343115" x="1150938" y="4279900"/>
          <p14:tracePt t="343132" x="1085850" y="4279900"/>
          <p14:tracePt t="343149" x="993775" y="4279900"/>
          <p14:tracePt t="343166" x="900113" y="4286250"/>
          <p14:tracePt t="343182" x="765175" y="4337050"/>
          <p14:tracePt t="343199" x="685800" y="4357688"/>
          <p14:tracePt t="343215" x="628650" y="4379913"/>
          <p14:tracePt t="343295" x="622300" y="4379913"/>
          <p14:tracePt t="343311" x="600075" y="4357688"/>
          <p14:tracePt t="343319" x="593725" y="4351338"/>
          <p14:tracePt t="343327" x="585788" y="4337050"/>
          <p14:tracePt t="343334" x="585788" y="4322763"/>
          <p14:tracePt t="343349" x="585788" y="4279900"/>
          <p14:tracePt t="343365" x="585788" y="4222750"/>
          <p14:tracePt t="343382" x="593725" y="4179888"/>
          <p14:tracePt t="343398" x="650875" y="4143375"/>
          <p14:tracePt t="343416" x="693738" y="4129088"/>
          <p14:tracePt t="343432" x="728663" y="4108450"/>
          <p14:tracePt t="343448" x="765175" y="4100513"/>
          <p14:tracePt t="343465" x="808038" y="4100513"/>
          <p14:tracePt t="343481" x="871538" y="4100513"/>
          <p14:tracePt t="343499" x="1000125" y="4108450"/>
          <p14:tracePt t="343514" x="1179513" y="4143375"/>
          <p14:tracePt t="343532" x="1357313" y="4179888"/>
          <p14:tracePt t="343548" x="1479550" y="4194175"/>
          <p14:tracePt t="343565" x="1585913" y="4194175"/>
          <p14:tracePt t="343582" x="1671638" y="4200525"/>
          <p14:tracePt t="343598" x="1808163" y="4257675"/>
          <p14:tracePt t="343616" x="1943100" y="4314825"/>
          <p14:tracePt t="343632" x="2028825" y="4351338"/>
          <p14:tracePt t="343648" x="2057400" y="4351338"/>
          <p14:tracePt t="343719" x="2043113" y="4351338"/>
          <p14:tracePt t="343727" x="1993900" y="4351338"/>
          <p14:tracePt t="343735" x="1885950" y="4337050"/>
          <p14:tracePt t="343750" x="1814513" y="4322763"/>
          <p14:tracePt t="343765" x="1736725" y="4308475"/>
          <p14:tracePt t="343766" x="1593850" y="4257675"/>
          <p14:tracePt t="343781" x="1465263" y="4251325"/>
          <p14:tracePt t="343798" x="1365250" y="4200525"/>
          <p14:tracePt t="343814" x="1336675" y="4194175"/>
          <p14:tracePt t="343832" x="1328738" y="4179888"/>
          <p14:tracePt t="343847" x="1293813" y="4143375"/>
          <p14:tracePt t="343865" x="1285875" y="4122738"/>
          <p14:tracePt t="343881" x="1279525" y="4086225"/>
          <p14:tracePt t="343898" x="1250950" y="4043363"/>
          <p14:tracePt t="343914" x="1228725" y="4014788"/>
          <p14:tracePt t="343931" x="1179513" y="3986213"/>
          <p14:tracePt t="343947" x="1150938" y="3965575"/>
          <p14:tracePt t="343964" x="1136650" y="3951288"/>
          <p14:tracePt t="343981" x="1128713" y="3943350"/>
          <p14:tracePt t="343997" x="1108075" y="3922713"/>
          <p14:tracePt t="343997" x="1100138" y="3914775"/>
          <p14:tracePt t="344016" x="1093788" y="3908425"/>
          <p14:tracePt t="344071" x="1071563" y="3886200"/>
          <p14:tracePt t="344078" x="1065213" y="3871913"/>
          <p14:tracePt t="344081" x="1057275" y="3851275"/>
          <p14:tracePt t="344097" x="1050925" y="3836988"/>
          <p14:tracePt t="344135" x="1042988" y="3829050"/>
          <p14:tracePt t="344167" x="1042988" y="3822700"/>
          <p14:tracePt t="344175" x="1071563" y="3822700"/>
          <p14:tracePt t="344184" x="1079500" y="3822700"/>
          <p14:tracePt t="344197" x="1122363" y="3822700"/>
          <p14:tracePt t="344213" x="1200150" y="3822700"/>
          <p14:tracePt t="344231" x="1257300" y="3822700"/>
          <p14:tracePt t="344248" x="1322388" y="3822700"/>
          <p14:tracePt t="344264" x="1357313" y="3822700"/>
          <p14:tracePt t="344280" x="1385888" y="3843338"/>
          <p14:tracePt t="344297" x="1414463" y="3851275"/>
          <p14:tracePt t="344314" x="1428750" y="3851275"/>
          <p14:tracePt t="344330" x="1457325" y="3857625"/>
          <p14:tracePt t="344348" x="1479550" y="3857625"/>
          <p14:tracePt t="344363" x="1508125" y="3857625"/>
          <p14:tracePt t="344381" x="1543050" y="3857625"/>
          <p14:tracePt t="344397" x="1557338" y="3857625"/>
          <p14:tracePt t="344413" x="1571625" y="3857625"/>
          <p14:tracePt t="344463" x="1579563" y="3857625"/>
          <p14:tracePt t="344534" x="1579563" y="3865563"/>
          <p14:tracePt t="344543" x="1571625" y="3871913"/>
          <p14:tracePt t="344551" x="1557338" y="3879850"/>
          <p14:tracePt t="344559" x="1550988" y="3886200"/>
          <p14:tracePt t="344566" x="1514475" y="3894138"/>
          <p14:tracePt t="344580" x="1479550" y="3922713"/>
          <p14:tracePt t="344596" x="1450975" y="3937000"/>
          <p14:tracePt t="344614" x="1400175" y="3951288"/>
          <p14:tracePt t="344630" x="1308100" y="3965575"/>
          <p14:tracePt t="344647" x="1250950" y="3979863"/>
          <p14:tracePt t="344664" x="1236663" y="3979863"/>
          <p14:tracePt t="344680" x="1208088" y="3979863"/>
          <p14:tracePt t="344696" x="1193800" y="3979863"/>
          <p14:tracePt t="344713" x="1150938" y="3979863"/>
          <p14:tracePt t="344730" x="1122363" y="3979863"/>
          <p14:tracePt t="344747" x="1108075" y="3979863"/>
          <p14:tracePt t="344763" x="1093788" y="3979863"/>
          <p14:tracePt t="344779" x="1079500" y="3979863"/>
          <p14:tracePt t="344796" x="1065213" y="3979863"/>
          <p14:tracePt t="344813" x="1036638" y="3979863"/>
          <p14:tracePt t="344830" x="1008063" y="3965575"/>
          <p14:tracePt t="344830" x="993775" y="3957638"/>
          <p14:tracePt t="344927" x="993775" y="3943350"/>
          <p14:tracePt t="344935" x="993775" y="3922713"/>
          <p14:tracePt t="344951" x="1008063" y="3894138"/>
          <p14:tracePt t="344967" x="1014413" y="3886200"/>
          <p14:tracePt t="344974" x="1022350" y="3879850"/>
          <p14:tracePt t="344981" x="1050925" y="3865563"/>
          <p14:tracePt t="344996" x="1057275" y="3843338"/>
          <p14:tracePt t="345013" x="1079500" y="3829050"/>
          <p14:tracePt t="345029" x="1108075" y="3829050"/>
          <p14:tracePt t="345046" x="1128713" y="3814763"/>
          <p14:tracePt t="345063" x="1165225" y="3814763"/>
          <p14:tracePt t="345079" x="1185863" y="3800475"/>
          <p14:tracePt t="345096" x="1208088" y="3800475"/>
          <p14:tracePt t="345112" x="1228725" y="3800475"/>
          <p14:tracePt t="345129" x="1265238" y="3800475"/>
          <p14:tracePt t="345145" x="1279525" y="3800475"/>
          <p14:tracePt t="345162" x="1300163" y="3800475"/>
          <p14:tracePt t="345179" x="1336675" y="3800475"/>
          <p14:tracePt t="345196" x="1357313" y="3800475"/>
          <p14:tracePt t="345212" x="1400175" y="3814763"/>
          <p14:tracePt t="345229" x="1450975" y="3822700"/>
          <p14:tracePt t="345246" x="1465263" y="3822700"/>
          <p14:tracePt t="345262" x="1479550" y="3822700"/>
          <p14:tracePt t="345303" x="1493838" y="3829050"/>
          <p14:tracePt t="345309" x="1508125" y="3851275"/>
          <p14:tracePt t="345315" x="1514475" y="3851275"/>
          <p14:tracePt t="345329" x="1528763" y="3857625"/>
          <p14:tracePt t="345399" x="1543050" y="3865563"/>
          <p14:tracePt t="345407" x="1557338" y="3879850"/>
          <p14:tracePt t="345414" x="1557338" y="3886200"/>
          <p14:tracePt t="345421" x="1557338" y="3894138"/>
          <p14:tracePt t="345429" x="1557338" y="3900488"/>
          <p14:tracePt t="345445" x="1565275" y="3914775"/>
          <p14:tracePt t="345445" x="1565275" y="3922713"/>
          <p14:tracePt t="345464" x="1565275" y="3929063"/>
          <p14:tracePt t="345479" x="1565275" y="3937000"/>
          <p14:tracePt t="345519" x="1565275" y="3957638"/>
          <p14:tracePt t="345535" x="1565275" y="3971925"/>
          <p14:tracePt t="345551" x="1557338" y="3979863"/>
          <p14:tracePt t="345558" x="1550988" y="3979863"/>
          <p14:tracePt t="345566" x="1522413" y="3986213"/>
          <p14:tracePt t="345578" x="1500188" y="3994150"/>
          <p14:tracePt t="345595" x="1471613" y="4008438"/>
          <p14:tracePt t="345612" x="1422400" y="4008438"/>
          <p14:tracePt t="345629" x="1379538" y="4008438"/>
          <p14:tracePt t="345646" x="1336675" y="4008438"/>
          <p14:tracePt t="345662" x="1308100" y="4008438"/>
          <p14:tracePt t="345680" x="1279525" y="4008438"/>
          <p14:tracePt t="345695" x="1265238" y="4000500"/>
          <p14:tracePt t="345712" x="1243013" y="4000500"/>
          <p14:tracePt t="345728" x="1228725" y="4000500"/>
          <p14:tracePt t="345745" x="1200150" y="3986213"/>
          <p14:tracePt t="345762" x="1143000" y="3971925"/>
          <p14:tracePt t="345778" x="1114425" y="3971925"/>
          <p14:tracePt t="345795" x="1093788" y="3971925"/>
          <p14:tracePt t="345811" x="1065213" y="3971925"/>
          <p14:tracePt t="345863" x="1057275" y="3971925"/>
          <p14:tracePt t="345871" x="1050925" y="3971925"/>
          <p14:tracePt t="345879" x="1042988" y="3965575"/>
          <p14:tracePt t="345887" x="1028700" y="3957638"/>
          <p14:tracePt t="345895" x="1022350" y="3951288"/>
          <p14:tracePt t="345912" x="1014413" y="3929063"/>
          <p14:tracePt t="345958" x="1014413" y="3922713"/>
          <p14:tracePt t="345975" x="1008063" y="3914775"/>
          <p14:tracePt t="345982" x="1008063" y="3900488"/>
          <p14:tracePt t="345995" x="1008063" y="3894138"/>
          <p14:tracePt t="346011" x="1008063" y="3879850"/>
          <p14:tracePt t="346028" x="1008063" y="3857625"/>
          <p14:tracePt t="346044" x="1022350" y="3843338"/>
          <p14:tracePt t="346061" x="1036638" y="3829050"/>
          <p14:tracePt t="346078" x="1079500" y="3808413"/>
          <p14:tracePt t="346095" x="1108075" y="3800475"/>
          <p14:tracePt t="346111" x="1114425" y="3800475"/>
          <p14:tracePt t="346128" x="1136650" y="3794125"/>
          <p14:tracePt t="346144" x="1150938" y="3794125"/>
          <p14:tracePt t="346161" x="1171575" y="3771900"/>
          <p14:tracePt t="346178" x="1193800" y="3771900"/>
          <p14:tracePt t="346194" x="1228725" y="3771900"/>
          <p14:tracePt t="346212" x="1271588" y="3771900"/>
          <p14:tracePt t="346227" x="1314450" y="3771900"/>
          <p14:tracePt t="346245" x="1365250" y="3771900"/>
          <p14:tracePt t="346260" x="1436688" y="3800475"/>
          <p14:tracePt t="346277" x="1493838" y="3829050"/>
          <p14:tracePt t="346294" x="1508125" y="3829050"/>
          <p14:tracePt t="346311" x="1536700" y="3836988"/>
          <p14:tracePt t="346351" x="1543050" y="3836988"/>
          <p14:tracePt t="346358" x="1579563" y="3843338"/>
          <p14:tracePt t="346366" x="1593850" y="3857625"/>
          <p14:tracePt t="346378" x="1614488" y="3865563"/>
          <p14:tracePt t="346395" x="1643063" y="3886200"/>
          <p14:tracePt t="346411" x="1665288" y="3900488"/>
          <p14:tracePt t="346428" x="1671638" y="3908425"/>
          <p14:tracePt t="346471" x="1671638" y="3914775"/>
          <p14:tracePt t="346479" x="1671638" y="3937000"/>
          <p14:tracePt t="346495" x="1671638" y="3943350"/>
          <p14:tracePt t="346496" x="1671638" y="3971925"/>
          <p14:tracePt t="346511" x="1671638" y="3986213"/>
          <p14:tracePt t="346559" x="1671638" y="3994150"/>
          <p14:tracePt t="346567" x="1671638" y="4008438"/>
          <p14:tracePt t="346583" x="1657350" y="4022725"/>
          <p14:tracePt t="346599" x="1651000" y="4029075"/>
          <p14:tracePt t="346615" x="1628775" y="4043363"/>
          <p14:tracePt t="346623" x="1614488" y="4043363"/>
          <p14:tracePt t="346631" x="1557338" y="4057650"/>
          <p14:tracePt t="346645" x="1514475" y="4057650"/>
          <p14:tracePt t="346660" x="1443038" y="4057650"/>
          <p14:tracePt t="346677" x="1400175" y="4057650"/>
          <p14:tracePt t="346694" x="1343025" y="4057650"/>
          <p14:tracePt t="346710" x="1271588" y="4051300"/>
          <p14:tracePt t="346728" x="1214438" y="4037013"/>
          <p14:tracePt t="346743" x="1157288" y="4000500"/>
          <p14:tracePt t="346761" x="1114425" y="3994150"/>
          <p14:tracePt t="346777" x="1071563" y="3979863"/>
          <p14:tracePt t="346794" x="1065213" y="3971925"/>
          <p14:tracePt t="346810" x="1028700" y="3965575"/>
          <p14:tracePt t="346827" x="1022350" y="3965575"/>
          <p14:tracePt t="346844" x="1014413" y="3957638"/>
          <p14:tracePt t="346887" x="1000125" y="3951288"/>
          <p14:tracePt t="346943" x="993775" y="3943350"/>
          <p14:tracePt t="346951" x="993775" y="3929063"/>
          <p14:tracePt t="346959" x="993775" y="3922713"/>
          <p14:tracePt t="346967" x="1000125" y="3908425"/>
          <p14:tracePt t="346979" x="1022350" y="3879850"/>
          <p14:tracePt t="346993" x="1028700" y="3871913"/>
          <p14:tracePt t="347010" x="1065213" y="3851275"/>
          <p14:tracePt t="347027" x="1100138" y="3829050"/>
          <p14:tracePt t="347043" x="1114425" y="3829050"/>
          <p14:tracePt t="347060" x="1165225" y="3829050"/>
          <p14:tracePt t="347076" x="1193800" y="3829050"/>
          <p14:tracePt t="347093" x="1228725" y="3829050"/>
          <p14:tracePt t="347109" x="1243013" y="3829050"/>
          <p14:tracePt t="347126" x="1308100" y="3829050"/>
          <p14:tracePt t="347143" x="1365250" y="3836988"/>
          <p14:tracePt t="347160" x="1400175" y="3836988"/>
          <p14:tracePt t="347223" x="1408113" y="3843338"/>
          <p14:tracePt t="347231" x="1414463" y="3851275"/>
          <p14:tracePt t="347271" x="1414463" y="3857625"/>
          <p14:tracePt t="347278" x="1414463" y="3865563"/>
          <p14:tracePt t="347294" x="1414463" y="3879850"/>
          <p14:tracePt t="347327" x="1414463" y="3894138"/>
          <p14:tracePt t="347342" x="1393825" y="3914775"/>
          <p14:tracePt t="347343" x="1343025" y="3914775"/>
          <p14:tracePt t="347360" x="1236663" y="3914775"/>
          <p14:tracePt t="347376" x="1150938" y="3914775"/>
          <p14:tracePt t="347393" x="1071563" y="3914775"/>
          <p14:tracePt t="347409" x="1008063" y="3914775"/>
          <p14:tracePt t="347426" x="965200" y="3914775"/>
          <p14:tracePt t="347443" x="928688" y="3914775"/>
          <p14:tracePt t="347459" x="900113" y="3894138"/>
          <p14:tracePt t="347476" x="871538" y="3894138"/>
          <p14:tracePt t="347492" x="842963" y="3886200"/>
          <p14:tracePt t="347509" x="779463" y="3871913"/>
          <p14:tracePt t="347525" x="722313" y="3871913"/>
          <p14:tracePt t="347543" x="685800" y="3851275"/>
          <p14:tracePt t="347559" x="679450" y="3851275"/>
          <p14:tracePt t="347623" x="685800" y="3851275"/>
          <p14:tracePt t="347630" x="714375" y="3843338"/>
          <p14:tracePt t="347638" x="750888" y="3843338"/>
          <p14:tracePt t="347644" x="808038" y="3843338"/>
          <p14:tracePt t="347659" x="850900" y="3843338"/>
          <p14:tracePt t="347676" x="885825" y="3843338"/>
          <p14:tracePt t="347692" x="908050" y="3843338"/>
          <p14:tracePt t="347709" x="936625" y="3843338"/>
          <p14:tracePt t="347725" x="971550" y="3843338"/>
          <p14:tracePt t="347741" x="1014413" y="3843338"/>
          <p14:tracePt t="347760" x="1028700" y="3843338"/>
          <p14:tracePt t="347776" x="1042988" y="3843338"/>
          <p14:tracePt t="347831" x="1050925" y="3843338"/>
          <p14:tracePt t="347846" x="1057275" y="3851275"/>
          <p14:tracePt t="348014" x="1050925" y="3851275"/>
          <p14:tracePt t="348030" x="1042988" y="3843338"/>
          <p14:tracePt t="348048" x="1028700" y="3843338"/>
          <p14:tracePt t="348063" x="1022350" y="3843338"/>
          <p14:tracePt t="348095" x="1014413" y="3843338"/>
          <p14:tracePt t="348104" x="1008063" y="3843338"/>
          <p14:tracePt t="348207" x="1014413" y="3843338"/>
          <p14:tracePt t="348214" x="1065213" y="3843338"/>
          <p14:tracePt t="348223" x="1079500" y="3843338"/>
          <p14:tracePt t="348231" x="1179513" y="3857625"/>
          <p14:tracePt t="348242" x="1271588" y="3879850"/>
          <p14:tracePt t="348258" x="1314450" y="3908425"/>
          <p14:tracePt t="348326" x="1328738" y="3914775"/>
          <p14:tracePt t="348340" x="1328738" y="3929063"/>
          <p14:tracePt t="348341" x="1285875" y="3943350"/>
          <p14:tracePt t="348358" x="1208088" y="3943350"/>
          <p14:tracePt t="348375" x="1171575" y="3943350"/>
          <p14:tracePt t="348391" x="1157288" y="3943350"/>
          <p14:tracePt t="348591" x="1171575" y="3943350"/>
          <p14:tracePt t="348598" x="1179513" y="3943350"/>
          <p14:tracePt t="348607" x="1200150" y="3943350"/>
          <p14:tracePt t="348613" x="1243013" y="3943350"/>
          <p14:tracePt t="348624" x="1285875" y="3943350"/>
          <p14:tracePt t="348641" x="1328738" y="3943350"/>
          <p14:tracePt t="348658" x="1350963" y="3943350"/>
          <p14:tracePt t="348674" x="1357313" y="3943350"/>
          <p14:tracePt t="348691" x="1365250" y="3943350"/>
          <p14:tracePt t="348707" x="1393825" y="3943350"/>
          <p14:tracePt t="348724" x="1408113" y="3957638"/>
          <p14:tracePt t="348740" x="1436688" y="3957638"/>
          <p14:tracePt t="348757" x="1443038" y="3957638"/>
          <p14:tracePt t="348757" x="1450975" y="3957638"/>
          <p14:tracePt t="348838" x="1450975" y="3965575"/>
          <p14:tracePt t="348846" x="1436688" y="3965575"/>
          <p14:tracePt t="348854" x="1428750" y="3965575"/>
          <p14:tracePt t="348862" x="1350963" y="3965575"/>
          <p14:tracePt t="348874" x="1300163" y="3965575"/>
          <p14:tracePt t="348891" x="1222375" y="3965575"/>
          <p14:tracePt t="348907" x="1200150" y="3965575"/>
          <p14:tracePt t="348924" x="1157288" y="3965575"/>
          <p14:tracePt t="348941" x="1122363" y="3965575"/>
          <p14:tracePt t="348958" x="1079500" y="3965575"/>
          <p14:tracePt t="348974" x="1050925" y="3965575"/>
          <p14:tracePt t="348991" x="1000125" y="3965575"/>
          <p14:tracePt t="349007" x="971550" y="3965575"/>
          <p14:tracePt t="349024" x="950913" y="3965575"/>
          <p14:tracePt t="349041" x="914400" y="3965575"/>
          <p14:tracePt t="349057" x="908050" y="3965575"/>
          <p14:tracePt t="349073" x="885825" y="3943350"/>
          <p14:tracePt t="349090" x="879475" y="3943350"/>
          <p14:tracePt t="349107" x="871538" y="3937000"/>
          <p14:tracePt t="349123" x="850900" y="3937000"/>
          <p14:tracePt t="349141" x="842963" y="3929063"/>
          <p14:tracePt t="349157" x="842963" y="3908425"/>
          <p14:tracePt t="349174" x="842963" y="3865563"/>
          <p14:tracePt t="349190" x="842963" y="3836988"/>
          <p14:tracePt t="349208" x="842963" y="3829050"/>
          <p14:tracePt t="349223" x="842963" y="3814763"/>
          <p14:tracePt t="349239" x="842963" y="3794125"/>
          <p14:tracePt t="349257" x="842963" y="3779838"/>
          <p14:tracePt t="349273" x="842963" y="3743325"/>
          <p14:tracePt t="349290" x="842963" y="3708400"/>
          <p14:tracePt t="349306" x="850900" y="3665538"/>
          <p14:tracePt t="349324" x="865188" y="3636963"/>
          <p14:tracePt t="349340" x="865188" y="3614738"/>
          <p14:tracePt t="349357" x="879475" y="3586163"/>
          <p14:tracePt t="349372" x="879475" y="3579813"/>
          <p14:tracePt t="349414" x="885825" y="3571875"/>
          <p14:tracePt t="349495" x="885825" y="3579813"/>
          <p14:tracePt t="349503" x="885825" y="3614738"/>
          <p14:tracePt t="349511" x="885825" y="3622675"/>
          <p14:tracePt t="349518" x="879475" y="3643313"/>
          <p14:tracePt t="349527" x="871538" y="3700463"/>
          <p14:tracePt t="349541" x="857250" y="3743325"/>
          <p14:tracePt t="349556" x="842963" y="3794125"/>
          <p14:tracePt t="349573" x="842963" y="3822700"/>
          <p14:tracePt t="349590" x="842963" y="3829050"/>
          <p14:tracePt t="349606" x="842963" y="3871913"/>
          <p14:tracePt t="349623" x="842963" y="3908425"/>
          <p14:tracePt t="349639" x="850900" y="3929063"/>
          <p14:tracePt t="349656" x="879475" y="3965575"/>
          <p14:tracePt t="349673" x="885825" y="3971925"/>
          <p14:tracePt t="349690" x="914400" y="3979863"/>
          <p14:tracePt t="349706" x="950913" y="4000500"/>
          <p14:tracePt t="349722" x="1000125" y="4014788"/>
          <p14:tracePt t="349739" x="1042988" y="4029075"/>
          <p14:tracePt t="349756" x="1114425" y="4057650"/>
          <p14:tracePt t="349773" x="1150938" y="4057650"/>
          <p14:tracePt t="349789" x="1179513" y="4065588"/>
          <p14:tracePt t="349927" x="1157288" y="4065588"/>
          <p14:tracePt t="349934" x="1136650" y="4065588"/>
          <p14:tracePt t="349942" x="1100138" y="4051300"/>
          <p14:tracePt t="349955" x="1071563" y="4037013"/>
          <p14:tracePt t="349973" x="1050925" y="4000500"/>
          <p14:tracePt t="349989" x="1042988" y="3957638"/>
          <p14:tracePt t="350006" x="1022350" y="3922713"/>
          <p14:tracePt t="350022" x="1022350" y="3871913"/>
          <p14:tracePt t="350040" x="1022350" y="3851275"/>
          <p14:tracePt t="350055" x="1022350" y="3829050"/>
          <p14:tracePt t="350072" x="1022350" y="3808413"/>
          <p14:tracePt t="350089" x="1022350" y="3794125"/>
          <p14:tracePt t="350106" x="1022350" y="3771900"/>
          <p14:tracePt t="350122" x="1050925" y="3736975"/>
          <p14:tracePt t="350139" x="1100138" y="3700463"/>
          <p14:tracePt t="350155" x="1136650" y="3679825"/>
          <p14:tracePt t="350172" x="1171575" y="3651250"/>
          <p14:tracePt t="350188" x="1208088" y="3622675"/>
          <p14:tracePt t="350205" x="1236663" y="3614738"/>
          <p14:tracePt t="350222" x="1250950" y="3608388"/>
          <p14:tracePt t="350222" x="1265238" y="3600450"/>
          <p14:tracePt t="350238" x="1271588" y="3600450"/>
          <p14:tracePt t="350255" x="1279525" y="3600450"/>
          <p14:tracePt t="350271" x="1293813" y="3600450"/>
          <p14:tracePt t="350288" x="1308100" y="3586163"/>
          <p14:tracePt t="350391" x="1279525" y="3586163"/>
          <p14:tracePt t="350399" x="1222375" y="3586163"/>
          <p14:tracePt t="350407" x="1185863" y="3571875"/>
          <p14:tracePt t="350415" x="1143000" y="3571875"/>
          <p14:tracePt t="350423" x="1122363" y="3565525"/>
          <p14:tracePt t="350423" x="1108075" y="3565525"/>
          <p14:tracePt t="350470" x="1100138" y="3565525"/>
          <p14:tracePt t="350479" x="1093788" y="3565525"/>
          <p14:tracePt t="350487" x="1085850" y="3565525"/>
          <p14:tracePt t="350495" x="1050925" y="3565525"/>
          <p14:tracePt t="350506" x="1042988" y="3565525"/>
          <p14:tracePt t="350551" x="1028700" y="3565525"/>
          <p14:tracePt t="350558" x="1014413" y="3565525"/>
          <p14:tracePt t="350574" x="1000125" y="3586163"/>
          <p14:tracePt t="350590" x="993775" y="3594100"/>
          <p14:tracePt t="350606" x="979488" y="3608388"/>
          <p14:tracePt t="350621" x="979488" y="3614738"/>
          <p14:tracePt t="350621" x="979488" y="3629025"/>
          <p14:tracePt t="350638" x="979488" y="3657600"/>
          <p14:tracePt t="350656" x="971550" y="3686175"/>
          <p14:tracePt t="350671" x="971550" y="3700463"/>
          <p14:tracePt t="350688" x="971550" y="3729038"/>
          <p14:tracePt t="350705" x="971550" y="3743325"/>
          <p14:tracePt t="350721" x="971550" y="3765550"/>
          <p14:tracePt t="350738" x="971550" y="3771900"/>
          <p14:tracePt t="350754" x="971550" y="3779838"/>
          <p14:tracePt t="350771" x="971550" y="3814763"/>
          <p14:tracePt t="350788" x="971550" y="3822700"/>
          <p14:tracePt t="350805" x="979488" y="3843338"/>
          <p14:tracePt t="350846" x="985838" y="3851275"/>
          <p14:tracePt t="350863" x="993775" y="3857625"/>
          <p14:tracePt t="350903" x="993775" y="3871913"/>
          <p14:tracePt t="350910" x="1008063" y="3886200"/>
          <p14:tracePt t="350914" x="1014413" y="3894138"/>
          <p14:tracePt t="350951" x="1022350" y="3894138"/>
          <p14:tracePt t="350959" x="1036638" y="3900488"/>
          <p14:tracePt t="350967" x="1042988" y="3900488"/>
          <p14:tracePt t="350987" x="1050925" y="3908425"/>
          <p14:tracePt t="350989" x="1057275" y="3914775"/>
          <p14:tracePt t="351031" x="1057275" y="3922713"/>
          <p14:tracePt t="351047" x="1057275" y="3929063"/>
          <p14:tracePt t="351053" x="1057275" y="3937000"/>
          <p14:tracePt t="351119" x="1057275" y="3943350"/>
          <p14:tracePt t="351135" x="1050925" y="3943350"/>
          <p14:tracePt t="351151" x="1022350" y="3943350"/>
          <p14:tracePt t="351159" x="1014413" y="3943350"/>
          <p14:tracePt t="351159" x="1008063" y="3943350"/>
          <p14:tracePt t="351182" x="1000125" y="3943350"/>
          <p14:tracePt t="351199" x="985838" y="3943350"/>
          <p14:tracePt t="351239" x="965200" y="3943350"/>
          <p14:tracePt t="351247" x="965200" y="3937000"/>
          <p14:tracePt t="351255" x="965200" y="3929063"/>
          <p14:tracePt t="351255" x="965200" y="3894138"/>
          <p14:tracePt t="351271" x="965200" y="3871913"/>
          <p14:tracePt t="351288" x="957263" y="3836988"/>
          <p14:tracePt t="351304" x="957263" y="3814763"/>
          <p14:tracePt t="351320" x="950913" y="3808413"/>
          <p14:tracePt t="351337" x="936625" y="3786188"/>
          <p14:tracePt t="351353" x="936625" y="3779838"/>
          <p14:tracePt t="351371" x="936625" y="3771900"/>
          <p14:tracePt t="351387" x="936625" y="3757613"/>
          <p14:tracePt t="351404" x="936625" y="3736975"/>
          <p14:tracePt t="351420" x="936625" y="3722688"/>
          <p14:tracePt t="351437" x="936625" y="3714750"/>
          <p14:tracePt t="351454" x="936625" y="3686175"/>
          <p14:tracePt t="351472" x="942975" y="3679825"/>
          <p14:tracePt t="351487" x="950913" y="3665538"/>
          <p14:tracePt t="351503" x="965200" y="3643313"/>
          <p14:tracePt t="351559" x="971550" y="3636963"/>
          <p14:tracePt t="351710" x="971550" y="3614738"/>
          <p14:tracePt t="351718" x="965200" y="3614738"/>
          <p14:tracePt t="351726" x="942975" y="3614738"/>
          <p14:tracePt t="351736" x="922338" y="3614738"/>
          <p14:tracePt t="351753" x="914400" y="3614738"/>
          <p14:tracePt t="351770" x="893763" y="3614738"/>
          <p14:tracePt t="351786" x="885825" y="3614738"/>
          <p14:tracePt t="351803" x="879475" y="3608388"/>
          <p14:tracePt t="351819" x="842963" y="3608388"/>
          <p14:tracePt t="351836" x="822325" y="3608388"/>
          <p14:tracePt t="352007" x="836613" y="3608388"/>
          <p14:tracePt t="352015" x="842963" y="3608388"/>
          <p14:tracePt t="352028" x="850900" y="3608388"/>
          <p14:tracePt t="352036" x="865188" y="3608388"/>
          <p14:tracePt t="352053" x="871538" y="3608388"/>
          <p14:tracePt t="352069" x="879475" y="3608388"/>
          <p14:tracePt t="352086" x="893763" y="3614738"/>
          <p14:tracePt t="352104" x="900113" y="3614738"/>
          <p14:tracePt t="352150" x="914400" y="3614738"/>
          <p14:tracePt t="352158" x="922338" y="3614738"/>
          <p14:tracePt t="352191" x="928688" y="3614738"/>
          <p14:tracePt t="352207" x="936625" y="3629025"/>
          <p14:tracePt t="352247" x="950913" y="3629025"/>
          <p14:tracePt t="352255" x="957263" y="3629025"/>
          <p14:tracePt t="352272" x="965200" y="3636963"/>
          <p14:tracePt t="352311" x="971550" y="3636963"/>
          <p14:tracePt t="352327" x="985838" y="3636963"/>
          <p14:tracePt t="352328" x="1008063" y="3643313"/>
          <p14:tracePt t="352336" x="1014413" y="3651250"/>
          <p14:tracePt t="352374" x="1028700" y="3651250"/>
          <p14:tracePt t="352383" x="1036638" y="3657600"/>
          <p14:tracePt t="352502" x="1042988" y="3657600"/>
          <p14:tracePt t="352502" x="1050925" y="3657600"/>
          <p14:tracePt t="352519" x="1065213" y="3657600"/>
          <p14:tracePt t="352527" x="1085850" y="3657600"/>
          <p14:tracePt t="352543" x="1108075" y="3657600"/>
          <p14:tracePt t="352548" x="1114425" y="3657600"/>
          <p14:tracePt t="352552" x="1128713" y="3665538"/>
          <p14:tracePt t="352568" x="1150938" y="3665538"/>
          <p14:tracePt t="352585" x="1171575" y="3665538"/>
          <p14:tracePt t="352602" x="1185863" y="3665538"/>
          <p14:tracePt t="352618" x="1208088" y="3671888"/>
          <p14:tracePt t="352635" x="1214438" y="3671888"/>
          <p14:tracePt t="352670" x="1228725" y="3671888"/>
          <p14:tracePt t="352685" x="1236663" y="3671888"/>
          <p14:tracePt t="352711" x="1243013" y="3671888"/>
          <p14:tracePt t="352727" x="1250950" y="3671888"/>
          <p14:tracePt t="352759" x="1265238" y="3671888"/>
          <p14:tracePt t="352767" x="1271588" y="3671888"/>
          <p14:tracePt t="352769" x="1308100" y="3671888"/>
          <p14:tracePt t="352785" x="1322388" y="3671888"/>
          <p14:tracePt t="352802" x="1343025" y="3671888"/>
          <p14:tracePt t="352819" x="1357313" y="3671888"/>
          <p14:tracePt t="352835" x="1379538" y="3671888"/>
          <p14:tracePt t="352852" x="1385888" y="3671888"/>
          <p14:tracePt t="352868" x="1400175" y="3686175"/>
          <p14:tracePt t="353015" x="1379538" y="3700463"/>
          <p14:tracePt t="353023" x="1357313" y="3700463"/>
          <p14:tracePt t="353023" x="1328738" y="3700463"/>
          <p14:tracePt t="353039" x="1300163" y="3700463"/>
          <p14:tracePt t="353047" x="1279525" y="3708400"/>
          <p14:tracePt t="353055" x="1236663" y="3708400"/>
          <p14:tracePt t="353068" x="1214438" y="3708400"/>
          <p14:tracePt t="353084" x="1179513" y="3708400"/>
          <p14:tracePt t="353101" x="1136650" y="3708400"/>
          <p14:tracePt t="353118" x="1093788" y="3708400"/>
          <p14:tracePt t="353134" x="1071563" y="3700463"/>
          <p14:tracePt t="353175" x="1050925" y="3700463"/>
          <p14:tracePt t="353206" x="1042988" y="3700463"/>
          <p14:tracePt t="353223" x="1036638" y="3700463"/>
          <p14:tracePt t="353231" x="1028700" y="3700463"/>
          <p14:tracePt t="353239" x="965200" y="3708400"/>
          <p14:tracePt t="353251" x="942975" y="3714750"/>
          <p14:tracePt t="353268" x="936625" y="3722688"/>
          <p14:tracePt t="353284" x="922338" y="3736975"/>
          <p14:tracePt t="353301" x="914400" y="3743325"/>
          <p14:tracePt t="353317" x="908050" y="3779838"/>
          <p14:tracePt t="353317" x="908050" y="3786188"/>
          <p14:tracePt t="353335" x="908050" y="3814763"/>
          <p14:tracePt t="353351" x="908050" y="3843338"/>
          <p14:tracePt t="353368" x="908050" y="3851275"/>
          <p14:tracePt t="353383" x="908050" y="3857625"/>
          <p14:tracePt t="353423" x="908050" y="3865563"/>
          <p14:tracePt t="353434" x="908050" y="3871913"/>
          <p14:tracePt t="353439" x="914400" y="3879850"/>
          <p14:tracePt t="353450" x="922338" y="3886200"/>
          <p14:tracePt t="353467" x="928688" y="3894138"/>
          <p14:tracePt t="353484" x="950913" y="3894138"/>
          <p14:tracePt t="353500" x="965200" y="3894138"/>
          <p14:tracePt t="353543" x="971550" y="3900488"/>
          <p14:tracePt t="353543" x="979488" y="3900488"/>
          <p14:tracePt t="353559" x="985838" y="3900488"/>
          <p14:tracePt t="353567" x="993775" y="3900488"/>
          <p14:tracePt t="353575" x="1014413" y="3908425"/>
          <p14:tracePt t="353588" x="1022350" y="3908425"/>
          <p14:tracePt t="353601" x="1036638" y="3908425"/>
          <p14:tracePt t="353617" x="1057275" y="3908425"/>
          <p14:tracePt t="353634" x="1065213" y="3908425"/>
          <p14:tracePt t="353650" x="1071563" y="3908425"/>
          <p14:tracePt t="353667" x="1093788" y="3908425"/>
          <p14:tracePt t="353719" x="1100138" y="3908425"/>
          <p14:tracePt t="353735" x="1108075" y="3908425"/>
          <p14:tracePt t="353751" x="1114425" y="3908425"/>
          <p14:tracePt t="353767" x="1128713" y="3922713"/>
          <p14:tracePt t="353769" x="1136650" y="3922713"/>
          <p14:tracePt t="353783" x="1150938" y="3922713"/>
          <p14:tracePt t="353800" x="1171575" y="3929063"/>
          <p14:tracePt t="353817" x="1185863" y="3929063"/>
          <p14:tracePt t="353834" x="1208088" y="3929063"/>
          <p14:tracePt t="353850" x="1214438" y="3929063"/>
          <p14:tracePt t="353903" x="1222375" y="3929063"/>
          <p14:tracePt t="354367" x="1228725" y="3929063"/>
          <p14:tracePt t="354383" x="1228725" y="3922713"/>
          <p14:tracePt t="354511" x="1228725" y="3914775"/>
          <p14:tracePt t="354519" x="1222375" y="3914775"/>
          <p14:tracePt t="354535" x="1214438" y="3914775"/>
          <p14:tracePt t="354543" x="1208088" y="3914775"/>
          <p14:tracePt t="354553" x="1185863" y="3914775"/>
          <p14:tracePt t="354590" x="1179513" y="3914775"/>
          <p14:tracePt t="354623" x="1171575" y="3914775"/>
          <p14:tracePt t="354639" x="1165225" y="3914775"/>
          <p14:tracePt t="354735" x="1179513" y="3908425"/>
          <p14:tracePt t="354743" x="1228725" y="3886200"/>
          <p14:tracePt t="354751" x="1285875" y="3871913"/>
          <p14:tracePt t="354759" x="1336675" y="3871913"/>
          <p14:tracePt t="354767" x="1528763" y="3857625"/>
          <p14:tracePt t="354767" x="1651000" y="3857625"/>
          <p14:tracePt t="354783" x="1922463" y="3857625"/>
          <p14:tracePt t="354799" x="2179638" y="3857625"/>
          <p14:tracePt t="354816" x="2443163" y="3922713"/>
          <p14:tracePt t="354833" x="2771775" y="3994150"/>
          <p14:tracePt t="354848" x="3086100" y="4051300"/>
          <p14:tracePt t="354866" x="3351213" y="4122738"/>
          <p14:tracePt t="354882" x="3543300" y="4186238"/>
          <p14:tracePt t="354899" x="3743325" y="4265613"/>
          <p14:tracePt t="354915" x="4000500" y="4379913"/>
          <p14:tracePt t="354932" x="4243388" y="4471988"/>
          <p14:tracePt t="354948" x="4500563" y="4586288"/>
          <p14:tracePt t="354965" x="4700588" y="4665663"/>
          <p14:tracePt t="354982" x="4937125" y="4743450"/>
          <p14:tracePt t="354999" x="5094288" y="4765675"/>
          <p14:tracePt t="355015" x="5272088" y="4794250"/>
          <p14:tracePt t="355032" x="5465763" y="4829175"/>
          <p14:tracePt t="355048" x="5700713" y="4900613"/>
          <p14:tracePt t="355064" x="5865813" y="4937125"/>
          <p14:tracePt t="355083" x="6029325" y="4986338"/>
          <p14:tracePt t="355098" x="6100763" y="5000625"/>
          <p14:tracePt t="355115" x="6151563" y="5000625"/>
          <p14:tracePt t="355131" x="6194425" y="5014913"/>
          <p14:tracePt t="355149" x="6208713" y="5014913"/>
          <p14:tracePt t="355165" x="6215063" y="5014913"/>
          <p14:tracePt t="355198" x="6237288" y="5022850"/>
          <p14:tracePt t="355199" x="6257925" y="5022850"/>
          <p14:tracePt t="355215" x="6280150" y="5029200"/>
          <p14:tracePt t="355231" x="6286500" y="5029200"/>
          <p14:tracePt t="355303" x="6294438" y="5037138"/>
          <p14:tracePt t="355351" x="6257925" y="5051425"/>
          <p14:tracePt t="355359" x="6251575" y="5057775"/>
          <p14:tracePt t="355365" x="6229350" y="5057775"/>
          <p14:tracePt t="355381" x="6208713" y="5051425"/>
          <p14:tracePt t="355397" x="6115050" y="5022850"/>
          <p14:tracePt t="355415" x="6072188" y="5008563"/>
          <p14:tracePt t="355431" x="6022975" y="5008563"/>
          <p14:tracePt t="355448" x="5980113" y="5008563"/>
          <p14:tracePt t="355465" x="5929313" y="5008563"/>
          <p14:tracePt t="355481" x="5872163" y="5008563"/>
          <p14:tracePt t="355498" x="5843588" y="5000625"/>
          <p14:tracePt t="355515" x="5815013" y="4994275"/>
          <p14:tracePt t="355531" x="5772150" y="4965700"/>
          <p14:tracePt t="355547" x="5729288" y="4957763"/>
          <p14:tracePt t="355564" x="5708650" y="4957763"/>
          <p14:tracePt t="355580" x="5700713" y="4951413"/>
          <p14:tracePt t="355630" x="5680075" y="4937125"/>
          <p14:tracePt t="355638" x="5643563" y="4914900"/>
          <p14:tracePt t="355687" x="5637213" y="4908550"/>
          <p14:tracePt t="355719" x="5637213" y="4900613"/>
          <p14:tracePt t="355728" x="5637213" y="4894263"/>
          <p14:tracePt t="355735" x="5637213" y="4886325"/>
          <p14:tracePt t="355742" x="5637213" y="4879975"/>
          <p14:tracePt t="355747" x="5637213" y="4857750"/>
          <p14:tracePt t="355764" x="5637213" y="4851400"/>
          <p14:tracePt t="355799" x="5637213" y="4843463"/>
          <p14:tracePt t="355814" x="5643563" y="4829175"/>
          <p14:tracePt t="355816" x="5657850" y="4808538"/>
          <p14:tracePt t="355830" x="5672138" y="4800600"/>
          <p14:tracePt t="355847" x="5708650" y="4794250"/>
          <p14:tracePt t="355865" x="5743575" y="4794250"/>
          <p14:tracePt t="355881" x="5786438" y="4794250"/>
          <p14:tracePt t="355898" x="5851525" y="4794250"/>
          <p14:tracePt t="355914" x="5865813" y="4794250"/>
          <p14:tracePt t="355931" x="5886450" y="4794250"/>
          <p14:tracePt t="356015" x="5865813" y="4794250"/>
          <p14:tracePt t="356022" x="5843588" y="4794250"/>
          <p14:tracePt t="356031" x="5786438" y="4794250"/>
          <p14:tracePt t="356031" x="5737225" y="4794250"/>
          <p14:tracePt t="356047" x="5686425" y="4794250"/>
          <p14:tracePt t="356048" x="5572125" y="4794250"/>
          <p14:tracePt t="356064" x="5494338" y="4794250"/>
          <p14:tracePt t="356081" x="5429250" y="4794250"/>
          <p14:tracePt t="356097" x="5337175" y="4786313"/>
          <p14:tracePt t="356113" x="5229225" y="4757738"/>
          <p14:tracePt t="356130" x="5022850" y="4737100"/>
          <p14:tracePt t="356146" x="4672013" y="4665663"/>
          <p14:tracePt t="356163" x="4271963" y="4600575"/>
          <p14:tracePt t="356180" x="3929063" y="4543425"/>
          <p14:tracePt t="356197" x="3451225" y="4400550"/>
          <p14:tracePt t="356213" x="3051175" y="4279900"/>
          <p14:tracePt t="356213" x="2894013" y="4251325"/>
          <p14:tracePt t="356231" x="2628900" y="4151313"/>
          <p14:tracePt t="356247" x="2465388" y="4100513"/>
          <p14:tracePt t="356264" x="2328863" y="4051300"/>
          <p14:tracePt t="356280" x="2165350" y="4000500"/>
          <p14:tracePt t="356296" x="1900238" y="3929063"/>
          <p14:tracePt t="356313" x="1557338" y="3857625"/>
          <p14:tracePt t="356329" x="1236663" y="3743325"/>
          <p14:tracePt t="356362" x="971550" y="3671888"/>
          <p14:tracePt t="356363" x="793750" y="3608388"/>
          <p14:tracePt t="356380" x="728663" y="3579813"/>
          <p14:tracePt t="356396" x="708025" y="3565525"/>
          <p14:tracePt t="356414" x="671513" y="3551238"/>
          <p14:tracePt t="356430" x="608013" y="3522663"/>
          <p14:tracePt t="356446" x="542925" y="3522663"/>
          <p14:tracePt t="356463" x="528638" y="3522663"/>
          <p14:tracePt t="356550" x="522288" y="3522663"/>
          <p14:tracePt t="356567" x="514350" y="3522663"/>
          <p14:tracePt t="356574" x="508000" y="3522663"/>
          <p14:tracePt t="356582" x="493713" y="3571875"/>
          <p14:tracePt t="356596" x="493713" y="3651250"/>
          <p14:tracePt t="356613" x="542925" y="3808413"/>
          <p14:tracePt t="356629" x="614363" y="3943350"/>
          <p14:tracePt t="356629" x="628650" y="3971925"/>
          <p14:tracePt t="356647" x="657225" y="4014788"/>
          <p14:tracePt t="356662" x="657225" y="4079875"/>
          <p14:tracePt t="356680" x="685800" y="4143375"/>
          <p14:tracePt t="356696" x="771525" y="4222750"/>
          <p14:tracePt t="356713" x="893763" y="4265613"/>
          <p14:tracePt t="356729" x="1071563" y="4322763"/>
          <p14:tracePt t="356746" x="1171575" y="4351338"/>
          <p14:tracePt t="356762" x="1314450" y="4379913"/>
          <p14:tracePt t="356779" x="1508125" y="4400550"/>
          <p14:tracePt t="356796" x="1736725" y="4457700"/>
          <p14:tracePt t="356813" x="2028825" y="4514850"/>
          <p14:tracePt t="356830" x="2322513" y="4543425"/>
          <p14:tracePt t="356846" x="2722563" y="4594225"/>
          <p14:tracePt t="356863" x="3000375" y="4622800"/>
          <p14:tracePt t="356879" x="3294063" y="4665663"/>
          <p14:tracePt t="356896" x="3586163" y="4679950"/>
          <p14:tracePt t="356912" x="3822700" y="4679950"/>
          <p14:tracePt t="356929" x="3914775" y="4679950"/>
          <p14:tracePt t="356945" x="3957638" y="4679950"/>
          <p14:tracePt t="356962" x="4037013" y="4686300"/>
          <p14:tracePt t="356978" x="4157663" y="4737100"/>
          <p14:tracePt t="356995" x="4365625" y="4751388"/>
          <p14:tracePt t="357012" x="4557713" y="4786313"/>
          <p14:tracePt t="357029" x="4714875" y="4800600"/>
          <p14:tracePt t="357046" x="4843463" y="4837113"/>
          <p14:tracePt t="357062" x="4986338" y="4872038"/>
          <p14:tracePt t="357080" x="5022850" y="4886325"/>
          <p14:tracePt t="357095" x="5037138" y="4886325"/>
          <p14:tracePt t="357112" x="5043488" y="4886325"/>
          <p14:tracePt t="357129" x="5072063" y="4886325"/>
          <p14:tracePt t="357146" x="5114925" y="4886325"/>
          <p14:tracePt t="357163" x="5157788" y="4886325"/>
          <p14:tracePt t="357179" x="5194300" y="4886325"/>
          <p14:tracePt t="357196" x="5208588" y="4886325"/>
          <p14:tracePt t="357212" x="5251450" y="4900613"/>
          <p14:tracePt t="357228" x="5300663" y="4900613"/>
          <p14:tracePt t="357245" x="5394325" y="4908550"/>
          <p14:tracePt t="357261" x="5537200" y="4943475"/>
          <p14:tracePt t="357279" x="5572125" y="4951413"/>
          <p14:tracePt t="357326" x="5580063" y="4951413"/>
          <p14:tracePt t="357367" x="5614988" y="4951413"/>
          <p14:tracePt t="357375" x="5643563" y="4951413"/>
          <p14:tracePt t="357383" x="5665788" y="4951413"/>
          <p14:tracePt t="357405" x="5672138" y="4951413"/>
          <p14:tracePt t="357439" x="5680075" y="4951413"/>
          <p14:tracePt t="357470" x="5700713" y="4951413"/>
          <p14:tracePt t="357503" x="5715000" y="4951413"/>
          <p14:tracePt t="357815" x="5708650" y="4951413"/>
          <p14:tracePt t="357830" x="5700713" y="4951413"/>
          <p14:tracePt t="357847" x="5686425" y="4951413"/>
          <p14:tracePt t="358118" x="5680075" y="4951413"/>
          <p14:tracePt t="358126" x="5680075" y="4957763"/>
          <p14:tracePt t="358134" x="5651500" y="4986338"/>
          <p14:tracePt t="358142" x="5614988" y="5000625"/>
          <p14:tracePt t="358155" x="5594350" y="5000625"/>
          <p14:tracePt t="358161" x="5522913" y="5008563"/>
          <p14:tracePt t="358177" x="5422900" y="5008563"/>
          <p14:tracePt t="358194" x="5243513" y="5008563"/>
          <p14:tracePt t="358211" x="4986338" y="5008563"/>
          <p14:tracePt t="358227" x="4629150" y="5008563"/>
          <p14:tracePt t="358243" x="4029075" y="5008563"/>
          <p14:tracePt t="358261" x="3422650" y="5008563"/>
          <p14:tracePt t="358278" x="2994025" y="5000625"/>
          <p14:tracePt t="358294" x="2628900" y="4957763"/>
          <p14:tracePt t="358294" x="2471738" y="4929188"/>
          <p14:tracePt t="358311" x="2214563" y="4929188"/>
          <p14:tracePt t="358327" x="1993900" y="4929188"/>
          <p14:tracePt t="358344" x="1785938" y="4929188"/>
          <p14:tracePt t="358360" x="1593850" y="4929188"/>
          <p14:tracePt t="358376" x="1443038" y="4929188"/>
          <p14:tracePt t="358393" x="1314450" y="4929188"/>
          <p14:tracePt t="358410" x="1228725" y="4929188"/>
          <p14:tracePt t="358427" x="1122363" y="4929188"/>
          <p14:tracePt t="358443" x="1050925" y="4929188"/>
          <p14:tracePt t="358460" x="1008063" y="4951413"/>
          <p14:tracePt t="358476" x="985838" y="4951413"/>
          <p14:tracePt t="358493" x="979488" y="4951413"/>
          <p14:tracePt t="358510" x="908050" y="4957763"/>
          <p14:tracePt t="358528" x="879475" y="4965700"/>
          <p14:tracePt t="358544" x="871538" y="4965700"/>
          <p14:tracePt t="358630" x="900113" y="4957763"/>
          <p14:tracePt t="358637" x="914400" y="4943475"/>
          <p14:tracePt t="358645" x="993775" y="4929188"/>
          <p14:tracePt t="358660" x="1057275" y="4908550"/>
          <p14:tracePt t="358677" x="1079500" y="4900613"/>
          <p14:tracePt t="358693" x="1093788" y="4900613"/>
          <p14:tracePt t="358743" x="1114425" y="4894263"/>
          <p14:tracePt t="358759" x="1122363" y="4894263"/>
          <p14:tracePt t="358778" x="1128713" y="4894263"/>
          <p14:tracePt t="358787" x="1136650" y="4894263"/>
          <p14:tracePt t="358855" x="1143000" y="4894263"/>
          <p14:tracePt t="358871" x="1157288" y="4894263"/>
          <p14:tracePt t="358879" x="1165225" y="4894263"/>
          <p14:tracePt t="358935" x="1171575" y="4894263"/>
          <p14:tracePt t="358983" x="1179513" y="4886325"/>
          <p14:tracePt t="359391" x="1200150" y="4886325"/>
          <p14:tracePt t="359399" x="1243013" y="4886325"/>
          <p14:tracePt t="359406" x="1271588" y="4886325"/>
          <p14:tracePt t="359425" x="1343025" y="4865688"/>
          <p14:tracePt t="359426" x="1371600" y="4851400"/>
          <p14:tracePt t="359442" x="1385888" y="4851400"/>
          <p14:tracePt t="359459" x="1400175" y="4851400"/>
          <p14:tracePt t="359476" x="1422400" y="4851400"/>
          <p14:tracePt t="359527" x="1371600" y="4851400"/>
          <p14:tracePt t="359529" x="1208088" y="4851400"/>
          <p14:tracePt t="359543" x="1065213" y="4851400"/>
          <p14:tracePt t="359543" x="765175" y="4851400"/>
          <p14:tracePt t="359559" x="557213" y="4851400"/>
          <p14:tracePt t="359576" x="471488" y="4851400"/>
          <p14:tracePt t="359592" x="457200" y="4843463"/>
          <p14:tracePt t="359609" x="436563" y="4843463"/>
          <p14:tracePt t="359624" x="414338" y="4843463"/>
          <p14:tracePt t="359641" x="336550" y="4843463"/>
          <p14:tracePt t="359658" x="242888" y="4843463"/>
          <p14:tracePt t="359675" x="179388" y="4843463"/>
          <p14:tracePt t="359692" x="128588" y="4843463"/>
          <p14:tracePt t="359791" x="142875" y="4843463"/>
          <p14:tracePt t="359799" x="165100" y="4843463"/>
          <p14:tracePt t="359808" x="171450" y="4843463"/>
          <p14:tracePt t="359814" x="228600" y="4837113"/>
          <p14:tracePt t="359826" x="279400" y="4837113"/>
          <p14:tracePt t="359841" x="357188" y="4837113"/>
          <p14:tracePt t="359858" x="422275" y="4837113"/>
          <p14:tracePt t="359875" x="493713" y="4837113"/>
          <p14:tracePt t="359891" x="508000" y="4837113"/>
          <p14:tracePt t="359908" x="536575" y="4837113"/>
          <p14:tracePt t="359925" x="571500" y="4837113"/>
          <p14:tracePt t="359942" x="614363" y="4837113"/>
          <p14:tracePt t="359958" x="671513" y="4837113"/>
          <p14:tracePt t="359975" x="708025" y="4837113"/>
          <p14:tracePt t="359991" x="722313" y="4837113"/>
          <p14:tracePt t="360008" x="736600" y="4822825"/>
          <p14:tracePt t="360025" x="757238" y="4822825"/>
          <p14:tracePt t="360041" x="793750" y="4822825"/>
          <p14:tracePt t="360058" x="836613" y="4822825"/>
          <p14:tracePt t="360074" x="842963" y="4822825"/>
          <p14:tracePt t="360091" x="857250" y="4822825"/>
          <p14:tracePt t="360127" x="865188" y="4822825"/>
          <p14:tracePt t="360141" x="879475" y="4822825"/>
          <p14:tracePt t="360142" x="914400" y="4822825"/>
          <p14:tracePt t="360158" x="922338" y="4822825"/>
          <p14:tracePt t="360302" x="936625" y="4822825"/>
          <p14:tracePt t="360318" x="942975" y="4822825"/>
          <p14:tracePt t="360337" x="950913" y="4822825"/>
          <p14:tracePt t="360343" x="957263" y="4822825"/>
          <p14:tracePt t="360346" x="971550" y="4822825"/>
          <p14:tracePt t="360358" x="985838" y="4822825"/>
          <p14:tracePt t="360374" x="993775" y="4822825"/>
          <p14:tracePt t="360550" x="1000125" y="4814888"/>
          <p14:tracePt t="360559" x="985838" y="4808538"/>
          <p14:tracePt t="360567" x="979488" y="4808538"/>
          <p14:tracePt t="360573" x="936625" y="4800600"/>
          <p14:tracePt t="360590" x="893763" y="4772025"/>
          <p14:tracePt t="360608" x="850900" y="4765675"/>
          <p14:tracePt t="360623" x="842963" y="4757738"/>
          <p14:tracePt t="360679" x="828675" y="4757738"/>
          <p14:tracePt t="360687" x="822325" y="4751388"/>
          <p14:tracePt t="360695" x="814388" y="4743450"/>
          <p14:tracePt t="360703" x="808038" y="4737100"/>
          <p14:tracePt t="360717" x="800100" y="4729163"/>
          <p14:tracePt t="360854" x="800100" y="4714875"/>
          <p14:tracePt t="360895" x="800100" y="4708525"/>
          <p14:tracePt t="360895" x="814388" y="4708525"/>
          <p14:tracePt t="360919" x="822325" y="4708525"/>
          <p14:tracePt t="360927" x="828675" y="4708525"/>
          <p14:tracePt t="360934" x="842963" y="4708525"/>
          <p14:tracePt t="360940" x="857250" y="4708525"/>
          <p14:tracePt t="360956" x="893763" y="4714875"/>
          <p14:tracePt t="360973" x="900113" y="4722813"/>
          <p14:tracePt t="360990" x="908050" y="4722813"/>
          <p14:tracePt t="361006" x="928688" y="4729163"/>
          <p14:tracePt t="361054" x="936625" y="4737100"/>
          <p14:tracePt t="361063" x="942975" y="4743450"/>
          <p14:tracePt t="361078" x="950913" y="4751388"/>
          <p14:tracePt t="361119" x="957263" y="4757738"/>
          <p14:tracePt t="361175" x="965200" y="4765675"/>
          <p14:tracePt t="361182" x="965200" y="4772025"/>
          <p14:tracePt t="361206" x="965200" y="4808538"/>
          <p14:tracePt t="361207" x="957263" y="4822825"/>
          <p14:tracePt t="361223" x="936625" y="4829175"/>
          <p14:tracePt t="361239" x="900113" y="4829175"/>
          <p14:tracePt t="361256" x="893763" y="4837113"/>
          <p14:tracePt t="361273" x="885825" y="4837113"/>
          <p14:tracePt t="361479" x="879475" y="4837113"/>
          <p14:tracePt t="361487" x="871538" y="4837113"/>
          <p14:tracePt t="361495" x="857250" y="4814888"/>
          <p14:tracePt t="361505" x="857250" y="4800600"/>
          <p14:tracePt t="361522" x="857250" y="4772025"/>
          <p14:tracePt t="361540" x="857250" y="4765675"/>
          <p14:tracePt t="361555" x="857250" y="4751388"/>
          <p14:tracePt t="361743" x="857250" y="4772025"/>
          <p14:tracePt t="361751" x="857250" y="4779963"/>
          <p14:tracePt t="361757" x="857250" y="4786313"/>
          <p14:tracePt t="361763" x="857250" y="4800600"/>
          <p14:tracePt t="361772" x="857250" y="4814888"/>
          <p14:tracePt t="361789" x="857250" y="4822825"/>
          <p14:tracePt t="361903" x="857250" y="4829175"/>
          <p14:tracePt t="362527" x="865188" y="4829175"/>
          <p14:tracePt t="362535" x="879475" y="4829175"/>
          <p14:tracePt t="362566" x="893763" y="4829175"/>
          <p14:tracePt t="362573" x="900113" y="4829175"/>
          <p14:tracePt t="362575" x="922338" y="4829175"/>
          <p14:tracePt t="362588" x="936625" y="4837113"/>
          <p14:tracePt t="362604" x="942975" y="4843463"/>
          <p14:tracePt t="362655" x="957263" y="4843463"/>
          <p14:tracePt t="362671" x="965200" y="4843463"/>
          <p14:tracePt t="362676" x="971550" y="4843463"/>
          <p14:tracePt t="362687" x="979488" y="4843463"/>
          <p14:tracePt t="362775" x="993775" y="4843463"/>
          <p14:tracePt t="362790" x="1000125" y="4843463"/>
          <p14:tracePt t="362806" x="1008063" y="4843463"/>
          <p14:tracePt t="362815" x="1014413" y="4843463"/>
          <p14:tracePt t="362855" x="1028700" y="4843463"/>
          <p14:tracePt t="363790" x="1050925" y="4843463"/>
          <p14:tracePt t="363806" x="1057275" y="4837113"/>
          <p14:tracePt t="363839" x="1065213" y="4829175"/>
          <p14:tracePt t="363871" x="1071563" y="4829175"/>
          <p14:tracePt t="364783" x="1079500" y="4822825"/>
          <p14:tracePt t="365271" x="1085850" y="4814888"/>
          <p14:tracePt t="365319" x="1093788" y="4814888"/>
          <p14:tracePt t="365327" x="1108075" y="4808538"/>
          <p14:tracePt t="365335" x="1114425" y="4808538"/>
          <p14:tracePt t="365336" x="1171575" y="4808538"/>
          <p14:tracePt t="365351" x="1265238" y="4786313"/>
          <p14:tracePt t="365367" x="1322388" y="4757738"/>
          <p14:tracePt t="365383" x="1436688" y="4708525"/>
          <p14:tracePt t="365400" x="1528763" y="4686300"/>
          <p14:tracePt t="365417" x="1657350" y="4679950"/>
          <p14:tracePt t="365433" x="1814513" y="4679950"/>
          <p14:tracePt t="365450" x="2000250" y="4679950"/>
          <p14:tracePt t="365467" x="2222500" y="4679950"/>
          <p14:tracePt t="365483" x="2465388" y="4679950"/>
          <p14:tracePt t="365500" x="2671763" y="4679950"/>
          <p14:tracePt t="365517" x="2857500" y="4679950"/>
          <p14:tracePt t="365533" x="3051175" y="4679950"/>
          <p14:tracePt t="365550" x="3328988" y="4686300"/>
          <p14:tracePt t="365566" x="3529013" y="4751388"/>
          <p14:tracePt t="365584" x="3671888" y="4786313"/>
          <p14:tracePt t="365600" x="3779838" y="4800600"/>
          <p14:tracePt t="365616" x="3851275" y="4800600"/>
          <p14:tracePt t="365633" x="3951288" y="4800600"/>
          <p14:tracePt t="365649" x="4057650" y="4800600"/>
          <p14:tracePt t="365666" x="4165600" y="4800600"/>
          <p14:tracePt t="365683" x="4271963" y="4800600"/>
          <p14:tracePt t="365700" x="4357688" y="4800600"/>
          <p14:tracePt t="365716" x="4451350" y="4800600"/>
          <p14:tracePt t="365733" x="4529138" y="4786313"/>
          <p14:tracePt t="365749" x="4622800" y="4786313"/>
          <p14:tracePt t="365767" x="4665663" y="4786313"/>
          <p14:tracePt t="365783" x="4743450" y="4786313"/>
          <p14:tracePt t="365799" x="4837113" y="4786313"/>
          <p14:tracePt t="365816" x="4957763" y="4786313"/>
          <p14:tracePt t="365833" x="5100638" y="4808538"/>
          <p14:tracePt t="365849" x="5214938" y="4837113"/>
          <p14:tracePt t="365866" x="5280025" y="4843463"/>
          <p14:tracePt t="365884" x="5300663" y="4843463"/>
          <p14:tracePt t="365900" x="5337175" y="4851400"/>
          <p14:tracePt t="365916" x="5372100" y="4851400"/>
          <p14:tracePt t="365933" x="5422900" y="4865688"/>
          <p14:tracePt t="365949" x="5508625" y="4894263"/>
          <p14:tracePt t="365949" x="5543550" y="4900613"/>
          <p14:tracePt t="365967" x="5629275" y="4937125"/>
          <p14:tracePt t="365982" x="5737225" y="4957763"/>
          <p14:tracePt t="366000" x="5837238" y="4986338"/>
          <p14:tracePt t="366016" x="5880100" y="5000625"/>
          <p14:tracePt t="366033" x="5894388" y="5000625"/>
          <p14:tracePt t="366078" x="5908675" y="5000625"/>
          <p14:tracePt t="366086" x="5929313" y="4994275"/>
          <p14:tracePt t="366094" x="5943600" y="4994275"/>
          <p14:tracePt t="366100" x="5980113" y="4994275"/>
          <p14:tracePt t="366116" x="5994400" y="4994275"/>
          <p14:tracePt t="366133" x="6022975" y="4986338"/>
          <p14:tracePt t="366149" x="6037263" y="4986338"/>
          <p14:tracePt t="366165" x="6043613" y="4986338"/>
          <p14:tracePt t="366165" x="6051550" y="4979988"/>
          <p14:tracePt t="366223" x="6057900" y="4972050"/>
          <p14:tracePt t="366230" x="6080125" y="4957763"/>
          <p14:tracePt t="366238" x="6086475" y="4951413"/>
          <p14:tracePt t="366249" x="6094413" y="4943475"/>
          <p14:tracePt t="366295" x="6100763" y="4937125"/>
          <p14:tracePt t="366390" x="6108700" y="4929188"/>
          <p14:tracePt t="366406" x="6108700" y="4922838"/>
          <p14:tracePt t="366423" x="6108700" y="4914900"/>
          <p14:tracePt t="366432" x="6108700" y="4886325"/>
          <p14:tracePt t="366471" x="6108700" y="4879975"/>
          <p14:tracePt t="366479" x="6108700" y="4872038"/>
          <p14:tracePt t="366495" x="6108700" y="4851400"/>
          <p14:tracePt t="366503" x="6086475" y="4829175"/>
          <p14:tracePt t="366510" x="6072188" y="4822825"/>
          <p14:tracePt t="366515" x="6037263" y="4800600"/>
          <p14:tracePt t="366532" x="6022975" y="4786313"/>
          <p14:tracePt t="366548" x="6000750" y="4779963"/>
          <p14:tracePt t="366582" x="5994400" y="4772025"/>
          <p14:tracePt t="366583" x="5965825" y="4765675"/>
          <p14:tracePt t="366599" x="5957888" y="4757738"/>
          <p14:tracePt t="366615" x="5951538" y="4751388"/>
          <p14:tracePt t="366632" x="5929313" y="4751388"/>
          <p14:tracePt t="366648" x="5915025" y="4743450"/>
          <p14:tracePt t="366665" x="5880100" y="4737100"/>
          <p14:tracePt t="366682" x="5857875" y="4722813"/>
          <p14:tracePt t="366699" x="5837238" y="4722813"/>
          <p14:tracePt t="366714" x="5829300" y="4714875"/>
          <p14:tracePt t="366732" x="5822950" y="4714875"/>
          <p14:tracePt t="366748" x="5815013" y="4714875"/>
          <p14:tracePt t="366765" x="5800725" y="4714875"/>
          <p14:tracePt t="366782" x="5772150" y="4714875"/>
          <p14:tracePt t="366797" x="5757863" y="4714875"/>
          <p14:tracePt t="366815" x="5737225" y="4700588"/>
          <p14:tracePt t="366831" x="5729288" y="4700588"/>
          <p14:tracePt t="366848" x="5708650" y="4700588"/>
          <p14:tracePt t="366895" x="5700713" y="4700588"/>
          <p14:tracePt t="366927" x="5686425" y="4694238"/>
          <p14:tracePt t="366934" x="5680075" y="4694238"/>
          <p14:tracePt t="366942" x="5665788" y="4694238"/>
          <p14:tracePt t="366952" x="5657850" y="4694238"/>
          <p14:tracePt t="366964" x="5643563" y="4694238"/>
          <p14:tracePt t="366981" x="5629275" y="4694238"/>
          <p14:tracePt t="366998" x="5614988" y="4694238"/>
          <p14:tracePt t="367014" x="5594350" y="4694238"/>
          <p14:tracePt t="367032" x="5580063" y="4694238"/>
          <p14:tracePt t="367048" x="5572125" y="4694238"/>
          <p14:tracePt t="367064" x="5557838" y="4694238"/>
          <p14:tracePt t="367081" x="5551488" y="4694238"/>
          <p14:tracePt t="367119" x="5537200" y="4694238"/>
          <p14:tracePt t="367135" x="5522913" y="4700588"/>
          <p14:tracePt t="367198" x="5508625" y="4714875"/>
          <p14:tracePt t="367231" x="5500688" y="4722813"/>
          <p14:tracePt t="367239" x="5500688" y="4729163"/>
          <p14:tracePt t="367247" x="5500688" y="4743450"/>
          <p14:tracePt t="367279" x="5500688" y="4751388"/>
          <p14:tracePt t="367311" x="5500688" y="4757738"/>
          <p14:tracePt t="367327" x="5500688" y="4765675"/>
          <p14:tracePt t="367359" x="5500688" y="4786313"/>
          <p14:tracePt t="367367" x="5500688" y="4794250"/>
          <p14:tracePt t="367375" x="5508625" y="4800600"/>
          <p14:tracePt t="367414" x="5514975" y="4808538"/>
          <p14:tracePt t="367431" x="5529263" y="4808538"/>
          <p14:tracePt t="367463" x="5537200" y="4808538"/>
          <p14:tracePt t="367471" x="5543550" y="4808538"/>
          <p14:tracePt t="367474" x="5551488" y="4808538"/>
          <p14:tracePt t="367481" x="5565775" y="4814888"/>
          <p14:tracePt t="367497" x="5572125" y="4814888"/>
          <p14:tracePt t="367514" x="5580063" y="4814888"/>
          <p14:tracePt t="367530" x="5600700" y="4814888"/>
          <p14:tracePt t="367547" x="5629275" y="4822825"/>
          <p14:tracePt t="367563" x="5637213" y="4829175"/>
          <p14:tracePt t="367579" x="5651500" y="4829175"/>
          <p14:tracePt t="367597" x="5657850" y="4829175"/>
          <p14:tracePt t="367614" x="5680075" y="4829175"/>
          <p14:tracePt t="367614" x="5686425" y="4829175"/>
          <p14:tracePt t="367631" x="5708650" y="4837113"/>
          <p14:tracePt t="367647" x="5737225" y="4837113"/>
          <p14:tracePt t="367663" x="5757863" y="4837113"/>
          <p14:tracePt t="367681" x="5772150" y="4837113"/>
          <p14:tracePt t="367698" x="5780088" y="4837113"/>
          <p14:tracePt t="367713" x="5800725" y="4837113"/>
          <p14:tracePt t="367730" x="5808663" y="4837113"/>
          <p14:tracePt t="367747" x="5822950" y="4837113"/>
          <p14:tracePt t="367763" x="5837238" y="4837113"/>
          <p14:tracePt t="367847" x="5843588" y="4837113"/>
          <p14:tracePt t="367879" x="5851525" y="4829175"/>
          <p14:tracePt t="367927" x="5843588" y="4822825"/>
          <p14:tracePt t="367935" x="5837238" y="4822825"/>
          <p14:tracePt t="367950" x="5815013" y="4814888"/>
          <p14:tracePt t="368022" x="5808663" y="4814888"/>
          <p14:tracePt t="368039" x="5794375" y="4814888"/>
          <p14:tracePt t="368047" x="5751513" y="4794250"/>
          <p14:tracePt t="368071" x="5729288" y="4794250"/>
          <p14:tracePt t="368079" x="5722938" y="4786313"/>
          <p14:tracePt t="368631" x="5722938" y="4765675"/>
          <p14:tracePt t="368638" x="5722938" y="4737100"/>
          <p14:tracePt t="368646" x="5729288" y="4657725"/>
          <p14:tracePt t="368654" x="5743575" y="4600575"/>
          <p14:tracePt t="368654" x="5751513" y="4543425"/>
          <p14:tracePt t="368662" x="5786438" y="4400550"/>
          <p14:tracePt t="368679" x="5800725" y="4286250"/>
          <p14:tracePt t="368696" x="5808663" y="4208463"/>
          <p14:tracePt t="368712" x="5829300" y="4186238"/>
          <p14:tracePt t="368729" x="5829300" y="4171950"/>
          <p14:tracePt t="368879" x="5829300" y="4100513"/>
          <p14:tracePt t="368887" x="5829300" y="4051300"/>
          <p14:tracePt t="368887" x="5815013" y="4022725"/>
          <p14:tracePt t="368896" x="5800725" y="4000500"/>
          <p14:tracePt t="368912" x="5751513" y="4000500"/>
          <p14:tracePt t="368929" x="5665788" y="4000500"/>
          <p14:tracePt t="368944" x="5514975" y="4037013"/>
          <p14:tracePt t="368962" x="5294313" y="4037013"/>
          <p14:tracePt t="368979" x="4979988" y="3965575"/>
          <p14:tracePt t="368995" x="4594225" y="3714750"/>
          <p14:tracePt t="369011" x="4129088" y="3479800"/>
          <p14:tracePt t="369028" x="3679825" y="3214688"/>
          <p14:tracePt t="369045" x="3314700" y="3022600"/>
          <p14:tracePt t="369061" x="3014663" y="2894013"/>
          <p14:tracePt t="369061" x="2857500" y="2836863"/>
          <p14:tracePt t="369080" x="2593975" y="2751138"/>
          <p14:tracePt t="369095" x="2351088" y="2700338"/>
          <p14:tracePt t="369112" x="2200275" y="2671763"/>
          <p14:tracePt t="369128" x="2085975" y="2614613"/>
          <p14:tracePt t="369145" x="2043113" y="2608263"/>
          <p14:tracePt t="369183" x="2036763" y="2600325"/>
          <p14:tracePt t="369183" x="2028825" y="2579688"/>
          <p14:tracePt t="369194" x="2000250" y="2543175"/>
          <p14:tracePt t="369211" x="1943100" y="2493963"/>
          <p14:tracePt t="369228" x="1828800" y="2465388"/>
          <p14:tracePt t="369245" x="1679575" y="2400300"/>
          <p14:tracePt t="369262" x="1528763" y="2322513"/>
          <p14:tracePt t="369278" x="1379538" y="2243138"/>
          <p14:tracePt t="369295" x="1328738" y="2193925"/>
          <p14:tracePt t="369311" x="1293813" y="2157413"/>
          <p14:tracePt t="369328" x="1271588" y="2114550"/>
          <p14:tracePt t="369344" x="1265238" y="2057400"/>
          <p14:tracePt t="369360" x="1236663" y="1985963"/>
          <p14:tracePt t="369378" x="1208088" y="1951038"/>
          <p14:tracePt t="369394" x="1193800" y="1914525"/>
          <p14:tracePt t="369459" x="1185863" y="1908175"/>
          <p14:tracePt t="369519" x="1185863" y="1893888"/>
          <p14:tracePt t="369527" x="1185863" y="1885950"/>
          <p14:tracePt t="369598" x="1185863" y="1879600"/>
          <p14:tracePt t="369639" x="1193800" y="1871663"/>
          <p14:tracePt t="369774" x="1214438" y="1871663"/>
          <p14:tracePt t="369782" x="1222375" y="1871663"/>
          <p14:tracePt t="369793" x="1250950" y="1871663"/>
          <p14:tracePt t="369798" x="1279525" y="1865313"/>
          <p14:tracePt t="369863" x="1285875" y="1865313"/>
          <p14:tracePt t="369871" x="1308100" y="1865313"/>
          <p14:tracePt t="369879" x="1328738" y="1865313"/>
          <p14:tracePt t="369887" x="1336675" y="1865313"/>
          <p14:tracePt t="369894" x="1365250" y="1851025"/>
          <p14:tracePt t="370055" x="1365250" y="1857375"/>
          <p14:tracePt t="370063" x="1365250" y="1871663"/>
          <p14:tracePt t="370070" x="1357313" y="1879600"/>
          <p14:tracePt t="370076" x="1350963" y="1885950"/>
          <p14:tracePt t="370093" x="1300163" y="1893888"/>
          <p14:tracePt t="370111" x="1285875" y="1900238"/>
          <p14:tracePt t="370126" x="1257300" y="1914525"/>
          <p14:tracePt t="370143" x="1222375" y="1936750"/>
          <p14:tracePt t="370160" x="1208088" y="1943100"/>
          <p14:tracePt t="370176" x="1165225" y="1957388"/>
          <p14:tracePt t="370194" x="1143000" y="1971675"/>
          <p14:tracePt t="370210" x="1114425" y="1993900"/>
          <p14:tracePt t="370227" x="1085850" y="2014538"/>
          <p14:tracePt t="370243" x="1036638" y="2051050"/>
          <p14:tracePt t="370261" x="1014413" y="2071688"/>
          <p14:tracePt t="370276" x="1008063" y="2079625"/>
          <p14:tracePt t="370399" x="1008063" y="2085975"/>
          <p14:tracePt t="370407" x="1008063" y="2093913"/>
          <p14:tracePt t="370413" x="1028700" y="2100263"/>
          <p14:tracePt t="370426" x="1042988" y="2100263"/>
          <p14:tracePt t="370443" x="1057275" y="2100263"/>
          <p14:tracePt t="370460" x="1085850" y="2100263"/>
          <p14:tracePt t="370476" x="1093788" y="2100263"/>
          <p14:tracePt t="370493" x="1100138" y="2100263"/>
          <p14:tracePt t="370575" x="1114425" y="2100263"/>
          <p14:tracePt t="370591" x="1122363" y="2100263"/>
          <p14:tracePt t="370630" x="1128713" y="2100263"/>
          <p14:tracePt t="370663" x="1136650" y="2100263"/>
          <p14:tracePt t="370694" x="1150938" y="2100263"/>
          <p14:tracePt t="370702" x="1157288" y="2108200"/>
          <p14:tracePt t="370707" x="1165225" y="2108200"/>
          <p14:tracePt t="370725" x="1171575" y="2108200"/>
          <p14:tracePt t="370742" x="1185863" y="2108200"/>
          <p14:tracePt t="370759" x="1193800" y="2108200"/>
          <p14:tracePt t="370775" x="1214438" y="2122488"/>
          <p14:tracePt t="370815" x="1228725" y="2122488"/>
          <p14:tracePt t="370927" x="1228725" y="2128838"/>
          <p14:tracePt t="370935" x="1228725" y="2136775"/>
          <p14:tracePt t="370943" x="1222375" y="2165350"/>
          <p14:tracePt t="370951" x="1222375" y="2193925"/>
          <p14:tracePt t="370959" x="1200150" y="2236788"/>
          <p14:tracePt t="370976" x="1200150" y="2371725"/>
          <p14:tracePt t="370992" x="1179513" y="2551113"/>
          <p14:tracePt t="371009" x="1136650" y="2779713"/>
          <p14:tracePt t="371025" x="1122363" y="2936875"/>
          <p14:tracePt t="371042" x="1100138" y="3065463"/>
          <p14:tracePt t="371058" x="1071563" y="3194050"/>
          <p14:tracePt t="371075" x="1071563" y="3279775"/>
          <p14:tracePt t="371092" x="1065213" y="3394075"/>
          <p14:tracePt t="371108" x="1065213" y="3514725"/>
          <p14:tracePt t="371126" x="1065213" y="3671888"/>
          <p14:tracePt t="371142" x="1065213" y="3794125"/>
          <p14:tracePt t="371159" x="1079500" y="3886200"/>
          <p14:tracePt t="371174" x="1079500" y="3971925"/>
          <p14:tracePt t="371192" x="1085850" y="4014788"/>
          <p14:tracePt t="371208" x="1085850" y="4057650"/>
          <p14:tracePt t="371225" x="1085850" y="4079875"/>
          <p14:tracePt t="371241" x="1093788" y="4108450"/>
          <p14:tracePt t="371258" x="1093788" y="4114800"/>
          <p14:tracePt t="371275" x="1114425" y="4137025"/>
          <p14:tracePt t="371291" x="1114425" y="4143375"/>
          <p14:tracePt t="371308" x="1100138" y="4157663"/>
          <p14:tracePt t="371324" x="1093788" y="4171950"/>
          <p14:tracePt t="371342" x="1093788" y="4179888"/>
          <p14:tracePt t="371567" x="1100138" y="4179888"/>
          <p14:tracePt t="371575" x="1108075" y="4179888"/>
          <p14:tracePt t="371583" x="1128713" y="4171950"/>
          <p14:tracePt t="371615" x="1157288" y="4171950"/>
          <p14:tracePt t="371622" x="1171575" y="4165600"/>
          <p14:tracePt t="371630" x="1208088" y="4165600"/>
          <p14:tracePt t="371641" x="1257300" y="4165600"/>
          <p14:tracePt t="371657" x="1322388" y="4165600"/>
          <p14:tracePt t="371675" x="1371600" y="4165600"/>
          <p14:tracePt t="371691" x="1393825" y="4165600"/>
          <p14:tracePt t="371708" x="1422400" y="4165600"/>
          <p14:tracePt t="371724" x="1465263" y="4165600"/>
          <p14:tracePt t="371740" x="1508125" y="4165600"/>
          <p14:tracePt t="371740" x="1557338" y="4165600"/>
          <p14:tracePt t="371759" x="1628775" y="4165600"/>
          <p14:tracePt t="371774" x="1843088" y="4194175"/>
          <p14:tracePt t="371791" x="1965325" y="4194175"/>
          <p14:tracePt t="371807" x="2071688" y="4194175"/>
          <p14:tracePt t="371825" x="2165350" y="4186238"/>
          <p14:tracePt t="371841" x="2200275" y="4179888"/>
          <p14:tracePt t="371857" x="2228850" y="4179888"/>
          <p14:tracePt t="371874" x="2257425" y="4179888"/>
          <p14:tracePt t="371891" x="2279650" y="4179888"/>
          <p14:tracePt t="371908" x="2322513" y="4179888"/>
          <p14:tracePt t="371924" x="2371725" y="4179888"/>
          <p14:tracePt t="371941" x="2393950" y="4179888"/>
          <p14:tracePt t="371957" x="2436813" y="4179888"/>
          <p14:tracePt t="371957" x="2451100" y="4179888"/>
          <p14:tracePt t="371975" x="2493963" y="4179888"/>
          <p14:tracePt t="371990" x="2551113" y="4179888"/>
          <p14:tracePt t="372008" x="2593975" y="4179888"/>
          <p14:tracePt t="372024" x="2651125" y="4194175"/>
          <p14:tracePt t="372041" x="2679700" y="4194175"/>
          <p14:tracePt t="372057" x="2714625" y="4194175"/>
          <p14:tracePt t="372073" x="2757488" y="4194175"/>
          <p14:tracePt t="372090" x="2822575" y="4194175"/>
          <p14:tracePt t="372106" x="2928938" y="4194175"/>
          <p14:tracePt t="372124" x="3014663" y="4194175"/>
          <p14:tracePt t="372140" x="3086100" y="4194175"/>
          <p14:tracePt t="372157" x="3122613" y="4194175"/>
          <p14:tracePt t="372174" x="3157538" y="4194175"/>
          <p14:tracePt t="372191" x="3200400" y="4186238"/>
          <p14:tracePt t="372207" x="3279775" y="4186238"/>
          <p14:tracePt t="372223" x="3343275" y="4186238"/>
          <p14:tracePt t="372240" x="3379788" y="4186238"/>
          <p14:tracePt t="372358" x="3300413" y="4186238"/>
          <p14:tracePt t="372367" x="3243263" y="4186238"/>
          <p14:tracePt t="372375" x="3194050" y="4186238"/>
          <p14:tracePt t="372376" x="3136900" y="4186238"/>
          <p14:tracePt t="372390" x="3022600" y="4186238"/>
          <p14:tracePt t="372407" x="2965450" y="4186238"/>
          <p14:tracePt t="372423" x="2879725" y="4186238"/>
          <p14:tracePt t="372440" x="2757488" y="4186238"/>
          <p14:tracePt t="372457" x="2565400" y="4186238"/>
          <p14:tracePt t="372473" x="2379663" y="4186238"/>
          <p14:tracePt t="372491" x="2171700" y="4186238"/>
          <p14:tracePt t="372506" x="1965325" y="4186238"/>
          <p14:tracePt t="372524" x="1885950" y="4186238"/>
          <p14:tracePt t="372539" x="1828800" y="4186238"/>
          <p14:tracePt t="372556" x="1808163" y="4186238"/>
          <p14:tracePt t="372574" x="1779588" y="4186238"/>
          <p14:tracePt t="372590" x="1679575" y="4186238"/>
          <p14:tracePt t="372607" x="1571625" y="4186238"/>
          <p14:tracePt t="372622" x="1479550" y="4186238"/>
          <p14:tracePt t="372641" x="1422400" y="4186238"/>
          <p14:tracePt t="372656" x="1393825" y="4186238"/>
          <p14:tracePt t="372674" x="1379538" y="4186238"/>
          <p14:tracePt t="372690" x="1343025" y="4186238"/>
          <p14:tracePt t="372706" x="1314450" y="4186238"/>
          <p14:tracePt t="372723" x="1279525" y="4186238"/>
          <p14:tracePt t="372739" x="1265238" y="4186238"/>
          <p14:tracePt t="372757" x="1257300" y="4179888"/>
          <p14:tracePt t="372863" x="1285875" y="4179888"/>
          <p14:tracePt t="372871" x="1322388" y="4179888"/>
          <p14:tracePt t="372879" x="1350963" y="4179888"/>
          <p14:tracePt t="372887" x="1379538" y="4179888"/>
          <p14:tracePt t="372894" x="1465263" y="4179888"/>
          <p14:tracePt t="372906" x="1585913" y="4179888"/>
          <p14:tracePt t="372922" x="1693863" y="4179888"/>
          <p14:tracePt t="372939" x="1836738" y="4179888"/>
          <p14:tracePt t="372955" x="1971675" y="4179888"/>
          <p14:tracePt t="372973" x="2093913" y="4179888"/>
          <p14:tracePt t="372989" x="2257425" y="4179888"/>
          <p14:tracePt t="373007" x="2308225" y="4179888"/>
          <p14:tracePt t="373023" x="2357438" y="4157663"/>
          <p14:tracePt t="373039" x="2386013" y="4151313"/>
          <p14:tracePt t="373056" x="2414588" y="4151313"/>
          <p14:tracePt t="373134" x="2386013" y="4151313"/>
          <p14:tracePt t="373142" x="2336800" y="4151313"/>
          <p14:tracePt t="373150" x="2293938" y="4151313"/>
          <p14:tracePt t="373155" x="2171700" y="4137025"/>
          <p14:tracePt t="373172" x="2036763" y="4137025"/>
          <p14:tracePt t="373189" x="1893888" y="4129088"/>
          <p14:tracePt t="373206" x="1800225" y="4129088"/>
          <p14:tracePt t="373222" x="1622425" y="4129088"/>
          <p14:tracePt t="373239" x="1514475" y="4108450"/>
          <p14:tracePt t="373255" x="1436688" y="4108450"/>
          <p14:tracePt t="373272" x="1365250" y="4108450"/>
          <p14:tracePt t="373288" x="1314450" y="4108450"/>
          <p14:tracePt t="373306" x="1271588" y="4108450"/>
          <p14:tracePt t="373322" x="1236663" y="4108450"/>
          <p14:tracePt t="373339" x="1228725" y="4108450"/>
          <p14:tracePt t="373446" x="1222375" y="4108450"/>
          <p14:tracePt t="373543" x="1228725" y="4108450"/>
          <p14:tracePt t="373551" x="1236663" y="4108450"/>
          <p14:tracePt t="373559" x="1250950" y="4108450"/>
          <p14:tracePt t="373563" x="1257300" y="4108450"/>
          <p14:tracePt t="373571" x="1271588" y="4108450"/>
          <p14:tracePt t="373588" x="1300163" y="4108450"/>
          <p14:tracePt t="373606" x="1322388" y="4114800"/>
          <p14:tracePt t="373622" x="1343025" y="4114800"/>
          <p14:tracePt t="373639" x="1365250" y="4114800"/>
          <p14:tracePt t="373655" x="1379538" y="4122738"/>
          <p14:tracePt t="373671" x="1400175" y="4122738"/>
          <p14:tracePt t="373735" x="1408113" y="4122738"/>
          <p14:tracePt t="373743" x="1414463" y="4129088"/>
          <p14:tracePt t="373749" x="1422400" y="4137025"/>
          <p14:tracePt t="373782" x="1443038" y="4137025"/>
          <p14:tracePt t="374639" x="1450975" y="4143375"/>
          <p14:tracePt t="375311" x="1457325" y="4143375"/>
          <p14:tracePt t="375326" x="1465263" y="4137025"/>
          <p14:tracePt t="375336" x="1471613" y="4137025"/>
          <p14:tracePt t="375336" x="1522413" y="4137025"/>
          <p14:tracePt t="375353" x="1579563" y="4137025"/>
          <p14:tracePt t="375369" x="1608138" y="4137025"/>
          <p14:tracePt t="375385" x="1636713" y="4137025"/>
          <p14:tracePt t="375403" x="1665288" y="4137025"/>
          <p14:tracePt t="375420" x="1685925" y="4137025"/>
          <p14:tracePt t="375436" x="1708150" y="4137025"/>
          <p14:tracePt t="375452" x="1728788" y="4137025"/>
          <p14:tracePt t="375469" x="1743075" y="4137025"/>
          <p14:tracePt t="375486" x="1771650" y="4122738"/>
          <p14:tracePt t="375503" x="1785938" y="4122738"/>
          <p14:tracePt t="375520" x="1808163" y="4122738"/>
          <p14:tracePt t="375535" x="1814513" y="4122738"/>
          <p14:tracePt t="375552" x="1822450" y="4122738"/>
          <p14:tracePt t="375569" x="1828800" y="4122738"/>
          <p14:tracePt t="375585" x="1851025" y="4114800"/>
          <p14:tracePt t="375602" x="1865313" y="4114800"/>
          <p14:tracePt t="375618" x="1893888" y="4114800"/>
          <p14:tracePt t="375635" x="1908175" y="4100513"/>
          <p14:tracePt t="375687" x="1922463" y="4100513"/>
          <p14:tracePt t="375743" x="1928813" y="4100513"/>
          <p14:tracePt t="375751" x="1943100" y="4100513"/>
          <p14:tracePt t="375775" x="1957388" y="4100513"/>
          <p14:tracePt t="375815" x="1979613" y="4094163"/>
          <p14:tracePt t="375823" x="1985963" y="4094163"/>
          <p14:tracePt t="375839" x="2008188" y="4094163"/>
          <p14:tracePt t="375847" x="2014538" y="4094163"/>
          <p14:tracePt t="375854" x="2022475" y="4086225"/>
          <p14:tracePt t="375887" x="2036763" y="4086225"/>
          <p14:tracePt t="375894" x="2043113" y="4086225"/>
          <p14:tracePt t="375926" x="2051050" y="4086225"/>
          <p14:tracePt t="376191" x="2057400" y="4086225"/>
          <p14:tracePt t="376222" x="2057400" y="4094163"/>
          <p14:tracePt t="376231" x="2057400" y="4100513"/>
          <p14:tracePt t="376237" x="2051050" y="4108450"/>
          <p14:tracePt t="376279" x="2043113" y="4108450"/>
          <p14:tracePt t="376286" x="2036763" y="4114800"/>
          <p14:tracePt t="376302" x="2022475" y="4114800"/>
          <p14:tracePt t="376302" x="2014538" y="4114800"/>
          <p14:tracePt t="376318" x="2000250" y="4114800"/>
          <p14:tracePt t="376319" x="1965325" y="4129088"/>
          <p14:tracePt t="376335" x="1936750" y="4129088"/>
          <p14:tracePt t="376454" x="1979613" y="4129088"/>
          <p14:tracePt t="376457" x="2043113" y="4129088"/>
          <p14:tracePt t="376466" x="2100263" y="4129088"/>
          <p14:tracePt t="376484" x="2179638" y="4129088"/>
          <p14:tracePt t="376501" x="2222500" y="4129088"/>
          <p14:tracePt t="376517" x="2236788" y="4129088"/>
          <p14:tracePt t="376534" x="2279650" y="4129088"/>
          <p14:tracePt t="376551" x="2300288" y="4137025"/>
          <p14:tracePt t="376567" x="2314575" y="4137025"/>
          <p14:tracePt t="376584" x="2343150" y="4137025"/>
          <p14:tracePt t="376600" x="2365375" y="4151313"/>
          <p14:tracePt t="376617" x="2386013" y="4151313"/>
          <p14:tracePt t="376634" x="2393950" y="4157663"/>
          <p14:tracePt t="376651" x="2422525" y="4165600"/>
          <p14:tracePt t="376667" x="2428875" y="4171950"/>
          <p14:tracePt t="376684" x="2451100" y="4171950"/>
          <p14:tracePt t="376700" x="2465388" y="4171950"/>
          <p14:tracePt t="376717" x="2486025" y="4179888"/>
          <p14:tracePt t="376734" x="2500313" y="4179888"/>
          <p14:tracePt t="376751" x="2522538" y="4186238"/>
          <p14:tracePt t="376767" x="2536825" y="4194175"/>
          <p14:tracePt t="376783" x="2543175" y="4194175"/>
          <p14:tracePt t="376800" x="2557463" y="4194175"/>
          <p14:tracePt t="376846" x="2565400" y="4194175"/>
          <p14:tracePt t="376855" x="2571750" y="4194175"/>
          <p14:tracePt t="376863" x="2600325" y="4194175"/>
          <p14:tracePt t="376867" x="2622550" y="4194175"/>
          <p14:tracePt t="376884" x="2643188" y="4194175"/>
          <p14:tracePt t="376900" x="2679700" y="4194175"/>
          <p14:tracePt t="376917" x="2693988" y="4194175"/>
          <p14:tracePt t="376933" x="2700338" y="4194175"/>
          <p14:tracePt t="376933" x="2714625" y="4194175"/>
          <p14:tracePt t="376967" x="2722563" y="4194175"/>
          <p14:tracePt t="376967" x="2728913" y="4194175"/>
          <p14:tracePt t="376984" x="2736850" y="4194175"/>
          <p14:tracePt t="377023" x="2751138" y="4194175"/>
          <p14:tracePt t="377031" x="2757488" y="4194175"/>
          <p14:tracePt t="377047" x="2765425" y="4194175"/>
          <p14:tracePt t="377086" x="2779713" y="4194175"/>
          <p14:tracePt t="377094" x="2794000" y="4194175"/>
          <p14:tracePt t="377111" x="2800350" y="4194175"/>
          <p14:tracePt t="377142" x="2808288" y="4186238"/>
          <p14:tracePt t="377150" x="2808288" y="4179888"/>
          <p14:tracePt t="377164" x="2808288" y="4171950"/>
          <p14:tracePt t="377171" x="2808288" y="4165600"/>
          <p14:tracePt t="377183" x="2800350" y="4129088"/>
          <p14:tracePt t="377200" x="2794000" y="4122738"/>
          <p14:tracePt t="377238" x="2779713" y="4114800"/>
          <p14:tracePt t="377239" x="2765425" y="4114800"/>
          <p14:tracePt t="377249" x="2751138" y="4100513"/>
          <p14:tracePt t="377266" x="2728913" y="4094163"/>
          <p14:tracePt t="377284" x="2722563" y="4094163"/>
          <p14:tracePt t="377299" x="2700338" y="4094163"/>
          <p14:tracePt t="377317" x="2686050" y="4094163"/>
          <p14:tracePt t="377333" x="2657475" y="4094163"/>
          <p14:tracePt t="377333" x="2651125" y="4094163"/>
          <p14:tracePt t="377351" x="2643188" y="4094163"/>
          <p14:tracePt t="377366" x="2614613" y="4094163"/>
          <p14:tracePt t="377414" x="2608263" y="4094163"/>
          <p14:tracePt t="377495" x="2600325" y="4094163"/>
          <p14:tracePt t="377511" x="2608263" y="4108450"/>
          <p14:tracePt t="377519" x="2622550" y="4129088"/>
          <p14:tracePt t="377527" x="2643188" y="4151313"/>
          <p14:tracePt t="377534" x="2679700" y="4186238"/>
          <p14:tracePt t="377549" x="2700338" y="4200525"/>
          <p14:tracePt t="377565" x="2708275" y="4200525"/>
          <p14:tracePt t="377607" x="2722563" y="4200525"/>
          <p14:tracePt t="377775" x="2743200" y="4200525"/>
          <p14:tracePt t="377783" x="2751138" y="4200525"/>
          <p14:tracePt t="377791" x="2771775" y="4200525"/>
          <p14:tracePt t="378134" x="2779713" y="4200525"/>
          <p14:tracePt t="378142" x="2786063" y="4200525"/>
          <p14:tracePt t="378150" x="2808288" y="4200525"/>
          <p14:tracePt t="378191" x="2828925" y="4200525"/>
          <p14:tracePt t="378199" x="2857500" y="4186238"/>
          <p14:tracePt t="378230" x="2871788" y="4179888"/>
          <p14:tracePt t="378239" x="2894013" y="4157663"/>
          <p14:tracePt t="378241" x="2900363" y="4157663"/>
          <p14:tracePt t="378248" x="2928938" y="4157663"/>
          <p14:tracePt t="378264" x="2943225" y="4157663"/>
          <p14:tracePt t="378311" x="2957513" y="4151313"/>
          <p14:tracePt t="378319" x="2986088" y="4143375"/>
          <p14:tracePt t="378326" x="3014663" y="4143375"/>
          <p14:tracePt t="378331" x="3065463" y="4137025"/>
          <p14:tracePt t="378350" x="3086100" y="4137025"/>
          <p14:tracePt t="378365" x="3108325" y="4137025"/>
          <p14:tracePt t="378382" x="3122613" y="4137025"/>
          <p14:tracePt t="378382" x="3136900" y="4137025"/>
          <p14:tracePt t="378399" x="3151188" y="4137025"/>
          <p14:tracePt t="378414" x="3186113" y="4137025"/>
          <p14:tracePt t="378431" x="3228975" y="4137025"/>
          <p14:tracePt t="378448" x="3279775" y="4137025"/>
          <p14:tracePt t="378464" x="3357563" y="4137025"/>
          <p14:tracePt t="378481" x="3400425" y="4137025"/>
          <p14:tracePt t="378498" x="3429000" y="4137025"/>
          <p14:tracePt t="378515" x="3443288" y="4143375"/>
          <p14:tracePt t="378531" x="3457575" y="4143375"/>
          <p14:tracePt t="378548" x="3479800" y="4143375"/>
          <p14:tracePt t="378564" x="3500438" y="4151313"/>
          <p14:tracePt t="378581" x="3543300" y="4151313"/>
          <p14:tracePt t="378598" x="3622675" y="4157663"/>
          <p14:tracePt t="378615" x="3651250" y="4157663"/>
          <p14:tracePt t="378631" x="3671888" y="4157663"/>
          <p14:tracePt t="378648" x="3708400" y="4157663"/>
          <p14:tracePt t="378664" x="3729038" y="4157663"/>
          <p14:tracePt t="378681" x="3736975" y="4157663"/>
          <p14:tracePt t="378697" x="3751263" y="4157663"/>
          <p14:tracePt t="378714" x="3779838" y="4157663"/>
          <p14:tracePt t="378751" x="3786188" y="4157663"/>
          <p14:tracePt t="378758" x="3808413" y="4157663"/>
          <p14:tracePt t="378764" x="3822700" y="4157663"/>
          <p14:tracePt t="378780" x="3829050" y="4157663"/>
          <p14:tracePt t="378798" x="3843338" y="4157663"/>
          <p14:tracePt t="378814" x="3857625" y="4151313"/>
          <p14:tracePt t="378831" x="3886200" y="4143375"/>
          <p14:tracePt t="378848" x="3908425" y="4137025"/>
          <p14:tracePt t="378864" x="3986213" y="4137025"/>
          <p14:tracePt t="378881" x="4051300" y="4137025"/>
          <p14:tracePt t="378897" x="4151313" y="4137025"/>
          <p14:tracePt t="378914" x="4243388" y="4137025"/>
          <p14:tracePt t="378930" x="4300538" y="4137025"/>
          <p14:tracePt t="378947" x="4343400" y="4137025"/>
          <p14:tracePt t="378964" x="4386263" y="4137025"/>
          <p14:tracePt t="378981" x="4443413" y="4129088"/>
          <p14:tracePt t="378998" x="4508500" y="4114800"/>
          <p14:tracePt t="379014" x="4600575" y="4094163"/>
          <p14:tracePt t="379031" x="4651375" y="4094163"/>
          <p14:tracePt t="379047" x="4686300" y="4086225"/>
          <p14:tracePt t="379064" x="4729163" y="4086225"/>
          <p14:tracePt t="379080" x="4772025" y="4086225"/>
          <p14:tracePt t="379097" x="4800600" y="4086225"/>
          <p14:tracePt t="379114" x="4837113" y="4079875"/>
          <p14:tracePt t="379130" x="4879975" y="4079875"/>
          <p14:tracePt t="379147" x="4908550" y="4079875"/>
          <p14:tracePt t="379163" x="4943475" y="4079875"/>
          <p14:tracePt t="379180" x="4957763" y="4079875"/>
          <p14:tracePt t="379196" x="4965700" y="4079875"/>
          <p14:tracePt t="379214" x="4979988" y="4079875"/>
          <p14:tracePt t="379230" x="5000625" y="4079875"/>
          <p14:tracePt t="379247" x="5029200" y="4079875"/>
          <p14:tracePt t="379263" x="5057775" y="4079875"/>
          <p14:tracePt t="379280" x="5065713" y="4079875"/>
          <p14:tracePt t="379367" x="5057775" y="4079875"/>
          <p14:tracePt t="379375" x="5029200" y="4079875"/>
          <p14:tracePt t="379383" x="5000625" y="4079875"/>
          <p14:tracePt t="379391" x="4972050" y="4079875"/>
          <p14:tracePt t="379397" x="4894263" y="4094163"/>
          <p14:tracePt t="379413" x="4851400" y="4108450"/>
          <p14:tracePt t="379413" x="4822825" y="4122738"/>
          <p14:tracePt t="379431" x="4772025" y="4151313"/>
          <p14:tracePt t="379446" x="4729163" y="4157663"/>
          <p14:tracePt t="379463" x="4679950" y="4186238"/>
          <p14:tracePt t="379480" x="4643438" y="4194175"/>
          <p14:tracePt t="379496" x="4579938" y="4200525"/>
          <p14:tracePt t="379514" x="4537075" y="4214813"/>
          <p14:tracePt t="379529" x="4486275" y="4214813"/>
          <p14:tracePt t="379546" x="4465638" y="4214813"/>
          <p14:tracePt t="379562" x="4400550" y="4214813"/>
          <p14:tracePt t="379580" x="4357688" y="4214813"/>
          <p14:tracePt t="379596" x="4300538" y="4214813"/>
          <p14:tracePt t="379613" x="4257675" y="4214813"/>
          <p14:tracePt t="379630" x="4157663" y="4243388"/>
          <p14:tracePt t="379646" x="4108450" y="4243388"/>
          <p14:tracePt t="379662" x="4051300" y="4243388"/>
          <p14:tracePt t="379680" x="4014788" y="4243388"/>
          <p14:tracePt t="379697" x="3979863" y="4243388"/>
          <p14:tracePt t="379713" x="3951288" y="4237038"/>
          <p14:tracePt t="379730" x="3937000" y="4229100"/>
          <p14:tracePt t="379746" x="3929063" y="4222750"/>
          <p14:tracePt t="379762" x="3900488" y="4214813"/>
          <p14:tracePt t="379846" x="3914775" y="4214813"/>
          <p14:tracePt t="379854" x="3951288" y="4214813"/>
          <p14:tracePt t="379862" x="3986213" y="4214813"/>
          <p14:tracePt t="379863" x="4094163" y="4214813"/>
          <p14:tracePt t="379880" x="4179888" y="4214813"/>
          <p14:tracePt t="379897" x="4251325" y="4214813"/>
          <p14:tracePt t="379914" x="4322763" y="4214813"/>
          <p14:tracePt t="379929" x="4379913" y="4214813"/>
          <p14:tracePt t="379946" x="4437063" y="4214813"/>
          <p14:tracePt t="379962" x="4500563" y="4214813"/>
          <p14:tracePt t="379980" x="4557713" y="4214813"/>
          <p14:tracePt t="379996" x="4579938" y="4214813"/>
          <p14:tracePt t="380012" x="4622800" y="4214813"/>
          <p14:tracePt t="380029" x="4651375" y="4214813"/>
          <p14:tracePt t="380045" x="4700588" y="4214813"/>
          <p14:tracePt t="380063" x="4743450" y="4214813"/>
          <p14:tracePt t="380078" x="4822825" y="4214813"/>
          <p14:tracePt t="380095" x="4886325" y="4214813"/>
          <p14:tracePt t="380112" x="5014913" y="4214813"/>
          <p14:tracePt t="380129" x="5094288" y="4214813"/>
          <p14:tracePt t="380146" x="5129213" y="4214813"/>
          <p14:tracePt t="380162" x="5137150" y="4214813"/>
          <p14:tracePt t="380223" x="5122863" y="4214813"/>
          <p14:tracePt t="380231" x="5080000" y="4214813"/>
          <p14:tracePt t="380239" x="5043488" y="4214813"/>
          <p14:tracePt t="380247" x="4965700" y="4214813"/>
          <p14:tracePt t="380262" x="4851400" y="4214813"/>
          <p14:tracePt t="380279" x="4779963" y="4214813"/>
          <p14:tracePt t="380295" x="4708525" y="4214813"/>
          <p14:tracePt t="380312" x="4637088" y="4214813"/>
          <p14:tracePt t="380329" x="4551363" y="4214813"/>
          <p14:tracePt t="380345" x="4429125" y="4214813"/>
          <p14:tracePt t="380362" x="4322763" y="4214813"/>
          <p14:tracePt t="380378" x="4265613" y="4214813"/>
          <p14:tracePt t="380395" x="4237038" y="4214813"/>
          <p14:tracePt t="380411" x="4200525" y="4200525"/>
          <p14:tracePt t="380429" x="4157663" y="4171950"/>
          <p14:tracePt t="380446" x="4079875" y="4094163"/>
          <p14:tracePt t="380462" x="3943350" y="3908425"/>
          <p14:tracePt t="380479" x="3829050" y="3736975"/>
          <p14:tracePt t="380495" x="3600450" y="3557588"/>
          <p14:tracePt t="380512" x="3394075" y="3314700"/>
          <p14:tracePt t="380527" x="3194050" y="3086100"/>
          <p14:tracePt t="380545" x="3028950" y="2900363"/>
          <p14:tracePt t="380561" x="2857500" y="2736850"/>
          <p14:tracePt t="380578" x="2771775" y="2651125"/>
          <p14:tracePt t="380595" x="2722563" y="2593975"/>
          <p14:tracePt t="380611" x="2671763" y="2536825"/>
          <p14:tracePt t="380629" x="2636838" y="2486025"/>
          <p14:tracePt t="380645" x="2571750" y="2414588"/>
          <p14:tracePt t="380661" x="2493963" y="2336800"/>
          <p14:tracePt t="380678" x="2357438" y="2265363"/>
          <p14:tracePt t="380695" x="2271713" y="2236788"/>
          <p14:tracePt t="380711" x="2236788" y="2214563"/>
          <p14:tracePt t="380727" x="2214563" y="2200275"/>
          <p14:tracePt t="380745" x="2179638" y="2179638"/>
          <p14:tracePt t="380761" x="2143125" y="2157413"/>
          <p14:tracePt t="380778" x="2085975" y="2128838"/>
          <p14:tracePt t="380795" x="2065338" y="2122488"/>
          <p14:tracePt t="380951" x="2071688" y="2114550"/>
          <p14:tracePt t="380967" x="2093913" y="2100263"/>
          <p14:tracePt t="380975" x="2108200" y="2085975"/>
          <p14:tracePt t="381007" x="2114550" y="2079625"/>
          <p14:tracePt t="381046" x="2143125" y="2071688"/>
          <p14:tracePt t="381054" x="2151063" y="2065338"/>
          <p14:tracePt t="381070" x="2157413" y="2051050"/>
          <p14:tracePt t="381134" x="2165350" y="2043113"/>
          <p14:tracePt t="381138" x="2171700" y="2043113"/>
          <p14:tracePt t="381142" x="2179638" y="2043113"/>
          <p14:tracePt t="381161" x="2200275" y="2065338"/>
          <p14:tracePt t="381177" x="2222500" y="2100263"/>
          <p14:tracePt t="381193" x="2228850" y="2128838"/>
          <p14:tracePt t="381210" x="2236788" y="2165350"/>
          <p14:tracePt t="381255" x="2243138" y="2171700"/>
          <p14:tracePt t="381263" x="2251075" y="2171700"/>
          <p14:tracePt t="381277" x="2257425" y="2171700"/>
          <p14:tracePt t="381279" x="2293938" y="2179638"/>
          <p14:tracePt t="381294" x="2365375" y="2208213"/>
          <p14:tracePt t="381311" x="2428875" y="2208213"/>
          <p14:tracePt t="381366" x="2436813" y="2208213"/>
          <p14:tracePt t="381583" x="2443163" y="2208213"/>
          <p14:tracePt t="381591" x="2465388" y="2208213"/>
          <p14:tracePt t="381599" x="2479675" y="2200275"/>
          <p14:tracePt t="381606" x="2479675" y="2185988"/>
          <p14:tracePt t="381614" x="2486025" y="2171700"/>
          <p14:tracePt t="381654" x="2486025" y="2165350"/>
          <p14:tracePt t="381670" x="2486025" y="2157413"/>
          <p14:tracePt t="381690" x="2471738" y="2157413"/>
          <p14:tracePt t="381695" x="2443163" y="2157413"/>
          <p14:tracePt t="381696" x="2436813" y="2157413"/>
          <p14:tracePt t="381710" x="2393950" y="2157413"/>
          <p14:tracePt t="381727" x="2386013" y="2157413"/>
          <p14:tracePt t="381743" x="2365375" y="2157413"/>
          <p14:tracePt t="381760" x="2351088" y="2171700"/>
          <p14:tracePt t="381776" x="2351088" y="2185988"/>
          <p14:tracePt t="381793" x="2351088" y="2208213"/>
          <p14:tracePt t="381809" x="2351088" y="2214563"/>
          <p14:tracePt t="381826" x="2351088" y="2222500"/>
          <p14:tracePt t="381843" x="2351088" y="2236788"/>
          <p14:tracePt t="381860" x="2351088" y="2243138"/>
          <p14:tracePt t="381895" x="2351088" y="2251075"/>
          <p14:tracePt t="381896" x="2365375" y="2251075"/>
          <p14:tracePt t="381910" x="2393950" y="2251075"/>
          <p14:tracePt t="381927" x="2400300" y="2251075"/>
          <p14:tracePt t="381943" x="2422525" y="2243138"/>
          <p14:tracePt t="381960" x="2422525" y="2222500"/>
          <p14:tracePt t="381976" x="2422525" y="2214563"/>
          <p14:tracePt t="381992" x="2422525" y="2208213"/>
          <p14:tracePt t="382009" x="2422525" y="2200275"/>
          <p14:tracePt t="382026" x="2393950" y="2200275"/>
          <p14:tracePt t="382042" x="2386013" y="2200275"/>
          <p14:tracePt t="382059" x="2357438" y="2200275"/>
          <p14:tracePt t="382111" x="2357438" y="2208213"/>
          <p14:tracePt t="382142" x="2357438" y="2214563"/>
          <p14:tracePt t="382151" x="2365375" y="2236788"/>
          <p14:tracePt t="382158" x="2393950" y="2236788"/>
          <p14:tracePt t="382166" x="2436813" y="2236788"/>
          <p14:tracePt t="382179" x="2443163" y="2236788"/>
          <p14:tracePt t="382486" x="2443163" y="2214563"/>
          <p14:tracePt t="382494" x="2428875" y="2151063"/>
          <p14:tracePt t="382502" x="2428875" y="2122488"/>
          <p14:tracePt t="382502" x="0" y="0"/>
        </p14:tracePtLst>
        <p14:tracePtLst>
          <p14:tracePt t="382700" x="2465388" y="1357313"/>
          <p14:tracePt t="382711" x="2465388" y="1350963"/>
          <p14:tracePt t="382719" x="2465388" y="1343025"/>
          <p14:tracePt t="382727" x="2465388" y="1336675"/>
          <p14:tracePt t="382743" x="2465388" y="1314450"/>
          <p14:tracePt t="382782" x="2465388" y="1308100"/>
          <p14:tracePt t="382951" x="2457450" y="1300163"/>
          <p14:tracePt t="382959" x="2436813" y="1322388"/>
          <p14:tracePt t="382961" x="2408238" y="1365250"/>
          <p14:tracePt t="382975" x="2379663" y="1408113"/>
          <p14:tracePt t="382992" x="2371725" y="1414463"/>
          <p14:tracePt t="383008" x="2328863" y="1428750"/>
          <p14:tracePt t="383025" x="2308225" y="1450975"/>
          <p14:tracePt t="383042" x="2279650" y="1479550"/>
          <p14:tracePt t="383058" x="2271713" y="1493838"/>
          <p14:tracePt t="383075" x="2257425" y="1508125"/>
          <p14:tracePt t="383091" x="2251075" y="1514475"/>
          <p14:tracePt t="383108" x="2243138" y="1522413"/>
          <p14:tracePt t="383125" x="2208213" y="1522413"/>
          <p14:tracePt t="383141" x="2179638" y="1522413"/>
          <p14:tracePt t="383141" x="2171700" y="1522413"/>
          <p14:tracePt t="383159" x="2122488" y="1522413"/>
          <p14:tracePt t="383174" x="2036763" y="1485900"/>
          <p14:tracePt t="383191" x="1900238" y="1443038"/>
          <p14:tracePt t="383207" x="1785938" y="1408113"/>
          <p14:tracePt t="383224" x="1743075" y="1408113"/>
          <p14:tracePt t="383241" x="1736725" y="1408113"/>
          <p14:tracePt t="383374" x="1785938" y="1408113"/>
          <p14:tracePt t="383382" x="1851025" y="1408113"/>
          <p14:tracePt t="383390" x="1922463" y="1408113"/>
          <p14:tracePt t="383398" x="2128838" y="1408113"/>
          <p14:tracePt t="383407" x="2351088" y="1408113"/>
          <p14:tracePt t="383424" x="2493963" y="1408113"/>
          <p14:tracePt t="383440" x="2571750" y="1408113"/>
          <p14:tracePt t="383457" x="2579688" y="1408113"/>
          <p14:tracePt t="383473" x="2600325" y="1408113"/>
          <p14:tracePt t="383491" x="2628900" y="1414463"/>
          <p14:tracePt t="383507" x="2636838" y="1422400"/>
          <p14:tracePt t="383524" x="2636838" y="1428750"/>
          <p14:tracePt t="383541" x="2636838" y="1436688"/>
          <p14:tracePt t="383557" x="2636838" y="1443038"/>
          <p14:tracePt t="383573" x="2565400" y="1457325"/>
          <p14:tracePt t="383591" x="2457450" y="1457325"/>
          <p14:tracePt t="383606" x="2365375" y="1457325"/>
          <p14:tracePt t="383624" x="2257425" y="1436688"/>
          <p14:tracePt t="383640" x="2165350" y="1422400"/>
          <p14:tracePt t="383657" x="2093913" y="1414463"/>
          <p14:tracePt t="383674" x="2071688" y="1414463"/>
          <p14:tracePt t="383782" x="2093913" y="1414463"/>
          <p14:tracePt t="383796" x="2228850" y="1414463"/>
          <p14:tracePt t="383798" x="2408238" y="1457325"/>
          <p14:tracePt t="383806" x="2522538" y="1493838"/>
          <p14:tracePt t="383823" x="2536825" y="1500188"/>
          <p14:tracePt t="383911" x="2508250" y="1500188"/>
          <p14:tracePt t="383919" x="2436813" y="1485900"/>
          <p14:tracePt t="383925" x="2400300" y="1485900"/>
          <p14:tracePt t="383940" x="2371725" y="1485900"/>
          <p14:tracePt t="383940" x="2343150" y="1485900"/>
          <p14:tracePt t="384015" x="2414588" y="1557338"/>
          <p14:tracePt t="384023" x="2528888" y="1657350"/>
          <p14:tracePt t="384031" x="2808288" y="1893888"/>
          <p14:tracePt t="384041" x="3179763" y="2286000"/>
          <p14:tracePt t="384056" x="3543300" y="2622550"/>
          <p14:tracePt t="384073" x="3736975" y="2814638"/>
          <p14:tracePt t="384090" x="3865563" y="2994025"/>
          <p14:tracePt t="384106" x="3937000" y="3079750"/>
          <p14:tracePt t="384123" x="4014788" y="3186113"/>
          <p14:tracePt t="384140" x="4100513" y="3279775"/>
          <p14:tracePt t="384156" x="4165600" y="3351213"/>
          <p14:tracePt t="384172" x="4200525" y="3414713"/>
          <p14:tracePt t="384190" x="4229100" y="3457575"/>
          <p14:tracePt t="384206" x="4257675" y="3529013"/>
          <p14:tracePt t="384224" x="4279900" y="3565525"/>
          <p14:tracePt t="384239" x="4308475" y="3608388"/>
          <p14:tracePt t="384256" x="4329113" y="3636963"/>
          <p14:tracePt t="384272" x="4386263" y="3708400"/>
          <p14:tracePt t="384289" x="4443413" y="3771900"/>
          <p14:tracePt t="384307" x="4522788" y="3843338"/>
          <p14:tracePt t="384323" x="4557713" y="3871913"/>
          <p14:tracePt t="384341" x="4600575" y="3908425"/>
          <p14:tracePt t="384356" x="4643438" y="3908425"/>
          <p14:tracePt t="384373" x="4679950" y="3922713"/>
          <p14:tracePt t="384389" x="4722813" y="3922713"/>
          <p14:tracePt t="384406" x="4765675" y="3922713"/>
          <p14:tracePt t="384423" x="4779963" y="3922713"/>
          <p14:tracePt t="384439" x="4794250" y="3922713"/>
          <p14:tracePt t="384456" x="4814888" y="3922713"/>
          <p14:tracePt t="384472" x="4843463" y="3922713"/>
          <p14:tracePt t="384489" x="4872038" y="3922713"/>
          <p14:tracePt t="384506" x="4879975" y="3922713"/>
          <p14:tracePt t="384523" x="4900613" y="3929063"/>
          <p14:tracePt t="384539" x="4957763" y="3965575"/>
          <p14:tracePt t="384556" x="5008563" y="4000500"/>
          <p14:tracePt t="384573" x="5057775" y="4043363"/>
          <p14:tracePt t="384589" x="5080000" y="4057650"/>
          <p14:tracePt t="384589" x="5086350" y="4057650"/>
          <p14:tracePt t="384607" x="5094288" y="4065588"/>
          <p14:tracePt t="384695" x="5100638" y="4071938"/>
          <p14:tracePt t="384727" x="5100638" y="4079875"/>
          <p14:tracePt t="384727" x="5100638" y="4086225"/>
          <p14:tracePt t="384750" x="5100638" y="4094163"/>
          <p14:tracePt t="384758" x="5100638" y="4114800"/>
          <p14:tracePt t="384767" x="5100638" y="4122738"/>
          <p14:tracePt t="384775" x="5094288" y="4165600"/>
          <p14:tracePt t="384789" x="5080000" y="4179888"/>
          <p14:tracePt t="384806" x="5051425" y="4214813"/>
          <p14:tracePt t="384822" x="5014913" y="4229100"/>
          <p14:tracePt t="384840" x="4994275" y="4229100"/>
          <p14:tracePt t="384856" x="4929188" y="4229100"/>
          <p14:tracePt t="384872" x="4857750" y="4229100"/>
          <p14:tracePt t="384889" x="4779963" y="4229100"/>
          <p14:tracePt t="384905" x="4700588" y="4229100"/>
          <p14:tracePt t="384922" x="4600575" y="4229100"/>
          <p14:tracePt t="384939" x="4494213" y="4229100"/>
          <p14:tracePt t="384955" x="4429125" y="4229100"/>
          <p14:tracePt t="384972" x="4371975" y="4229100"/>
          <p14:tracePt t="384988" x="4314825" y="4214813"/>
          <p14:tracePt t="385005" x="4257675" y="4214813"/>
          <p14:tracePt t="385021" x="4151313" y="4194175"/>
          <p14:tracePt t="385038" x="4086225" y="4186238"/>
          <p14:tracePt t="385055" x="4029075" y="4186238"/>
          <p14:tracePt t="385071" x="3994150" y="4165600"/>
          <p14:tracePt t="385088" x="3965575" y="4157663"/>
          <p14:tracePt t="385104" x="3937000" y="4151313"/>
          <p14:tracePt t="385122" x="3894138" y="4114800"/>
          <p14:tracePt t="385138" x="3871913" y="4108450"/>
          <p14:tracePt t="385155" x="3857625" y="4094163"/>
          <p14:tracePt t="385171" x="3814763" y="4071938"/>
          <p14:tracePt t="385188" x="3786188" y="4057650"/>
          <p14:tracePt t="385204" x="3751263" y="4037013"/>
          <p14:tracePt t="385221" x="3708400" y="3994150"/>
          <p14:tracePt t="385238" x="3671888" y="3965575"/>
          <p14:tracePt t="385254" x="3622675" y="3937000"/>
          <p14:tracePt t="385326" x="3622675" y="3929063"/>
          <p14:tracePt t="385334" x="3622675" y="3914775"/>
          <p14:tracePt t="385363" x="3629025" y="3908425"/>
          <p14:tracePt t="385382" x="3651250" y="3900488"/>
          <p14:tracePt t="385390" x="3679825" y="3900488"/>
          <p14:tracePt t="385404" x="3694113" y="3900488"/>
          <p14:tracePt t="385406" x="3771900" y="3900488"/>
          <p14:tracePt t="385421" x="3814763" y="3900488"/>
          <p14:tracePt t="385437" x="3957638" y="3900488"/>
          <p14:tracePt t="385454" x="4037013" y="3900488"/>
          <p14:tracePt t="385471" x="4114800" y="3900488"/>
          <p14:tracePt t="385489" x="4157663" y="3900488"/>
          <p14:tracePt t="385504" x="4194175" y="3900488"/>
          <p14:tracePt t="385521" x="4214813" y="3908425"/>
          <p14:tracePt t="385538" x="4251325" y="3914775"/>
          <p14:tracePt t="385554" x="4279900" y="3914775"/>
          <p14:tracePt t="385571" x="4329113" y="3929063"/>
          <p14:tracePt t="385587" x="4371975" y="3957638"/>
          <p14:tracePt t="385604" x="4414838" y="3957638"/>
          <p14:tracePt t="385620" x="4465638" y="3971925"/>
          <p14:tracePt t="385638" x="4522788" y="4000500"/>
          <p14:tracePt t="385654" x="4600575" y="4008438"/>
          <p14:tracePt t="385672" x="4651375" y="4022725"/>
          <p14:tracePt t="385687" x="4665663" y="4037013"/>
          <p14:tracePt t="385704" x="4694238" y="4037013"/>
          <p14:tracePt t="385720" x="4722813" y="4037013"/>
          <p14:tracePt t="385737" x="4765675" y="4043363"/>
          <p14:tracePt t="385754" x="4794250" y="4051300"/>
          <p14:tracePt t="385770" x="4829175" y="4051300"/>
          <p14:tracePt t="385788" x="4851400" y="4051300"/>
          <p14:tracePt t="385804" x="4857750" y="4057650"/>
          <p14:tracePt t="385846" x="4865688" y="4057650"/>
          <p14:tracePt t="385958" x="4857750" y="4079875"/>
          <p14:tracePt t="385974" x="4851400" y="4086225"/>
          <p14:tracePt t="385983" x="4837113" y="4086225"/>
          <p14:tracePt t="386004" x="4814888" y="4094163"/>
          <p14:tracePt t="386151" x="4808538" y="4094163"/>
          <p14:tracePt t="386190" x="4800600" y="4094163"/>
          <p14:tracePt t="386198" x="4794250" y="4094163"/>
          <p14:tracePt t="386518" x="4779963" y="4094163"/>
          <p14:tracePt t="386526" x="4751388" y="4100513"/>
          <p14:tracePt t="386527" x="4743450" y="4100513"/>
          <p14:tracePt t="386537" x="4722813" y="4122738"/>
          <p14:tracePt t="386553" x="4708525" y="4129088"/>
          <p14:tracePt t="386570" x="4672013" y="4137025"/>
          <p14:tracePt t="386586" x="4643438" y="4143375"/>
          <p14:tracePt t="386603" x="4622800" y="4143375"/>
          <p14:tracePt t="386619" x="4608513" y="4157663"/>
          <p14:tracePt t="386727" x="4622800" y="4165600"/>
          <p14:tracePt t="386734" x="4637088" y="4165600"/>
          <p14:tracePt t="386742" x="4672013" y="4165600"/>
          <p14:tracePt t="386753" x="4714875" y="4165600"/>
          <p14:tracePt t="386769" x="4765675" y="4165600"/>
          <p14:tracePt t="386787" x="4837113" y="4165600"/>
          <p14:tracePt t="386803" x="4886325" y="4165600"/>
          <p14:tracePt t="386819" x="4929188" y="4165600"/>
          <p14:tracePt t="386837" x="4965700" y="4165600"/>
          <p14:tracePt t="386853" x="4979988" y="4165600"/>
          <p14:tracePt t="386870" x="4986338" y="4165600"/>
          <p14:tracePt t="386886" x="5014913" y="4165600"/>
          <p14:tracePt t="386903" x="5051425" y="4165600"/>
          <p14:tracePt t="386919" x="5065713" y="4165600"/>
          <p14:tracePt t="386936" x="5122863" y="4179888"/>
          <p14:tracePt t="386952" x="5172075" y="4179888"/>
          <p14:tracePt t="386969" x="5222875" y="4179888"/>
          <p14:tracePt t="386985" x="5237163" y="4179888"/>
          <p14:tracePt t="387002" x="5272088" y="4179888"/>
          <p14:tracePt t="387019" x="5294313" y="4179888"/>
          <p14:tracePt t="387036" x="5308600" y="4179888"/>
          <p14:tracePt t="387053" x="5314950" y="4179888"/>
          <p14:tracePt t="387069" x="5329238" y="4179888"/>
          <p14:tracePt t="387142" x="5337175" y="4179888"/>
          <p14:tracePt t="387359" x="5343525" y="4179888"/>
          <p14:tracePt t="387374" x="5351463" y="4179888"/>
          <p14:tracePt t="387380" x="5357813" y="4186238"/>
          <p14:tracePt t="387385" x="5372100" y="4186238"/>
          <p14:tracePt t="387401" x="5380038" y="4186238"/>
          <p14:tracePt t="387439" x="5400675" y="4200525"/>
          <p14:tracePt t="387502" x="5414963" y="4208463"/>
          <p14:tracePt t="387542" x="5414963" y="4214813"/>
          <p14:tracePt t="387550" x="5422900" y="4237038"/>
          <p14:tracePt t="387759" x="5429250" y="4243388"/>
          <p14:tracePt t="387798" x="5451475" y="4243388"/>
          <p14:tracePt t="387814" x="5465763" y="4251325"/>
          <p14:tracePt t="387830" x="5480050" y="4251325"/>
          <p14:tracePt t="387838" x="5500688" y="4251325"/>
          <p14:tracePt t="387846" x="5514975" y="4257675"/>
          <p14:tracePt t="387854" x="5551488" y="4265613"/>
          <p14:tracePt t="387869" x="5586413" y="4271963"/>
          <p14:tracePt t="387885" x="5594350" y="4279900"/>
          <p14:tracePt t="387919" x="5600700" y="4279900"/>
          <p14:tracePt t="387919" x="5637213" y="4279900"/>
          <p14:tracePt t="387934" x="5665788" y="4279900"/>
          <p14:tracePt t="387950" x="5680075" y="4279900"/>
          <p14:tracePt t="387968" x="5700713" y="4279900"/>
          <p14:tracePt t="387984" x="5715000" y="4279900"/>
          <p14:tracePt t="388001" x="5751513" y="4279900"/>
          <p14:tracePt t="388018" x="5757863" y="4286250"/>
          <p14:tracePt t="388034" x="5780088" y="4286250"/>
          <p14:tracePt t="388051" x="5794375" y="4286250"/>
          <p14:tracePt t="388067" x="5808663" y="4286250"/>
          <p14:tracePt t="388084" x="5822950" y="4286250"/>
          <p14:tracePt t="388101" x="5829300" y="4286250"/>
          <p14:tracePt t="388117" x="5843588" y="4279900"/>
          <p14:tracePt t="388134" x="5865813" y="4265613"/>
          <p14:tracePt t="388151" x="5865813" y="4251325"/>
          <p14:tracePt t="388167" x="5872163" y="4243388"/>
          <p14:tracePt t="388183" x="5872163" y="4222750"/>
          <p14:tracePt t="388201" x="5872163" y="4208463"/>
          <p14:tracePt t="388217" x="5872163" y="4171950"/>
          <p14:tracePt t="388234" x="5872163" y="4157663"/>
          <p14:tracePt t="388250" x="5872163" y="4137025"/>
          <p14:tracePt t="388294" x="5872163" y="4129088"/>
          <p14:tracePt t="388302" x="5872163" y="4122738"/>
          <p14:tracePt t="388319" x="5872163" y="4108450"/>
          <p14:tracePt t="388335" x="5872163" y="4100513"/>
          <p14:tracePt t="388343" x="5872163" y="4094163"/>
          <p14:tracePt t="388343" x="5872163" y="4086225"/>
          <p14:tracePt t="388351" x="5872163" y="4071938"/>
          <p14:tracePt t="388390" x="5872163" y="4065588"/>
          <p14:tracePt t="388406" x="5872163" y="4057650"/>
          <p14:tracePt t="388414" x="5865813" y="4051300"/>
          <p14:tracePt t="388421" x="5851525" y="4051300"/>
          <p14:tracePt t="388433" x="5815013" y="4051300"/>
          <p14:tracePt t="388450" x="5786438" y="4051300"/>
          <p14:tracePt t="388468" x="5772150" y="4037013"/>
          <p14:tracePt t="388483" x="5765800" y="4037013"/>
          <p14:tracePt t="388500" x="5743575" y="4037013"/>
          <p14:tracePt t="388516" x="5737225" y="4037013"/>
          <p14:tracePt t="388534" x="5715000" y="4037013"/>
          <p14:tracePt t="388550" x="5700713" y="4037013"/>
          <p14:tracePt t="388567" x="5680075" y="4043363"/>
          <p14:tracePt t="388583" x="5657850" y="4057650"/>
          <p14:tracePt t="388663" x="5629275" y="4065588"/>
          <p14:tracePt t="388679" x="5622925" y="4065588"/>
          <p14:tracePt t="388681" x="5614988" y="4065588"/>
          <p14:tracePt t="388703" x="5608638" y="4065588"/>
          <p14:tracePt t="388710" x="5594350" y="4065588"/>
          <p14:tracePt t="388750" x="5586413" y="4071938"/>
          <p14:tracePt t="388758" x="5580063" y="4079875"/>
          <p14:tracePt t="388766" x="5572125" y="4086225"/>
          <p14:tracePt t="388783" x="5572125" y="4108450"/>
          <p14:tracePt t="388791" x="5572125" y="4137025"/>
          <p14:tracePt t="388801" x="5572125" y="4143375"/>
          <p14:tracePt t="388817" x="5572125" y="4151313"/>
          <p14:tracePt t="388833" x="5572125" y="4157663"/>
          <p14:tracePt t="388850" x="5572125" y="4179888"/>
          <p14:tracePt t="388866" x="5572125" y="4186238"/>
          <p14:tracePt t="388883" x="5543550" y="4222750"/>
          <p14:tracePt t="388899" x="5451475" y="4222750"/>
          <p14:tracePt t="388916" x="5265738" y="4222750"/>
          <p14:tracePt t="388933" x="4972050" y="4222750"/>
          <p14:tracePt t="388950" x="4665663" y="4214813"/>
          <p14:tracePt t="388966" x="4300538" y="4200525"/>
          <p14:tracePt t="388983" x="4065588" y="4200525"/>
          <p14:tracePt t="388999" x="3843338" y="4200525"/>
          <p14:tracePt t="389016" x="3686175" y="4200525"/>
          <p14:tracePt t="389032" x="3529013" y="4200525"/>
          <p14:tracePt t="389050" x="3386138" y="4200525"/>
          <p14:tracePt t="389066" x="3194050" y="4194175"/>
          <p14:tracePt t="389083" x="3000375" y="4151313"/>
          <p14:tracePt t="389099" x="2843213" y="4137025"/>
          <p14:tracePt t="389116" x="2751138" y="4129088"/>
          <p14:tracePt t="389133" x="2665413" y="4108450"/>
          <p14:tracePt t="389149" x="2586038" y="4100513"/>
          <p14:tracePt t="389149" x="2551113" y="4086225"/>
          <p14:tracePt t="389167" x="2486025" y="4079875"/>
          <p14:tracePt t="389183" x="2451100" y="4071938"/>
          <p14:tracePt t="389199" x="2393950" y="4037013"/>
          <p14:tracePt t="389216" x="2271713" y="4014788"/>
          <p14:tracePt t="389232" x="2057400" y="3965575"/>
          <p14:tracePt t="389249" x="1793875" y="3879850"/>
          <p14:tracePt t="389265" x="1651000" y="3843338"/>
          <p14:tracePt t="389283" x="1593850" y="3822700"/>
          <p14:tracePt t="389299" x="1579563" y="3814763"/>
          <p14:tracePt t="389316" x="1565275" y="3808413"/>
          <p14:tracePt t="389333" x="1543050" y="3800475"/>
          <p14:tracePt t="389349" x="1493838" y="3800475"/>
          <p14:tracePt t="389366" x="1450975" y="3786188"/>
          <p14:tracePt t="389382" x="1343025" y="3779838"/>
          <p14:tracePt t="389399" x="1308100" y="3779838"/>
          <p14:tracePt t="389416" x="1271588" y="3779838"/>
          <p14:tracePt t="389433" x="1236663" y="3779838"/>
          <p14:tracePt t="389449" x="1193800" y="3779838"/>
          <p14:tracePt t="389466" x="1150938" y="3779838"/>
          <p14:tracePt t="389551" x="1143000" y="3779838"/>
          <p14:tracePt t="389558" x="1143000" y="3786188"/>
          <p14:tracePt t="389566" x="1143000" y="3800475"/>
          <p14:tracePt t="389573" x="1143000" y="3822700"/>
          <p14:tracePt t="389582" x="1185863" y="3851275"/>
          <p14:tracePt t="389598" x="1193800" y="3851275"/>
          <p14:tracePt t="389615" x="1200150" y="3851275"/>
          <p14:tracePt t="389655" x="1208088" y="3851275"/>
          <p14:tracePt t="389663" x="1228725" y="3851275"/>
          <p14:tracePt t="389775" x="1236663" y="3857625"/>
          <p14:tracePt t="389814" x="1222375" y="3879850"/>
          <p14:tracePt t="389822" x="1171575" y="3894138"/>
          <p14:tracePt t="389830" x="1143000" y="3900488"/>
          <p14:tracePt t="389835" x="1122363" y="3922713"/>
          <p14:tracePt t="389847" x="1122363" y="3929063"/>
          <p14:tracePt t="389865" x="1128713" y="3951288"/>
          <p14:tracePt t="389881" x="1171575" y="3965575"/>
          <p14:tracePt t="389897" x="1228725" y="3965575"/>
          <p14:tracePt t="389915" x="1279525" y="3965575"/>
          <p14:tracePt t="389932" x="1314450" y="3965575"/>
          <p14:tracePt t="389948" x="1350963" y="3965575"/>
          <p14:tracePt t="389965" x="1371600" y="3957638"/>
          <p14:tracePt t="389982" x="1408113" y="3943350"/>
          <p14:tracePt t="390038" x="1400175" y="3929063"/>
          <p14:tracePt t="390046" x="1357313" y="3929063"/>
          <p14:tracePt t="390064" x="1314450" y="3929063"/>
          <p14:tracePt t="390065" x="1308100" y="3929063"/>
          <p14:tracePt t="390127" x="1314450" y="3937000"/>
          <p14:tracePt t="390135" x="1385888" y="3943350"/>
          <p14:tracePt t="390143" x="1457325" y="3957638"/>
          <p14:tracePt t="390151" x="1579563" y="3986213"/>
          <p14:tracePt t="390159" x="1714500" y="4000500"/>
          <p14:tracePt t="390166" x="2108200" y="4057650"/>
          <p14:tracePt t="390181" x="2557463" y="4108450"/>
          <p14:tracePt t="390197" x="3365500" y="4179888"/>
          <p14:tracePt t="390214" x="3729038" y="4237038"/>
          <p14:tracePt t="390231" x="4022725" y="4294188"/>
          <p14:tracePt t="390248" x="4237038" y="4322763"/>
          <p14:tracePt t="390264" x="4508500" y="4351338"/>
          <p14:tracePt t="390281" x="4851400" y="4365625"/>
          <p14:tracePt t="390297" x="5272088" y="4365625"/>
          <p14:tracePt t="390314" x="5608638" y="4365625"/>
          <p14:tracePt t="390330" x="5751513" y="4357688"/>
          <p14:tracePt t="390348" x="5808663" y="4351338"/>
          <p14:tracePt t="390365" x="5872163" y="4337050"/>
          <p14:tracePt t="390381" x="5957888" y="4308475"/>
          <p14:tracePt t="390398" x="6065838" y="4308475"/>
          <p14:tracePt t="390414" x="6151563" y="4308475"/>
          <p14:tracePt t="390463" x="6165850" y="4300538"/>
          <p14:tracePt t="390471" x="6186488" y="4300538"/>
          <p14:tracePt t="390479" x="6251575" y="4271963"/>
          <p14:tracePt t="390502" x="6294438" y="4271963"/>
          <p14:tracePt t="390503" x="6308725" y="4251325"/>
          <p14:tracePt t="390514" x="6315075" y="4251325"/>
          <p14:tracePt t="390582" x="6294438" y="4251325"/>
          <p14:tracePt t="390591" x="6223000" y="4237038"/>
          <p14:tracePt t="390599" x="6122988" y="4194175"/>
          <p14:tracePt t="390615" x="6108700" y="4186238"/>
          <p14:tracePt t="390615" x="6037263" y="4165600"/>
          <p14:tracePt t="390631" x="6029325" y="4165600"/>
          <p14:tracePt t="390702" x="6022975" y="4157663"/>
          <p14:tracePt t="390718" x="6022975" y="4151313"/>
          <p14:tracePt t="390724" x="6022975" y="4143375"/>
          <p14:tracePt t="390730" x="6108700" y="4129088"/>
          <p14:tracePt t="390746" x="6165850" y="4114800"/>
          <p14:tracePt t="390763" x="6229350" y="4108450"/>
          <p14:tracePt t="390780" x="6323013" y="4100513"/>
          <p14:tracePt t="390797" x="6429375" y="4086225"/>
          <p14:tracePt t="390813" x="6572250" y="4079875"/>
          <p14:tracePt t="390830" x="6700838" y="4065588"/>
          <p14:tracePt t="390848" x="6808788" y="4051300"/>
          <p14:tracePt t="390863" x="6886575" y="4043363"/>
          <p14:tracePt t="390881" x="6943725" y="4022725"/>
          <p14:tracePt t="390896" x="6965950" y="4022725"/>
          <p14:tracePt t="390913" x="6986588" y="4022725"/>
          <p14:tracePt t="390929" x="6994525" y="4022725"/>
          <p14:tracePt t="390946" x="7015163" y="4022725"/>
          <p14:tracePt t="390963" x="7023100" y="4022725"/>
          <p14:tracePt t="390980" x="7037388" y="4022725"/>
          <p14:tracePt t="390997" x="7072313" y="4022725"/>
          <p14:tracePt t="391013" x="7094538" y="4022725"/>
          <p14:tracePt t="391013" x="7108825" y="4022725"/>
          <p14:tracePt t="391030" x="7143750" y="4022725"/>
          <p14:tracePt t="391094" x="7151688" y="4022725"/>
          <p14:tracePt t="391102" x="7151688" y="4029075"/>
          <p14:tracePt t="391110" x="7151688" y="4037013"/>
          <p14:tracePt t="391119" x="7094538" y="4065588"/>
          <p14:tracePt t="391134" x="7058025" y="4071938"/>
          <p14:tracePt t="391147" x="7043738" y="4071938"/>
          <p14:tracePt t="391163" x="7029450" y="4079875"/>
          <p14:tracePt t="391180" x="7023100" y="4079875"/>
          <p14:tracePt t="391196" x="7015163" y="4079875"/>
          <p14:tracePt t="391213" x="7008813" y="4086225"/>
          <p14:tracePt t="391230" x="7000875" y="4094163"/>
          <p14:tracePt t="391230" x="6994525" y="4100513"/>
          <p14:tracePt t="391247" x="6980238" y="4100513"/>
          <p14:tracePt t="391263" x="6943725" y="4108450"/>
          <p14:tracePt t="391280" x="6929438" y="4122738"/>
          <p14:tracePt t="391296" x="6908800" y="4122738"/>
          <p14:tracePt t="391313" x="6894513" y="4137025"/>
          <p14:tracePt t="391329" x="6858000" y="4137025"/>
          <p14:tracePt t="391346" x="6815138" y="4143375"/>
          <p14:tracePt t="391363" x="6765925" y="4165600"/>
          <p14:tracePt t="391379" x="6751638" y="4165600"/>
          <p14:tracePt t="391396" x="6737350" y="4165600"/>
          <p14:tracePt t="391413" x="6715125" y="4165600"/>
          <p14:tracePt t="391429" x="6686550" y="4186238"/>
          <p14:tracePt t="391446" x="6643688" y="4194175"/>
          <p14:tracePt t="391462" x="6637338" y="4194175"/>
          <p14:tracePt t="391479" x="6629400" y="4194175"/>
          <p14:tracePt t="391495" x="6608763" y="4194175"/>
          <p14:tracePt t="391513" x="6600825" y="4200525"/>
          <p14:tracePt t="391529" x="6572250" y="4200525"/>
          <p14:tracePt t="391546" x="6557963" y="4200525"/>
          <p14:tracePt t="391562" x="6529388" y="4200525"/>
          <p14:tracePt t="391579" x="6500813" y="4200525"/>
          <p14:tracePt t="391595" x="6486525" y="4200525"/>
          <p14:tracePt t="391612" x="6451600" y="4179888"/>
          <p14:tracePt t="391629" x="6437313" y="4179888"/>
          <p14:tracePt t="391646" x="6408738" y="4171950"/>
          <p14:tracePt t="391695" x="6400800" y="4171950"/>
          <p14:tracePt t="391713" x="6386513" y="4171950"/>
          <p14:tracePt t="391743" x="6380163" y="4165600"/>
          <p14:tracePt t="391751" x="6372225" y="4165600"/>
          <p14:tracePt t="391762" x="6357938" y="4165600"/>
          <p14:tracePt t="391765" x="6343650" y="4165600"/>
          <p14:tracePt t="391830" x="6337300" y="4157663"/>
          <p14:tracePt t="391847" x="6329363" y="4151313"/>
          <p14:tracePt t="391863" x="6323013" y="4151313"/>
          <p14:tracePt t="391871" x="6308725" y="4151313"/>
          <p14:tracePt t="391876" x="6300788" y="4151313"/>
          <p14:tracePt t="391879" x="6294438" y="4143375"/>
          <p14:tracePt t="392007" x="6300788" y="4143375"/>
          <p14:tracePt t="392014" x="6329363" y="4143375"/>
          <p14:tracePt t="392022" x="6337300" y="4143375"/>
          <p14:tracePt t="392028" x="6351588" y="4143375"/>
          <p14:tracePt t="392045" x="6372225" y="4143375"/>
          <p14:tracePt t="392045" x="6380163" y="4137025"/>
          <p14:tracePt t="392062" x="6386513" y="4137025"/>
          <p14:tracePt t="392078" x="6437313" y="4129088"/>
          <p14:tracePt t="392096" x="6465888" y="4129088"/>
          <p14:tracePt t="392112" x="6494463" y="4108450"/>
          <p14:tracePt t="392128" x="6500813" y="4100513"/>
          <p14:tracePt t="392270" x="6508750" y="4100513"/>
          <p14:tracePt t="392278" x="6515100" y="4100513"/>
          <p14:tracePt t="392391" x="6515100" y="4108450"/>
          <p14:tracePt t="392590" x="6537325" y="4122738"/>
          <p14:tracePt t="392599" x="6594475" y="4122738"/>
          <p14:tracePt t="392615" x="6629400" y="4122738"/>
          <p14:tracePt t="392619" x="6643688" y="4122738"/>
          <p14:tracePt t="392627" x="6708775" y="4122738"/>
          <p14:tracePt t="392644" x="6765925" y="4122738"/>
          <p14:tracePt t="392661" x="6823075" y="4122738"/>
          <p14:tracePt t="392678" x="6880225" y="4122738"/>
          <p14:tracePt t="392678" x="6915150" y="4122738"/>
          <p14:tracePt t="392695" x="6994525" y="4122738"/>
          <p14:tracePt t="392711" x="7043738" y="4122738"/>
          <p14:tracePt t="392728" x="7080250" y="4122738"/>
          <p14:tracePt t="392743" x="7094538" y="4122738"/>
          <p14:tracePt t="392760" x="7115175" y="4122738"/>
          <p14:tracePt t="392777" x="7123113" y="4122738"/>
          <p14:tracePt t="392794" x="7137400" y="4129088"/>
          <p14:tracePt t="392811" x="7172325" y="4129088"/>
          <p14:tracePt t="392827" x="7215188" y="4129088"/>
          <p14:tracePt t="392845" x="7294563" y="4143375"/>
          <p14:tracePt t="392860" x="7366000" y="4157663"/>
          <p14:tracePt t="392877" x="7408863" y="4157663"/>
          <p14:tracePt t="392877" x="7429500" y="4157663"/>
          <p14:tracePt t="392895" x="7458075" y="4157663"/>
          <p14:tracePt t="392910" x="7480300" y="4157663"/>
          <p14:tracePt t="392927" x="7508875" y="4157663"/>
          <p14:tracePt t="392944" x="7558088" y="4157663"/>
          <p14:tracePt t="392961" x="7608888" y="4157663"/>
          <p14:tracePt t="392977" x="7651750" y="4157663"/>
          <p14:tracePt t="392994" x="7700963" y="4157663"/>
          <p14:tracePt t="393010" x="7743825" y="4157663"/>
          <p14:tracePt t="393027" x="7786688" y="4157663"/>
          <p14:tracePt t="393043" x="7800975" y="4157663"/>
          <p14:tracePt t="393060" x="7823200" y="4157663"/>
          <p14:tracePt t="393078" x="7858125" y="4157663"/>
          <p14:tracePt t="393093" x="7908925" y="4157663"/>
          <p14:tracePt t="393110" x="7951788" y="4165600"/>
          <p14:tracePt t="393126" x="7966075" y="4165600"/>
          <p14:tracePt t="393175" x="7972425" y="4171950"/>
          <p14:tracePt t="393238" x="7951788" y="4171950"/>
          <p14:tracePt t="393246" x="7929563" y="4179888"/>
          <p14:tracePt t="393250" x="7908925" y="4186238"/>
          <p14:tracePt t="393260" x="7866063" y="4200525"/>
          <p14:tracePt t="393277" x="7815263" y="4214813"/>
          <p14:tracePt t="393294" x="7758113" y="4243388"/>
          <p14:tracePt t="393309" x="7708900" y="4265613"/>
          <p14:tracePt t="393327" x="7694613" y="4265613"/>
          <p14:tracePt t="393343" x="7686675" y="4265613"/>
          <p14:tracePt t="393359" x="7672388" y="4279900"/>
          <p14:tracePt t="393518" x="7680325" y="4279900"/>
          <p14:tracePt t="393526" x="7694613" y="4279900"/>
          <p14:tracePt t="393535" x="7766050" y="4265613"/>
          <p14:tracePt t="393543" x="7815263" y="4265613"/>
          <p14:tracePt t="393559" x="7866063" y="4265613"/>
          <p14:tracePt t="393576" x="7894638" y="4265613"/>
          <p14:tracePt t="393593" x="7900988" y="4265613"/>
          <p14:tracePt t="393782" x="7880350" y="4265613"/>
          <p14:tracePt t="393792" x="7872413" y="4265613"/>
          <p14:tracePt t="393798" x="7837488" y="4265613"/>
          <p14:tracePt t="393809" x="7815263" y="4265613"/>
          <p14:tracePt t="393825" x="7772400" y="4257675"/>
          <p14:tracePt t="393842" x="7694613" y="4257675"/>
          <p14:tracePt t="393860" x="7629525" y="4257675"/>
          <p14:tracePt t="393875" x="7523163" y="4257675"/>
          <p14:tracePt t="393893" x="7415213" y="4257675"/>
          <p14:tracePt t="393909" x="7229475" y="4257675"/>
          <p14:tracePt t="393926" x="6837363" y="4257675"/>
          <p14:tracePt t="393943" x="6494463" y="4257675"/>
          <p14:tracePt t="393960" x="6151563" y="4257675"/>
          <p14:tracePt t="393975" x="5851525" y="4257675"/>
          <p14:tracePt t="393993" x="5608638" y="4257675"/>
          <p14:tracePt t="394008" x="5486400" y="4257675"/>
          <p14:tracePt t="394025" x="5365750" y="4257675"/>
          <p14:tracePt t="394042" x="5222875" y="4257675"/>
          <p14:tracePt t="394059" x="5065713" y="4265613"/>
          <p14:tracePt t="394076" x="4872038" y="4286250"/>
          <p14:tracePt t="394092" x="4679950" y="4300538"/>
          <p14:tracePt t="394109" x="4508500" y="4300538"/>
          <p14:tracePt t="394125" x="4279900" y="4300538"/>
          <p14:tracePt t="394143" x="4122738" y="4314825"/>
          <p14:tracePt t="394159" x="3929063" y="4351338"/>
          <p14:tracePt t="394176" x="3729038" y="4379913"/>
          <p14:tracePt t="394192" x="3571875" y="4394200"/>
          <p14:tracePt t="394208" x="3429000" y="4414838"/>
          <p14:tracePt t="394226" x="3322638" y="4443413"/>
          <p14:tracePt t="394241" x="3157538" y="4479925"/>
          <p14:tracePt t="394258" x="2986088" y="4494213"/>
          <p14:tracePt t="394275" x="2757488" y="4522788"/>
          <p14:tracePt t="394292" x="2543175" y="4557713"/>
          <p14:tracePt t="394308" x="2386013" y="4572000"/>
          <p14:tracePt t="394325" x="2243138" y="4594225"/>
          <p14:tracePt t="394325" x="2208213" y="4608513"/>
          <p14:tracePt t="394342" x="2093913" y="4614863"/>
          <p14:tracePt t="394358" x="2008188" y="4614863"/>
          <p14:tracePt t="394375" x="1893888" y="4629150"/>
          <p14:tracePt t="394391" x="1828800" y="4629150"/>
          <p14:tracePt t="394409" x="1728788" y="4629150"/>
          <p14:tracePt t="394425" x="1585913" y="4629150"/>
          <p14:tracePt t="394442" x="1465263" y="4629150"/>
          <p14:tracePt t="394458" x="1371600" y="4629150"/>
          <p14:tracePt t="394475" x="1328738" y="4629150"/>
          <p14:tracePt t="394491" x="1322388" y="4629150"/>
          <p14:tracePt t="394550" x="1314450" y="4629150"/>
          <p14:tracePt t="394559" x="1285875" y="4600575"/>
          <p14:tracePt t="394567" x="1279525" y="4594225"/>
          <p14:tracePt t="394575" x="1257300" y="4565650"/>
          <p14:tracePt t="394583" x="1214438" y="4529138"/>
          <p14:tracePt t="394592" x="1171575" y="4508500"/>
          <p14:tracePt t="394608" x="1128713" y="4479925"/>
          <p14:tracePt t="394624" x="1100138" y="4465638"/>
          <p14:tracePt t="394641" x="1085850" y="4457700"/>
          <p14:tracePt t="394726" x="1079500" y="4451350"/>
          <p14:tracePt t="394742" x="1079500" y="4443413"/>
          <p14:tracePt t="394764" x="1079500" y="4437063"/>
          <p14:tracePt t="394814" x="1079500" y="4429125"/>
          <p14:tracePt t="394855" x="1079500" y="4414838"/>
          <p14:tracePt t="394863" x="1079500" y="4408488"/>
          <p14:tracePt t="394942" x="1085850" y="4408488"/>
          <p14:tracePt t="395094" x="1093788" y="4408488"/>
          <p14:tracePt t="395142" x="1100138" y="4408488"/>
          <p14:tracePt t="395239" x="1108075" y="4408488"/>
          <p14:tracePt t="395487" x="1114425" y="4400550"/>
          <p14:tracePt t="395495" x="1114425" y="4394200"/>
          <p14:tracePt t="395511" x="1114425" y="4365625"/>
          <p14:tracePt t="395527" x="1114425" y="4357688"/>
          <p14:tracePt t="395535" x="1093788" y="4343400"/>
          <p14:tracePt t="395556" x="1085850" y="4329113"/>
          <p14:tracePt t="395557" x="1079500" y="4322763"/>
          <p14:tracePt t="395573" x="1079500" y="4314825"/>
          <p14:tracePt t="395573" x="1079500" y="4294188"/>
          <p14:tracePt t="395591" x="1079500" y="4279900"/>
          <p14:tracePt t="395607" x="1071563" y="4251325"/>
          <p14:tracePt t="395623" x="1050925" y="4229100"/>
          <p14:tracePt t="395639" x="1042988" y="4214813"/>
          <p14:tracePt t="395686" x="1036638" y="4208463"/>
          <p14:tracePt t="395742" x="1022350" y="4208463"/>
          <p14:tracePt t="395782" x="1014413" y="4208463"/>
          <p14:tracePt t="395791" x="1014413" y="4214813"/>
          <p14:tracePt t="395798" x="1014413" y="4243388"/>
          <p14:tracePt t="395807" x="1014413" y="4279900"/>
          <p14:tracePt t="395823" x="1014413" y="4314825"/>
          <p14:tracePt t="395840" x="1022350" y="4337050"/>
          <p14:tracePt t="395856" x="1036638" y="4343400"/>
          <p14:tracePt t="395872" x="1036638" y="4351338"/>
          <p14:tracePt t="395919" x="1042988" y="4357688"/>
          <p14:tracePt t="395959" x="1050925" y="4357688"/>
          <p14:tracePt t="395967" x="1057275" y="4357688"/>
          <p14:tracePt t="395975" x="1065213" y="4357688"/>
          <p14:tracePt t="395982" x="1079500" y="4357688"/>
          <p14:tracePt t="395990" x="1085850" y="4357688"/>
          <p14:tracePt t="396006" x="1093788" y="4357688"/>
          <p14:tracePt t="396054" x="1100138" y="4357688"/>
          <p14:tracePt t="396086" x="1114425" y="4357688"/>
          <p14:tracePt t="396231" x="1122363" y="4357688"/>
          <p14:tracePt t="397622" x="1114425" y="4357688"/>
          <p14:tracePt t="397622" x="1100138" y="4357688"/>
          <p14:tracePt t="397638" x="1085850" y="4357688"/>
          <p14:tracePt t="397646" x="1071563" y="4357688"/>
          <p14:tracePt t="397654" x="1057275" y="4357688"/>
          <p14:tracePt t="397662" x="1050925" y="4357688"/>
          <p14:tracePt t="397662" x="1036638" y="4357688"/>
          <p14:tracePt t="397670" x="1022350" y="4357688"/>
          <p14:tracePt t="397687" x="1000125" y="4351338"/>
          <p14:tracePt t="397704" x="985838" y="4343400"/>
          <p14:tracePt t="397720" x="971550" y="4337050"/>
          <p14:tracePt t="397737" x="965200" y="4329113"/>
          <p14:tracePt t="397753" x="957263" y="4314825"/>
          <p14:tracePt t="397770" x="942975" y="4286250"/>
          <p14:tracePt t="397787" x="936625" y="4279900"/>
          <p14:tracePt t="397831" x="928688" y="4271963"/>
          <p14:tracePt t="397942" x="928688" y="4279900"/>
          <p14:tracePt t="397950" x="928688" y="4294188"/>
          <p14:tracePt t="397970" x="928688" y="4300538"/>
          <p14:tracePt t="397990" x="928688" y="4314825"/>
          <p14:tracePt t="398006" x="928688" y="4329113"/>
          <p14:tracePt t="398022" x="936625" y="4337050"/>
          <p14:tracePt t="398071" x="942975" y="4343400"/>
          <p14:tracePt t="398076" x="965200" y="4343400"/>
          <p14:tracePt t="398087" x="985838" y="4343400"/>
          <p14:tracePt t="398087" x="1028700" y="4343400"/>
          <p14:tracePt t="398103" x="1085850" y="4314825"/>
          <p14:tracePt t="398120" x="1165225" y="4222750"/>
          <p14:tracePt t="398136" x="1271588" y="4022725"/>
          <p14:tracePt t="398153" x="1414463" y="3765550"/>
          <p14:tracePt t="398170" x="1443038" y="3522663"/>
          <p14:tracePt t="398186" x="1457325" y="3314700"/>
          <p14:tracePt t="398203" x="1457325" y="3194050"/>
          <p14:tracePt t="398219" x="1428750" y="3079750"/>
          <p14:tracePt t="398237" x="1400175" y="3022600"/>
          <p14:tracePt t="398253" x="1393825" y="2957513"/>
          <p14:tracePt t="398253" x="1379538" y="2914650"/>
          <p14:tracePt t="398271" x="1371600" y="2900363"/>
          <p14:tracePt t="398286" x="1322388" y="2786063"/>
          <p14:tracePt t="398303" x="1265238" y="2686050"/>
          <p14:tracePt t="398319" x="1222375" y="2600325"/>
          <p14:tracePt t="398336" x="1214438" y="2493963"/>
          <p14:tracePt t="398353" x="1200150" y="2422525"/>
          <p14:tracePt t="398369" x="1193800" y="2386013"/>
          <p14:tracePt t="398386" x="1193800" y="2371725"/>
          <p14:tracePt t="398402" x="1185863" y="2351088"/>
          <p14:tracePt t="398420" x="1179513" y="2314575"/>
          <p14:tracePt t="398436" x="1171575" y="2293938"/>
          <p14:tracePt t="398453" x="1171575" y="2257425"/>
          <p14:tracePt t="398469" x="1171575" y="2236788"/>
          <p14:tracePt t="398469" x="1171575" y="2208213"/>
          <p14:tracePt t="398487" x="1171575" y="2185988"/>
          <p14:tracePt t="398502" x="1171575" y="2179638"/>
          <p14:tracePt t="398519" x="1171575" y="2171700"/>
          <p14:tracePt t="398536" x="1171575" y="2165350"/>
          <p14:tracePt t="398552" x="1171575" y="2151063"/>
          <p14:tracePt t="398569" x="1171575" y="2136775"/>
          <p14:tracePt t="398585" x="1171575" y="2114550"/>
          <p14:tracePt t="398630" x="1171575" y="2108200"/>
          <p14:tracePt t="398667" x="1171575" y="2100263"/>
          <p14:tracePt t="398902" x="1171575" y="2093913"/>
          <p14:tracePt t="398910" x="1193800" y="2093913"/>
          <p14:tracePt t="398918" x="1200150" y="2093913"/>
          <p14:tracePt t="398927" x="1243013" y="2093913"/>
          <p14:tracePt t="398935" x="1271588" y="2093913"/>
          <p14:tracePt t="398952" x="1308100" y="2093913"/>
          <p14:tracePt t="398969" x="1336675" y="2085975"/>
          <p14:tracePt t="398985" x="1365250" y="2085975"/>
          <p14:tracePt t="399002" x="1385888" y="2085975"/>
          <p14:tracePt t="399018" x="1400175" y="2085975"/>
          <p14:tracePt t="399035" x="1436688" y="2085975"/>
          <p14:tracePt t="399052" x="1457325" y="2085975"/>
          <p14:tracePt t="399175" x="1422400" y="2085975"/>
          <p14:tracePt t="399183" x="1385888" y="2085975"/>
          <p14:tracePt t="399183" x="1371600" y="2085975"/>
          <p14:tracePt t="399199" x="1343025" y="2093913"/>
          <p14:tracePt t="399207" x="1322388" y="2108200"/>
          <p14:tracePt t="399215" x="1293813" y="2114550"/>
          <p14:tracePt t="399223" x="1222375" y="2151063"/>
          <p14:tracePt t="399235" x="1143000" y="2185988"/>
          <p14:tracePt t="399252" x="1114425" y="2208213"/>
          <p14:tracePt t="399268" x="1093788" y="2214563"/>
          <p14:tracePt t="399284" x="1057275" y="2228850"/>
          <p14:tracePt t="399302" x="1042988" y="2257425"/>
          <p14:tracePt t="399318" x="1008063" y="2343150"/>
          <p14:tracePt t="399334" x="1008063" y="2408238"/>
          <p14:tracePt t="399351" x="1008063" y="2443163"/>
          <p14:tracePt t="399368" x="1008063" y="2451100"/>
          <p14:tracePt t="399384" x="1008063" y="2471738"/>
          <p14:tracePt t="399401" x="1008063" y="2493963"/>
          <p14:tracePt t="399418" x="1008063" y="2522538"/>
          <p14:tracePt t="399434" x="1008063" y="2543175"/>
          <p14:tracePt t="399510" x="1014413" y="2551113"/>
          <p14:tracePt t="399542" x="1022350" y="2551113"/>
          <p14:tracePt t="399550" x="1042988" y="2551113"/>
          <p14:tracePt t="399561" x="1065213" y="2551113"/>
          <p14:tracePt t="399567" x="1108075" y="2551113"/>
          <p14:tracePt t="399584" x="1171575" y="2557463"/>
          <p14:tracePt t="399601" x="1243013" y="2571750"/>
          <p14:tracePt t="399618" x="1285875" y="2571750"/>
          <p14:tracePt t="399634" x="1300163" y="2579688"/>
          <p14:tracePt t="399650" x="1314450" y="2579688"/>
          <p14:tracePt t="399667" x="1328738" y="2593975"/>
          <p14:tracePt t="399726" x="1328738" y="2600325"/>
          <p14:tracePt t="399734" x="1285875" y="2608263"/>
          <p14:tracePt t="399751" x="1228725" y="2622550"/>
          <p14:tracePt t="399752" x="1150938" y="2651125"/>
          <p14:tracePt t="399767" x="1085850" y="2657475"/>
          <p14:tracePt t="399784" x="1028700" y="2671763"/>
          <p14:tracePt t="399800" x="950913" y="2671763"/>
          <p14:tracePt t="399817" x="900113" y="2671763"/>
          <p14:tracePt t="399834" x="893763" y="2671763"/>
          <p14:tracePt t="399850" x="885825" y="2671763"/>
          <p14:tracePt t="399950" x="900113" y="2671763"/>
          <p14:tracePt t="399958" x="979488" y="2671763"/>
          <p14:tracePt t="399966" x="1008063" y="2671763"/>
          <p14:tracePt t="399969" x="1071563" y="2671763"/>
          <p14:tracePt t="399984" x="1136650" y="2671763"/>
          <p14:tracePt t="400001" x="1193800" y="2671763"/>
          <p14:tracePt t="400017" x="1236663" y="2693988"/>
          <p14:tracePt t="400034" x="1279525" y="2693988"/>
          <p14:tracePt t="400051" x="1285875" y="2693988"/>
          <p14:tracePt t="400175" x="1279525" y="2693988"/>
          <p14:tracePt t="400183" x="1265238" y="2693988"/>
          <p14:tracePt t="400191" x="1236663" y="2693988"/>
          <p14:tracePt t="400193" x="1222375" y="2693988"/>
          <p14:tracePt t="400200" x="1171575" y="2693988"/>
          <p14:tracePt t="400217" x="1143000" y="2693988"/>
          <p14:tracePt t="400233" x="1114425" y="2693988"/>
          <p14:tracePt t="400249" x="1108075" y="2693988"/>
          <p14:tracePt t="400267" x="1093788" y="2693988"/>
          <p14:tracePt t="400283" x="1079500" y="2693988"/>
          <p14:tracePt t="400318" x="1071563" y="2693988"/>
          <p14:tracePt t="400447" x="1100138" y="2693988"/>
          <p14:tracePt t="400463" x="1114425" y="2693988"/>
          <p14:tracePt t="400471" x="1122363" y="2693988"/>
          <p14:tracePt t="400483" x="1136650" y="2693988"/>
          <p14:tracePt t="400486" x="1150938" y="2693988"/>
          <p14:tracePt t="400500" x="1185863" y="2693988"/>
          <p14:tracePt t="400516" x="1228725" y="2693988"/>
          <p14:tracePt t="400534" x="1257300" y="2693988"/>
          <p14:tracePt t="400549" x="1285875" y="2693988"/>
          <p14:tracePt t="400566" x="1308100" y="2693988"/>
          <p14:tracePt t="400583" x="1328738" y="2693988"/>
          <p14:tracePt t="400600" x="1365250" y="2693988"/>
          <p14:tracePt t="400616" x="1408113" y="2693988"/>
          <p14:tracePt t="400632" x="1443038" y="2693988"/>
          <p14:tracePt t="400649" x="1471613" y="2693988"/>
          <p14:tracePt t="400665" x="1485900" y="2693988"/>
          <p14:tracePt t="400683" x="1508125" y="2693988"/>
          <p14:tracePt t="400699" x="1550988" y="2700338"/>
          <p14:tracePt t="400716" x="1608138" y="2708275"/>
          <p14:tracePt t="400732" x="1651000" y="2708275"/>
          <p14:tracePt t="400749" x="1700213" y="2708275"/>
          <p14:tracePt t="400765" x="1765300" y="2708275"/>
          <p14:tracePt t="400783" x="1836738" y="2714625"/>
          <p14:tracePt t="400799" x="1943100" y="2743200"/>
          <p14:tracePt t="400815" x="2043113" y="2743200"/>
          <p14:tracePt t="400834" x="2151063" y="2743200"/>
          <p14:tracePt t="400849" x="2243138" y="2743200"/>
          <p14:tracePt t="400866" x="2308225" y="2743200"/>
          <p14:tracePt t="400882" x="2386013" y="2743200"/>
          <p14:tracePt t="400899" x="2471738" y="2743200"/>
          <p14:tracePt t="400915" x="2528888" y="2751138"/>
          <p14:tracePt t="400932" x="2600325" y="2757488"/>
          <p14:tracePt t="400950" x="2643188" y="2757488"/>
          <p14:tracePt t="400966" x="2700338" y="2757488"/>
          <p14:tracePt t="400983" x="2722563" y="2757488"/>
          <p14:tracePt t="400998" x="2757488" y="2757488"/>
          <p14:tracePt t="401016" x="2765425" y="2757488"/>
          <p14:tracePt t="401135" x="2757488" y="2757488"/>
          <p14:tracePt t="401143" x="2708275" y="2757488"/>
          <p14:tracePt t="401151" x="2614613" y="2757488"/>
          <p14:tracePt t="401165" x="2493963" y="2757488"/>
          <p14:tracePt t="401181" x="2371725" y="2757488"/>
          <p14:tracePt t="401199" x="2286000" y="2757488"/>
          <p14:tracePt t="401214" x="2193925" y="2757488"/>
          <p14:tracePt t="401232" x="2093913" y="2757488"/>
          <p14:tracePt t="401249" x="2022475" y="2757488"/>
          <p14:tracePt t="401265" x="1951038" y="2757488"/>
          <p14:tracePt t="401282" x="1879600" y="2757488"/>
          <p14:tracePt t="401298" x="1814513" y="2771775"/>
          <p14:tracePt t="401315" x="1771650" y="2771775"/>
          <p14:tracePt t="401332" x="1728788" y="2771775"/>
          <p14:tracePt t="401348" x="1665288" y="2771775"/>
          <p14:tracePt t="401365" x="1571625" y="2771775"/>
          <p14:tracePt t="401382" x="1508125" y="2771775"/>
          <p14:tracePt t="401398" x="1422400" y="2771775"/>
          <p14:tracePt t="401415" x="1379538" y="2771775"/>
          <p14:tracePt t="401431" x="1336675" y="2771775"/>
          <p14:tracePt t="401448" x="1300163" y="2771775"/>
          <p14:tracePt t="401465" x="1271588" y="2771775"/>
          <p14:tracePt t="401481" x="1265238" y="2771775"/>
          <p14:tracePt t="401607" x="1271588" y="2771775"/>
          <p14:tracePt t="401616" x="1308100" y="2771775"/>
          <p14:tracePt t="401622" x="1365250" y="2771775"/>
          <p14:tracePt t="401638" x="1443038" y="2771775"/>
          <p14:tracePt t="401647" x="1543050" y="2771775"/>
          <p14:tracePt t="401665" x="1651000" y="2765425"/>
          <p14:tracePt t="401682" x="1714500" y="2743200"/>
          <p14:tracePt t="401698" x="1785938" y="2736850"/>
          <p14:tracePt t="401714" x="1836738" y="2736850"/>
          <p14:tracePt t="401730" x="1893888" y="2736850"/>
          <p14:tracePt t="401747" x="1936750" y="2736850"/>
          <p14:tracePt t="401764" x="1979613" y="2736850"/>
          <p14:tracePt t="401781" x="2014538" y="2736850"/>
          <p14:tracePt t="401781" x="2022475" y="2728913"/>
          <p14:tracePt t="401799" x="2065338" y="2714625"/>
          <p14:tracePt t="401814" x="2071688" y="2714625"/>
          <p14:tracePt t="401831" x="2085975" y="2714625"/>
          <p14:tracePt t="401848" x="2100263" y="2714625"/>
          <p14:tracePt t="401864" x="2136775" y="2714625"/>
          <p14:tracePt t="401880" x="2151063" y="2714625"/>
          <p14:tracePt t="401897" x="2185988" y="2714625"/>
          <p14:tracePt t="401914" x="2208213" y="2714625"/>
          <p14:tracePt t="402030" x="2214563" y="2728913"/>
          <p14:tracePt t="402038" x="2214563" y="2757488"/>
          <p14:tracePt t="402046" x="2214563" y="2786063"/>
          <p14:tracePt t="402049" x="2193925" y="2843213"/>
          <p14:tracePt t="402063" x="2136775" y="2951163"/>
          <p14:tracePt t="402080" x="2071688" y="3136900"/>
          <p14:tracePt t="402096" x="2022475" y="3286125"/>
          <p14:tracePt t="402113" x="1985963" y="3465513"/>
          <p14:tracePt t="402130" x="1957388" y="3643313"/>
          <p14:tracePt t="402147" x="1957388" y="3829050"/>
          <p14:tracePt t="402164" x="1957388" y="4000500"/>
          <p14:tracePt t="402180" x="1957388" y="4143375"/>
          <p14:tracePt t="402197" x="1985963" y="4308475"/>
          <p14:tracePt t="402213" x="2008188" y="4437063"/>
          <p14:tracePt t="402230" x="2028825" y="4522788"/>
          <p14:tracePt t="402247" x="2051050" y="4565650"/>
          <p14:tracePt t="402264" x="2051050" y="4572000"/>
          <p14:tracePt t="402281" x="2057400" y="4579938"/>
          <p14:tracePt t="402326" x="2057400" y="4608513"/>
          <p14:tracePt t="402336" x="2057400" y="4622800"/>
          <p14:tracePt t="402346" x="2057400" y="4637088"/>
          <p14:tracePt t="402347" x="2057400" y="4665663"/>
          <p14:tracePt t="402363" x="2036763" y="4700588"/>
          <p14:tracePt t="402380" x="2028825" y="4708525"/>
          <p14:tracePt t="402397" x="2022475" y="4708525"/>
          <p14:tracePt t="402414" x="1951038" y="4708525"/>
          <p14:tracePt t="402431" x="1900238" y="4708525"/>
          <p14:tracePt t="402446" x="1808163" y="4708525"/>
          <p14:tracePt t="402464" x="1722438" y="4708525"/>
          <p14:tracePt t="402479" x="1608138" y="4708525"/>
          <p14:tracePt t="402496" x="1508125" y="4708525"/>
          <p14:tracePt t="402513" x="1450975" y="4708525"/>
          <p14:tracePt t="402530" x="1408113" y="4708525"/>
          <p14:tracePt t="402546" x="1393825" y="4708525"/>
          <p14:tracePt t="402563" x="1371600" y="4708525"/>
          <p14:tracePt t="402580" x="1365250" y="4700588"/>
          <p14:tracePt t="402662" x="1357313" y="4694238"/>
          <p14:tracePt t="402678" x="1371600" y="4679950"/>
          <p14:tracePt t="402682" x="1428750" y="4672013"/>
          <p14:tracePt t="402696" x="1471613" y="4672013"/>
          <p14:tracePt t="402713" x="1528763" y="4665663"/>
          <p14:tracePt t="402729" x="1585913" y="4657725"/>
          <p14:tracePt t="402746" x="1628775" y="4643438"/>
          <p14:tracePt t="402763" x="1708150" y="4637088"/>
          <p14:tracePt t="402780" x="1808163" y="4586288"/>
          <p14:tracePt t="402797" x="1900238" y="4565650"/>
          <p14:tracePt t="402813" x="1971675" y="4529138"/>
          <p14:tracePt t="402830" x="1985963" y="4522788"/>
          <p14:tracePt t="402830" x="2008188" y="4500563"/>
          <p14:tracePt t="402862" x="2028825" y="4486275"/>
          <p14:tracePt t="402863" x="2036763" y="4457700"/>
          <p14:tracePt t="402880" x="2043113" y="4451350"/>
          <p14:tracePt t="402918" x="2043113" y="4443413"/>
          <p14:tracePt t="402926" x="2043113" y="4422775"/>
          <p14:tracePt t="402934" x="2051050" y="4408488"/>
          <p14:tracePt t="402946" x="2057400" y="4400550"/>
          <p14:tracePt t="402962" x="2065338" y="4386263"/>
          <p14:tracePt t="403006" x="2071688" y="4379913"/>
          <p14:tracePt t="403006" x="2079625" y="4371975"/>
          <p14:tracePt t="403022" x="2085975" y="4371975"/>
          <p14:tracePt t="403031" x="2093913" y="4371975"/>
          <p14:tracePt t="403039" x="2122488" y="4371975"/>
          <p14:tracePt t="403051" x="2128838" y="4371975"/>
          <p14:tracePt t="403086" x="2136775" y="4371975"/>
          <p14:tracePt t="403088" x="2171700" y="4371975"/>
          <p14:tracePt t="403095" x="2222500" y="4371975"/>
          <p14:tracePt t="403112" x="2286000" y="4371975"/>
          <p14:tracePt t="403129" x="2336800" y="4371975"/>
          <p14:tracePt t="403146" x="2351088" y="4371975"/>
          <p14:tracePt t="403222" x="2300288" y="4371975"/>
          <p14:tracePt t="403230" x="2251075" y="4371975"/>
          <p14:tracePt t="403237" x="2179638" y="4371975"/>
          <p14:tracePt t="403245" x="1951038" y="4357688"/>
          <p14:tracePt t="403262" x="1828800" y="4343400"/>
          <p14:tracePt t="403279" x="1793875" y="4343400"/>
          <p14:tracePt t="403390" x="1800225" y="4343400"/>
          <p14:tracePt t="403401" x="1836738" y="4343400"/>
          <p14:tracePt t="403406" x="1865313" y="4343400"/>
          <p14:tracePt t="403414" x="1936750" y="4357688"/>
          <p14:tracePt t="403429" x="1979613" y="4365625"/>
          <p14:tracePt t="403445" x="2022475" y="4371975"/>
          <p14:tracePt t="403462" x="2100263" y="4371975"/>
          <p14:tracePt t="403479" x="2171700" y="4371975"/>
          <p14:tracePt t="403495" x="2236788" y="4371975"/>
          <p14:tracePt t="403512" x="2300288" y="4371975"/>
          <p14:tracePt t="403528" x="2379663" y="4371975"/>
          <p14:tracePt t="403545" x="2436813" y="4371975"/>
          <p14:tracePt t="403562" x="2479675" y="4371975"/>
          <p14:tracePt t="403579" x="2536825" y="4371975"/>
          <p14:tracePt t="403595" x="2557463" y="4371975"/>
          <p14:tracePt t="403611" x="2571750" y="4371975"/>
          <p14:tracePt t="403628" x="2593975" y="4371975"/>
          <p14:tracePt t="403645" x="2608263" y="4371975"/>
          <p14:tracePt t="403662" x="2651125" y="4371975"/>
          <p14:tracePt t="403679" x="2679700" y="4371975"/>
          <p14:tracePt t="403695" x="2714625" y="4371975"/>
          <p14:tracePt t="403712" x="2722563" y="4371975"/>
          <p14:tracePt t="403767" x="2728913" y="4371975"/>
          <p14:tracePt t="403783" x="2736850" y="4371975"/>
          <p14:tracePt t="403790" x="2751138" y="4371975"/>
          <p14:tracePt t="403798" x="2757488" y="4371975"/>
          <p14:tracePt t="403811" x="2765425" y="4371975"/>
          <p14:tracePt t="403846" x="2771775" y="4379913"/>
          <p14:tracePt t="403927" x="2794000" y="4379913"/>
          <p14:tracePt t="403934" x="2814638" y="4379913"/>
          <p14:tracePt t="403934" x="2865438" y="4379913"/>
          <p14:tracePt t="403951" x="2914650" y="4379913"/>
          <p14:tracePt t="403963" x="2971800" y="4379913"/>
          <p14:tracePt t="403967" x="3065463" y="4379913"/>
          <p14:tracePt t="403980" x="3157538" y="4365625"/>
          <p14:tracePt t="403994" x="3251200" y="4343400"/>
          <p14:tracePt t="404011" x="3336925" y="4337050"/>
          <p14:tracePt t="404028" x="3457575" y="4322763"/>
          <p14:tracePt t="404044" x="3557588" y="4294188"/>
          <p14:tracePt t="404062" x="3665538" y="4279900"/>
          <p14:tracePt t="404078" x="3786188" y="4257675"/>
          <p14:tracePt t="404095" x="3808413" y="4257675"/>
          <p14:tracePt t="404111" x="3843338" y="4257675"/>
          <p14:tracePt t="404128" x="3865563" y="4257675"/>
          <p14:tracePt t="404144" x="3879850" y="4251325"/>
          <p14:tracePt t="404161" x="3894138" y="4251325"/>
          <p14:tracePt t="404178" x="3914775" y="4251325"/>
          <p14:tracePt t="404194" x="3937000" y="4251325"/>
          <p14:tracePt t="404211" x="3994150" y="4251325"/>
          <p14:tracePt t="404227" x="4029075" y="4251325"/>
          <p14:tracePt t="404244" x="4043363" y="4243388"/>
          <p14:tracePt t="404302" x="4051300" y="4243388"/>
          <p14:tracePt t="404310" x="4065588" y="4243388"/>
          <p14:tracePt t="404313" x="4079875" y="4243388"/>
          <p14:tracePt t="404327" x="4108450" y="4243388"/>
          <p14:tracePt t="404344" x="4157663" y="4243388"/>
          <p14:tracePt t="404361" x="4171950" y="4243388"/>
          <p14:tracePt t="404407" x="4186238" y="4243388"/>
          <p14:tracePt t="404423" x="4194175" y="4243388"/>
          <p14:tracePt t="404439" x="4200525" y="4243388"/>
          <p14:tracePt t="404446" x="4208463" y="4243388"/>
          <p14:tracePt t="404454" x="4214813" y="4243388"/>
          <p14:tracePt t="404454" x="4222750" y="4243388"/>
          <p14:tracePt t="404463" x="4229100" y="4243388"/>
          <p14:tracePt t="404477" x="4237038" y="4243388"/>
          <p14:tracePt t="404493" x="4243388" y="4243388"/>
          <p14:tracePt t="404510" x="4265613" y="4243388"/>
          <p14:tracePt t="404527" x="4271963" y="4243388"/>
          <p14:tracePt t="404654" x="4200525" y="4286250"/>
          <p14:tracePt t="404662" x="4143375" y="4322763"/>
          <p14:tracePt t="404670" x="4114800" y="4329113"/>
          <p14:tracePt t="404678" x="4057650" y="4365625"/>
          <p14:tracePt t="404693" x="4000500" y="4379913"/>
          <p14:tracePt t="404710" x="3929063" y="4394200"/>
          <p14:tracePt t="404727" x="3851275" y="4394200"/>
          <p14:tracePt t="404743" x="3771900" y="4394200"/>
          <p14:tracePt t="404760" x="3736975" y="4394200"/>
          <p14:tracePt t="404776" x="3729038" y="4394200"/>
          <p14:tracePt t="404894" x="3736975" y="4394200"/>
          <p14:tracePt t="404902" x="3779838" y="4394200"/>
          <p14:tracePt t="404909" x="3843338" y="4408488"/>
          <p14:tracePt t="404926" x="3871913" y="4408488"/>
          <p14:tracePt t="404943" x="3908425" y="4408488"/>
          <p14:tracePt t="404960" x="3937000" y="4408488"/>
          <p14:tracePt t="405031" x="3943350" y="4408488"/>
          <p14:tracePt t="405047" x="3937000" y="4400550"/>
          <p14:tracePt t="405060" x="3922713" y="4400550"/>
          <p14:tracePt t="405061" x="3871913" y="4394200"/>
          <p14:tracePt t="405076" x="3857625" y="4394200"/>
          <p14:tracePt t="405094" x="3851275" y="4394200"/>
          <p14:tracePt t="405174" x="3871913" y="4394200"/>
          <p14:tracePt t="405182" x="3951288" y="4394200"/>
          <p14:tracePt t="405190" x="4037013" y="4394200"/>
          <p14:tracePt t="405198" x="4137025" y="4422775"/>
          <p14:tracePt t="405209" x="4165600" y="4422775"/>
          <p14:tracePt t="405255" x="4179888" y="4422775"/>
          <p14:tracePt t="405262" x="4186238" y="4422775"/>
          <p14:tracePt t="405270" x="4194175" y="4422775"/>
          <p14:tracePt t="405334" x="4171950" y="4429125"/>
          <p14:tracePt t="405342" x="4143375" y="4429125"/>
          <p14:tracePt t="405350" x="4100513" y="4443413"/>
          <p14:tracePt t="405359" x="4057650" y="4443413"/>
          <p14:tracePt t="405376" x="4000500" y="4443413"/>
          <p14:tracePt t="405393" x="3937000" y="4451350"/>
          <p14:tracePt t="405409" x="3900488" y="4451350"/>
          <p14:tracePt t="405425" x="3871913" y="4471988"/>
          <p14:tracePt t="405442" x="3814763" y="4471988"/>
          <p14:tracePt t="405458" x="3708400" y="4471988"/>
          <p14:tracePt t="405476" x="3586163" y="4471988"/>
          <p14:tracePt t="405492" x="3522663" y="4471988"/>
          <p14:tracePt t="405510" x="3508375" y="4471988"/>
          <p14:tracePt t="405558" x="3486150" y="4471988"/>
          <p14:tracePt t="405566" x="3471863" y="4471988"/>
          <p14:tracePt t="405574" x="3443288" y="4479925"/>
          <p14:tracePt t="405575" x="3422650" y="4479925"/>
          <p14:tracePt t="405591" x="3379788" y="4486275"/>
          <p14:tracePt t="405609" x="3357563" y="4486275"/>
          <p14:tracePt t="405646" x="3351213" y="4494213"/>
          <p14:tracePt t="405694" x="3379788" y="4494213"/>
          <p14:tracePt t="405703" x="3457575" y="4494213"/>
          <p14:tracePt t="405711" x="3629025" y="4494213"/>
          <p14:tracePt t="405726" x="3836988" y="4494213"/>
          <p14:tracePt t="405742" x="3929063" y="4494213"/>
          <p14:tracePt t="405759" x="3994150" y="4494213"/>
          <p14:tracePt t="405775" x="4071938" y="4494213"/>
          <p14:tracePt t="405791" x="4165600" y="4494213"/>
          <p14:tracePt t="405808" x="4322763" y="4494213"/>
          <p14:tracePt t="405825" x="4386263" y="4471988"/>
          <p14:tracePt t="405843" x="4400550" y="4471988"/>
          <p14:tracePt t="405990" x="4394200" y="4471988"/>
          <p14:tracePt t="405998" x="4386263" y="4471988"/>
          <p14:tracePt t="406006" x="4379913" y="4465638"/>
          <p14:tracePt t="406021" x="4371975" y="4465638"/>
          <p14:tracePt t="406028" x="4351338" y="4465638"/>
          <p14:tracePt t="406041" x="4337050" y="4465638"/>
          <p14:tracePt t="406059" x="4308475" y="4465638"/>
          <p14:tracePt t="406075" x="4279900" y="4465638"/>
          <p14:tracePt t="406091" x="4265613" y="4465638"/>
          <p14:tracePt t="406142" x="4257675" y="4465638"/>
          <p14:tracePt t="406150" x="4237038" y="4465638"/>
          <p14:tracePt t="406158" x="4222750" y="4465638"/>
          <p14:tracePt t="406167" x="4079875" y="4437063"/>
          <p14:tracePt t="406175" x="3814763" y="4357688"/>
          <p14:tracePt t="406191" x="3429000" y="4165600"/>
          <p14:tracePt t="406208" x="3051175" y="3951288"/>
          <p14:tracePt t="406225" x="2871788" y="3786188"/>
          <p14:tracePt t="406241" x="2814638" y="3700463"/>
          <p14:tracePt t="406258" x="2814638" y="3651250"/>
          <p14:tracePt t="406274" x="2808288" y="3543300"/>
          <p14:tracePt t="406291" x="2736850" y="3436938"/>
          <p14:tracePt t="406307" x="2636838" y="3286125"/>
          <p14:tracePt t="406325" x="2471738" y="3094038"/>
          <p14:tracePt t="406340" x="2371725" y="2971800"/>
          <p14:tracePt t="406340" x="2336800" y="2922588"/>
          <p14:tracePt t="406359" x="2286000" y="2843213"/>
          <p14:tracePt t="406375" x="2228850" y="2757488"/>
          <p14:tracePt t="406391" x="2157413" y="2651125"/>
          <p14:tracePt t="406408" x="2100263" y="2586038"/>
          <p14:tracePt t="406424" x="2071688" y="2543175"/>
          <p14:tracePt t="406441" x="2043113" y="2479675"/>
          <p14:tracePt t="406457" x="1985963" y="2422525"/>
          <p14:tracePt t="406474" x="1779588" y="2300288"/>
          <p14:tracePt t="406490" x="1565275" y="2208213"/>
          <p14:tracePt t="406508" x="1422400" y="2100263"/>
          <p14:tracePt t="406524" x="1371600" y="2065338"/>
          <p14:tracePt t="406566" x="1365250" y="2057400"/>
          <p14:tracePt t="406574" x="1336675" y="2051050"/>
          <p14:tracePt t="406578" x="1243013" y="2008188"/>
          <p14:tracePt t="406590" x="1128713" y="1957388"/>
          <p14:tracePt t="406608" x="1108075" y="1951038"/>
          <p14:tracePt t="406670" x="1085850" y="1951038"/>
          <p14:tracePt t="406681" x="1079500" y="1951038"/>
          <p14:tracePt t="406687" x="1071563" y="1951038"/>
          <p14:tracePt t="406742" x="1065213" y="1951038"/>
          <p14:tracePt t="406758" x="1057275" y="1957388"/>
          <p14:tracePt t="406799" x="1057275" y="1965325"/>
          <p14:tracePt t="406806" x="1057275" y="1985963"/>
          <p14:tracePt t="406815" x="1057275" y="1993900"/>
          <p14:tracePt t="406828" x="1057275" y="2000250"/>
          <p14:tracePt t="406862" x="1071563" y="2014538"/>
          <p14:tracePt t="406870" x="1085850" y="2014538"/>
          <p14:tracePt t="406875" x="1114425" y="2014538"/>
          <p14:tracePt t="406890" x="1128713" y="2014538"/>
          <p14:tracePt t="406927" x="1150938" y="2028825"/>
          <p14:tracePt t="406934" x="1157288" y="2028825"/>
          <p14:tracePt t="406951" x="1165225" y="2043113"/>
          <p14:tracePt t="406999" x="1171575" y="2051050"/>
          <p14:tracePt t="407006" x="1171575" y="2085975"/>
          <p14:tracePt t="407016" x="1171575" y="2108200"/>
          <p14:tracePt t="407024" x="1165225" y="2157413"/>
          <p14:tracePt t="407040" x="1150938" y="2193925"/>
          <p14:tracePt t="407056" x="1150938" y="2222500"/>
          <p14:tracePt t="407073" x="1143000" y="2243138"/>
          <p14:tracePt t="407110" x="1143000" y="2251075"/>
          <p14:tracePt t="407123" x="1143000" y="2257425"/>
          <p14:tracePt t="407126" x="1143000" y="2271713"/>
          <p14:tracePt t="407191" x="1150938" y="2286000"/>
          <p14:tracePt t="407198" x="1179513" y="2279650"/>
          <p14:tracePt t="407206" x="1214438" y="2265363"/>
          <p14:tracePt t="407216" x="1222375" y="2265363"/>
          <p14:tracePt t="407223" x="1271588" y="2236788"/>
          <p14:tracePt t="407240" x="1308100" y="2228850"/>
          <p14:tracePt t="407256" x="1336675" y="2222500"/>
          <p14:tracePt t="407294" x="1343025" y="2222500"/>
          <p14:tracePt t="407311" x="1350963" y="2222500"/>
          <p14:tracePt t="407327" x="1365250" y="2222500"/>
          <p14:tracePt t="407343" x="1379538" y="2222500"/>
          <p14:tracePt t="407351" x="1408113" y="2222500"/>
          <p14:tracePt t="407358" x="1450975" y="2222500"/>
          <p14:tracePt t="407373" x="1479550" y="2222500"/>
          <p14:tracePt t="407414" x="1485900" y="2228850"/>
          <p14:tracePt t="407422" x="1485900" y="2236788"/>
          <p14:tracePt t="407430" x="1485900" y="2251075"/>
          <p14:tracePt t="407439" x="1485900" y="2265363"/>
          <p14:tracePt t="407455" x="1479550" y="2271713"/>
          <p14:tracePt t="407472" x="1450975" y="2286000"/>
          <p14:tracePt t="407489" x="1408113" y="2314575"/>
          <p14:tracePt t="407507" x="1385888" y="2328863"/>
          <p14:tracePt t="407522" x="1350963" y="2379663"/>
          <p14:tracePt t="407539" x="1314450" y="2414588"/>
          <p14:tracePt t="407556" x="1293813" y="2457450"/>
          <p14:tracePt t="407572" x="1279525" y="2500313"/>
          <p14:tracePt t="407572" x="1279525" y="2508250"/>
          <p14:tracePt t="407590" x="1279525" y="2528888"/>
          <p14:tracePt t="407605" x="1279525" y="2543175"/>
          <p14:tracePt t="407623" x="1279525" y="2551113"/>
          <p14:tracePt t="407670" x="1279525" y="2565400"/>
          <p14:tracePt t="407679" x="1279525" y="2579688"/>
          <p14:tracePt t="407694" x="1279525" y="2586038"/>
          <p14:tracePt t="407710" x="1279525" y="2600325"/>
          <p14:tracePt t="407727" x="1279525" y="2608263"/>
          <p14:tracePt t="407743" x="1285875" y="2628900"/>
          <p14:tracePt t="407751" x="1308100" y="2636838"/>
          <p14:tracePt t="407759" x="1385888" y="2657475"/>
          <p14:tracePt t="407772" x="1479550" y="2679700"/>
          <p14:tracePt t="407789" x="1628775" y="2728913"/>
          <p14:tracePt t="407789" x="1714500" y="2736850"/>
          <p14:tracePt t="407806" x="1857375" y="2736850"/>
          <p14:tracePt t="407822" x="1965325" y="2736850"/>
          <p14:tracePt t="407839" x="1993900" y="2751138"/>
          <p14:tracePt t="407856" x="2000250" y="2751138"/>
          <p14:tracePt t="407911" x="1979613" y="2751138"/>
          <p14:tracePt t="407915" x="1951038" y="2765425"/>
          <p14:tracePt t="407922" x="1857375" y="2765425"/>
          <p14:tracePt t="407938" x="1765300" y="2765425"/>
          <p14:tracePt t="407955" x="1679575" y="2765425"/>
          <p14:tracePt t="407971" x="1600200" y="2765425"/>
          <p14:tracePt t="407989" x="1528763" y="2765425"/>
          <p14:tracePt t="408005" x="1514475" y="2765425"/>
          <p14:tracePt t="408127" x="1571625" y="2765425"/>
          <p14:tracePt t="408135" x="1614488" y="2765425"/>
          <p14:tracePt t="408143" x="1665288" y="2765425"/>
          <p14:tracePt t="408155" x="1679575" y="2765425"/>
          <p14:tracePt t="408159" x="1722438" y="2765425"/>
          <p14:tracePt t="408175" x="1771650" y="2765425"/>
          <p14:tracePt t="408189" x="1814513" y="2757488"/>
          <p14:tracePt t="408205" x="1857375" y="2757488"/>
          <p14:tracePt t="408205" x="1885950" y="2757488"/>
          <p14:tracePt t="408223" x="1893888" y="2751138"/>
          <p14:tracePt t="408334" x="1900238" y="2743200"/>
          <p14:tracePt t="408342" x="1900238" y="2736850"/>
          <p14:tracePt t="408350" x="1900238" y="2728913"/>
          <p14:tracePt t="408359" x="1900238" y="2722563"/>
          <p14:tracePt t="408371" x="1900238" y="2708275"/>
          <p14:tracePt t="408406" x="1900238" y="2700338"/>
          <p14:tracePt t="408406" x="1908175" y="2679700"/>
          <p14:tracePt t="408421" x="1914525" y="2679700"/>
          <p14:tracePt t="408471" x="1922463" y="2671763"/>
          <p14:tracePt t="408479" x="1928813" y="2671763"/>
          <p14:tracePt t="408487" x="1965325" y="2657475"/>
          <p14:tracePt t="408503" x="1979613" y="2651125"/>
          <p14:tracePt t="408509" x="2014538" y="2636838"/>
          <p14:tracePt t="408522" x="2022475" y="2628900"/>
          <p14:tracePt t="408538" x="2036763" y="2614613"/>
          <p14:tracePt t="408607" x="2051050" y="2608263"/>
          <p14:tracePt t="408638" x="2057400" y="2608263"/>
          <p14:tracePt t="408646" x="2065338" y="2608263"/>
          <p14:tracePt t="408680" x="2079625" y="2608263"/>
          <p14:tracePt t="408703" x="2085975" y="2608263"/>
          <p14:tracePt t="408711" x="2093913" y="2608263"/>
          <p14:tracePt t="408719" x="2108200" y="2608263"/>
          <p14:tracePt t="408726" x="2128838" y="2608263"/>
          <p14:tracePt t="408738" x="2136775" y="2608263"/>
          <p14:tracePt t="408966" x="2143125" y="2600325"/>
          <p14:tracePt t="408983" x="2143125" y="2593975"/>
          <p14:tracePt t="408991" x="2128838" y="2565400"/>
          <p14:tracePt t="408992" x="2122488" y="2557463"/>
          <p14:tracePt t="409004" x="2085975" y="2528888"/>
          <p14:tracePt t="409020" x="2036763" y="2465388"/>
          <p14:tracePt t="409037" x="2008188" y="2400300"/>
          <p14:tracePt t="409053" x="1957388" y="2293938"/>
          <p14:tracePt t="409070" x="1951038" y="2265363"/>
          <p14:tracePt t="409086" x="1943100" y="2257425"/>
          <p14:tracePt t="409105" x="1936750" y="2251075"/>
          <p14:tracePt t="409120" x="1922463" y="2228850"/>
          <p14:tracePt t="409175" x="1914525" y="2222500"/>
          <p14:tracePt t="409183" x="1908175" y="2222500"/>
          <p14:tracePt t="409210" x="1900238" y="2222500"/>
          <p14:tracePt t="409254" x="1893888" y="2222500"/>
          <p14:tracePt t="409302" x="1885950" y="2214563"/>
          <p14:tracePt t="409318" x="1879600" y="2208213"/>
          <p14:tracePt t="409375" x="1879600" y="2200275"/>
          <p14:tracePt t="409383" x="1879600" y="2193925"/>
          <p14:tracePt t="409403" x="1871663" y="2185988"/>
          <p14:tracePt t="409404" x="1865313" y="2179638"/>
          <p14:tracePt t="409518" x="1865313" y="2171700"/>
          <p14:tracePt t="411302" x="1922463" y="2193925"/>
          <p14:tracePt t="411310" x="2000250" y="2251075"/>
          <p14:tracePt t="411318" x="2108200" y="2300288"/>
          <p14:tracePt t="411326" x="2200275" y="2371725"/>
          <p14:tracePt t="411326" x="2279650" y="2422525"/>
          <p14:tracePt t="411334" x="2314575" y="2436813"/>
          <p14:tracePt t="411351" x="2328863" y="2436813"/>
          <p14:tracePt t="411367" x="2343150" y="2443163"/>
          <p14:tracePt t="411406" x="2371725" y="2443163"/>
          <p14:tracePt t="411407" x="2393950" y="2465388"/>
          <p14:tracePt t="411417" x="2400300" y="2471738"/>
          <p14:tracePt t="411434" x="2422525" y="2479675"/>
          <p14:tracePt t="411451" x="2457450" y="2486025"/>
          <p14:tracePt t="411467" x="2479675" y="2514600"/>
          <p14:tracePt t="411615" x="2479675" y="2522538"/>
          <p14:tracePt t="411630" x="2479675" y="2536825"/>
          <p14:tracePt t="411646" x="2479675" y="2557463"/>
          <p14:tracePt t="411654" x="2471738" y="2565400"/>
          <p14:tracePt t="411927" x="2465388" y="2565400"/>
          <p14:tracePt t="411934" x="2457450" y="2565400"/>
          <p14:tracePt t="411942" x="2436813" y="2565400"/>
          <p14:tracePt t="411950" x="2386013" y="2508250"/>
          <p14:tracePt t="411950" x="2371725" y="2479675"/>
          <p14:tracePt t="411967" x="2328863" y="2393950"/>
          <p14:tracePt t="411983" x="2265363" y="2308225"/>
          <p14:tracePt t="412000" x="2243138" y="2228850"/>
          <p14:tracePt t="412016" x="2200275" y="2143125"/>
          <p14:tracePt t="412032" x="2151063" y="2085975"/>
          <p14:tracePt t="412049" x="2122488" y="2051050"/>
          <p14:tracePt t="412066" x="2114550" y="2043113"/>
          <p14:tracePt t="412083" x="2108200" y="2022475"/>
          <p14:tracePt t="412100" x="2100263" y="2000250"/>
          <p14:tracePt t="412116" x="2085975" y="1979613"/>
          <p14:tracePt t="412133" x="2071688" y="1943100"/>
          <p14:tracePt t="412149" x="2057400" y="1900238"/>
          <p14:tracePt t="412165" x="2036763" y="1865313"/>
          <p14:tracePt t="412183" x="2022475" y="1843088"/>
          <p14:tracePt t="412199" x="2008188" y="1822450"/>
          <p14:tracePt t="412216" x="1993900" y="1800225"/>
          <p14:tracePt t="412294" x="1985963" y="1785938"/>
          <p14:tracePt t="412302" x="1979613" y="1779588"/>
          <p14:tracePt t="412310" x="1957388" y="1771650"/>
          <p14:tracePt t="412319" x="1936750" y="1757363"/>
          <p14:tracePt t="412333" x="1922463" y="1751013"/>
          <p14:tracePt t="412423" x="1914525" y="1743075"/>
          <p14:tracePt t="412431" x="1908175" y="1743075"/>
          <p14:tracePt t="412438" x="1885950" y="1736725"/>
          <p14:tracePt t="412449" x="1871663" y="1736725"/>
          <p14:tracePt t="412466" x="1851025" y="1728788"/>
          <p14:tracePt t="413039" x="1851025" y="1743075"/>
          <p14:tracePt t="413046" x="1851025" y="1757363"/>
          <p14:tracePt t="413054" x="1871663" y="1779588"/>
          <p14:tracePt t="413062" x="1900238" y="1800225"/>
          <p14:tracePt t="413070" x="1993900" y="1879600"/>
          <p14:tracePt t="413081" x="2114550" y="1965325"/>
          <p14:tracePt t="413098" x="2243138" y="2093913"/>
          <p14:tracePt t="413115" x="2414588" y="2251075"/>
          <p14:tracePt t="413131" x="2608263" y="2414588"/>
          <p14:tracePt t="413147" x="2865438" y="2622550"/>
          <p14:tracePt t="413165" x="3186113" y="2865438"/>
          <p14:tracePt t="413181" x="3500438" y="3086100"/>
          <p14:tracePt t="413181" x="3671888" y="3214688"/>
          <p14:tracePt t="413199" x="4029075" y="3457575"/>
          <p14:tracePt t="413215" x="4271963" y="3651250"/>
          <p14:tracePt t="413231" x="4479925" y="3836988"/>
          <p14:tracePt t="413248" x="4614863" y="3951288"/>
          <p14:tracePt t="413265" x="4665663" y="3986213"/>
          <p14:tracePt t="413281" x="4672013" y="3986213"/>
          <p14:tracePt t="413297" x="4679950" y="3994150"/>
          <p14:tracePt t="413566" x="4708525" y="4022725"/>
          <p14:tracePt t="413574" x="4800600" y="4071938"/>
          <p14:tracePt t="413582" x="4843463" y="4094163"/>
          <p14:tracePt t="413590" x="4900613" y="4108450"/>
          <p14:tracePt t="413597" x="5114925" y="4165600"/>
          <p14:tracePt t="413614" x="5265738" y="4214813"/>
          <p14:tracePt t="413630" x="5337175" y="4229100"/>
          <p14:tracePt t="413647" x="5372100" y="4237038"/>
          <p14:tracePt t="413663" x="5386388" y="4237038"/>
          <p14:tracePt t="413681" x="5408613" y="4251325"/>
          <p14:tracePt t="413697" x="5429250" y="4251325"/>
          <p14:tracePt t="413714" x="5451475" y="4251325"/>
          <p14:tracePt t="413774" x="5457825" y="4243388"/>
          <p14:tracePt t="413774" x="5457825" y="4229100"/>
          <p14:tracePt t="413790" x="5457825" y="4222750"/>
          <p14:tracePt t="413798" x="5457825" y="4214813"/>
          <p14:tracePt t="413806" x="5457825" y="4208463"/>
          <p14:tracePt t="413814" x="5465763" y="4186238"/>
          <p14:tracePt t="413830" x="5480050" y="4186238"/>
          <p14:tracePt t="413848" x="5486400" y="4186238"/>
          <p14:tracePt t="413865" x="5494338" y="4186238"/>
          <p14:tracePt t="413880" x="5522913" y="4186238"/>
          <p14:tracePt t="413898" x="5537200" y="4186238"/>
          <p14:tracePt t="413914" x="5557838" y="4186238"/>
          <p14:tracePt t="413931" x="5572125" y="4186238"/>
          <p14:tracePt t="413947" x="5600700" y="4186238"/>
          <p14:tracePt t="413963" x="5629275" y="4186238"/>
          <p14:tracePt t="414014" x="5637213" y="4186238"/>
          <p14:tracePt t="414025" x="5651500" y="4186238"/>
          <p14:tracePt t="414030" x="5680075" y="4186238"/>
          <p14:tracePt t="414038" x="5708650" y="4186238"/>
          <p14:tracePt t="414047" x="5729288" y="4186238"/>
          <p14:tracePt t="414063" x="5757863" y="4186238"/>
          <p14:tracePt t="414080" x="5800725" y="4200525"/>
          <p14:tracePt t="414096" x="5857875" y="4222750"/>
          <p14:tracePt t="414113" x="5915025" y="4229100"/>
          <p14:tracePt t="414130" x="5994400" y="4229100"/>
          <p14:tracePt t="414146" x="6051550" y="4229100"/>
          <p14:tracePt t="414163" x="6122988" y="4229100"/>
          <p14:tracePt t="414180" x="6180138" y="4243388"/>
          <p14:tracePt t="414197" x="6223000" y="4243388"/>
          <p14:tracePt t="414212" x="6257925" y="4251325"/>
          <p14:tracePt t="414230" x="6315075" y="4257675"/>
          <p14:tracePt t="414246" x="6343650" y="4265613"/>
          <p14:tracePt t="414263" x="6357938" y="4271963"/>
          <p14:tracePt t="414279" x="6394450" y="4279900"/>
          <p14:tracePt t="414297" x="6400800" y="4279900"/>
          <p14:tracePt t="414313" x="6415088" y="4279900"/>
          <p14:tracePt t="414329" x="6423025" y="4286250"/>
          <p14:tracePt t="414362" x="6443663" y="4300538"/>
          <p14:tracePt t="414363" x="6457950" y="4314825"/>
          <p14:tracePt t="414379" x="6472238" y="4322763"/>
          <p14:tracePt t="414431" x="6486525" y="4329113"/>
          <p14:tracePt t="414438" x="6508750" y="4337050"/>
          <p14:tracePt t="414446" x="6515100" y="4343400"/>
          <p14:tracePt t="414450" x="6543675" y="4371975"/>
          <p14:tracePt t="414463" x="6572250" y="4386263"/>
          <p14:tracePt t="414479" x="6594475" y="4394200"/>
          <p14:tracePt t="414496" x="6600825" y="4400550"/>
          <p14:tracePt t="414542" x="6615113" y="4400550"/>
          <p14:tracePt t="414598" x="6623050" y="4408488"/>
          <p14:tracePt t="414630" x="6608763" y="4437063"/>
          <p14:tracePt t="414635" x="6537325" y="4437063"/>
          <p14:tracePt t="414646" x="6508750" y="4443413"/>
          <p14:tracePt t="414646" x="6415088" y="4443413"/>
          <p14:tracePt t="414662" x="6337300" y="4443413"/>
          <p14:tracePt t="414680" x="6272213" y="4443413"/>
          <p14:tracePt t="414696" x="6243638" y="4443413"/>
          <p14:tracePt t="414713" x="6208713" y="4443413"/>
          <p14:tracePt t="414729" x="6186488" y="4451350"/>
          <p14:tracePt t="414746" x="6151563" y="4451350"/>
          <p14:tracePt t="414762" x="6094413" y="4457700"/>
          <p14:tracePt t="414778" x="6037263" y="4479925"/>
          <p14:tracePt t="414796" x="6015038" y="4479925"/>
          <p14:tracePt t="414812" x="5994400" y="4479925"/>
          <p14:tracePt t="414854" x="5986463" y="4479925"/>
          <p14:tracePt t="414859" x="5980113" y="4479925"/>
          <p14:tracePt t="414865" x="5943600" y="4479925"/>
          <p14:tracePt t="414879" x="5915025" y="4479925"/>
          <p14:tracePt t="414896" x="5908675" y="4479925"/>
          <p14:tracePt t="414912" x="5894388" y="4479925"/>
          <p14:tracePt t="414928" x="5857875" y="4479925"/>
          <p14:tracePt t="414946" x="5829300" y="4479925"/>
          <p14:tracePt t="414962" x="5794375" y="4479925"/>
          <p14:tracePt t="414979" x="5786438" y="4479925"/>
          <p14:tracePt t="415046" x="5772150" y="4479925"/>
          <p14:tracePt t="415054" x="5757863" y="4471988"/>
          <p14:tracePt t="415062" x="5751513" y="4471988"/>
          <p14:tracePt t="415070" x="5743575" y="4465638"/>
          <p14:tracePt t="415081" x="5708650" y="4457700"/>
          <p14:tracePt t="415126" x="5700713" y="4457700"/>
          <p14:tracePt t="415142" x="5672138" y="4437063"/>
          <p14:tracePt t="415175" x="5665788" y="4437063"/>
          <p14:tracePt t="415182" x="5657850" y="4437063"/>
          <p14:tracePt t="415215" x="5651500" y="4437063"/>
          <p14:tracePt t="415222" x="5637213" y="4429125"/>
          <p14:tracePt t="415254" x="5629275" y="4429125"/>
          <p14:tracePt t="415262" x="5622925" y="4422775"/>
          <p14:tracePt t="415310" x="5622925" y="4408488"/>
          <p14:tracePt t="415318" x="5622925" y="4400550"/>
          <p14:tracePt t="415366" x="5622925" y="4394200"/>
          <p14:tracePt t="415374" x="5643563" y="4379913"/>
          <p14:tracePt t="415390" x="5657850" y="4379913"/>
          <p14:tracePt t="415398" x="5672138" y="4365625"/>
          <p14:tracePt t="415406" x="5680075" y="4357688"/>
          <p14:tracePt t="415414" x="5700713" y="4357688"/>
          <p14:tracePt t="415428" x="5708650" y="4351338"/>
          <p14:tracePt t="415444" x="5715000" y="4351338"/>
          <p14:tracePt t="415461" x="5737225" y="4351338"/>
          <p14:tracePt t="415477" x="5751513" y="4351338"/>
          <p14:tracePt t="415495" x="5772150" y="4351338"/>
          <p14:tracePt t="415511" x="5794375" y="4351338"/>
          <p14:tracePt t="415528" x="5822950" y="4351338"/>
          <p14:tracePt t="415545" x="5829300" y="4351338"/>
          <p14:tracePt t="415582" x="5837238" y="4351338"/>
          <p14:tracePt t="415614" x="5843588" y="4357688"/>
          <p14:tracePt t="415623" x="5851525" y="4365625"/>
          <p14:tracePt t="415631" x="5857875" y="4371975"/>
          <p14:tracePt t="415670" x="5857875" y="4394200"/>
          <p14:tracePt t="415676" x="5851525" y="4400550"/>
          <p14:tracePt t="415694" x="5829300" y="4408488"/>
          <p14:tracePt t="415694" x="5794375" y="4437063"/>
          <p14:tracePt t="415710" x="5772150" y="4443413"/>
          <p14:tracePt t="415728" x="5751513" y="4443413"/>
          <p14:tracePt t="415744" x="5729288" y="4451350"/>
          <p14:tracePt t="415782" x="5722938" y="4451350"/>
          <p14:tracePt t="415846" x="5708650" y="4451350"/>
          <p14:tracePt t="415854" x="5700713" y="4451350"/>
          <p14:tracePt t="415862" x="5694363" y="4451350"/>
          <p14:tracePt t="415877" x="5672138" y="4451350"/>
          <p14:tracePt t="415877" x="5643563" y="4451350"/>
          <p14:tracePt t="415894" x="5629275" y="4451350"/>
          <p14:tracePt t="415958" x="5622925" y="4451350"/>
          <p14:tracePt t="415990" x="5608638" y="4451350"/>
          <p14:tracePt t="415998" x="5586413" y="4437063"/>
          <p14:tracePt t="416007" x="5580063" y="4437063"/>
          <p14:tracePt t="416011" x="5572125" y="4429125"/>
          <p14:tracePt t="416027" x="5551488" y="4422775"/>
          <p14:tracePt t="416043" x="5537200" y="4414838"/>
          <p14:tracePt t="416215" x="5529263" y="4408488"/>
          <p14:tracePt t="416230" x="5529263" y="4400550"/>
          <p14:tracePt t="416233" x="5522913" y="4394200"/>
          <p14:tracePt t="416243" x="5522913" y="4386263"/>
          <p14:tracePt t="416374" x="5522913" y="4371975"/>
          <p14:tracePt t="416447" x="5500688" y="4351338"/>
          <p14:tracePt t="416494" x="5500688" y="4343400"/>
          <p14:tracePt t="416526" x="5500688" y="4329113"/>
          <p14:tracePt t="416582" x="5500688" y="4314825"/>
          <p14:tracePt t="416590" x="5508625" y="4308475"/>
          <p14:tracePt t="416631" x="5514975" y="4294188"/>
          <p14:tracePt t="416670" x="5522913" y="4294188"/>
          <p14:tracePt t="416686" x="5529263" y="4294188"/>
          <p14:tracePt t="416694" x="5537200" y="4294188"/>
          <p14:tracePt t="416702" x="5543550" y="4286250"/>
          <p14:tracePt t="416710" x="5565775" y="4279900"/>
          <p14:tracePt t="416710" x="5572125" y="4279900"/>
          <p14:tracePt t="416727" x="5580063" y="4271963"/>
          <p14:tracePt t="416742" x="5600700" y="4271963"/>
          <p14:tracePt t="416760" x="5614988" y="4271963"/>
          <p14:tracePt t="416775" x="5637213" y="4265613"/>
          <p14:tracePt t="416793" x="5657850" y="4265613"/>
          <p14:tracePt t="416809" x="5694363" y="4265613"/>
          <p14:tracePt t="416826" x="5700713" y="4265613"/>
          <p14:tracePt t="416843" x="5715000" y="4265613"/>
          <p14:tracePt t="416859" x="5729288" y="4265613"/>
          <p14:tracePt t="416876" x="5751513" y="4265613"/>
          <p14:tracePt t="416910" x="5772150" y="4265613"/>
          <p14:tracePt t="416911" x="5800725" y="4265613"/>
          <p14:tracePt t="416926" x="5808663" y="4265613"/>
          <p14:tracePt t="416943" x="5815013" y="4265613"/>
          <p14:tracePt t="416959" x="5837238" y="4265613"/>
          <p14:tracePt t="416976" x="5857875" y="4265613"/>
          <p14:tracePt t="416992" x="5886450" y="4271963"/>
          <p14:tracePt t="417009" x="5900738" y="4286250"/>
          <p14:tracePt t="417070" x="5908675" y="4294188"/>
          <p14:tracePt t="417078" x="5915025" y="4294188"/>
          <p14:tracePt t="417092" x="5922963" y="4300538"/>
          <p14:tracePt t="417092" x="5929313" y="4314825"/>
          <p14:tracePt t="417108" x="5937250" y="4329113"/>
          <p14:tracePt t="417158" x="5937250" y="4351338"/>
          <p14:tracePt t="417166" x="5937250" y="4357688"/>
          <p14:tracePt t="417174" x="5937250" y="4365625"/>
          <p14:tracePt t="417182" x="5937250" y="4394200"/>
          <p14:tracePt t="417182" x="5937250" y="4400550"/>
          <p14:tracePt t="417198" x="5937250" y="4408488"/>
          <p14:tracePt t="417208" x="5937250" y="4437063"/>
          <p14:tracePt t="417226" x="5929313" y="4465638"/>
          <p14:tracePt t="417243" x="5915025" y="4486275"/>
          <p14:tracePt t="417259" x="5900738" y="4514850"/>
          <p14:tracePt t="417275" x="5886450" y="4529138"/>
          <p14:tracePt t="417326" x="5880100" y="4529138"/>
          <p14:tracePt t="417334" x="5865813" y="4537075"/>
          <p14:tracePt t="417342" x="5851525" y="4537075"/>
          <p14:tracePt t="417346" x="5808663" y="4537075"/>
          <p14:tracePt t="417359" x="5765800" y="4537075"/>
          <p14:tracePt t="417375" x="5729288" y="4537075"/>
          <p14:tracePt t="417392" x="5708650" y="4537075"/>
          <p14:tracePt t="417408" x="5680075" y="4537075"/>
          <p14:tracePt t="417425" x="5643563" y="4537075"/>
          <p14:tracePt t="417442" x="5614988" y="4537075"/>
          <p14:tracePt t="417459" x="5580063" y="4537075"/>
          <p14:tracePt t="417475" x="5522913" y="4514850"/>
          <p14:tracePt t="417492" x="5500688" y="4508500"/>
          <p14:tracePt t="417508" x="5465763" y="4500563"/>
          <p14:tracePt t="417550" x="5457825" y="4494213"/>
          <p14:tracePt t="417558" x="5443538" y="4494213"/>
          <p14:tracePt t="417598" x="5437188" y="4486275"/>
          <p14:tracePt t="417598" x="5437188" y="4471988"/>
          <p14:tracePt t="417615" x="5437188" y="4465638"/>
          <p14:tracePt t="417622" x="5437188" y="4443413"/>
          <p14:tracePt t="417631" x="5437188" y="4422775"/>
          <p14:tracePt t="417642" x="5437188" y="4400550"/>
          <p14:tracePt t="417658" x="5443538" y="4386263"/>
          <p14:tracePt t="417674" x="5451475" y="4371975"/>
          <p14:tracePt t="417691" x="5472113" y="4351338"/>
          <p14:tracePt t="417734" x="5480050" y="4343400"/>
          <p14:tracePt t="417742" x="5500688" y="4337050"/>
          <p14:tracePt t="417750" x="5522913" y="4329113"/>
          <p14:tracePt t="417758" x="5557838" y="4308475"/>
          <p14:tracePt t="417774" x="5580063" y="4300538"/>
          <p14:tracePt t="417791" x="5586413" y="4300538"/>
          <p14:tracePt t="417831" x="5594350" y="4300538"/>
          <p14:tracePt t="417831" x="5608638" y="4300538"/>
          <p14:tracePt t="417842" x="5637213" y="4294188"/>
          <p14:tracePt t="417859" x="5651500" y="4294188"/>
          <p14:tracePt t="417875" x="5672138" y="4286250"/>
          <p14:tracePt t="417891" x="5680075" y="4279900"/>
          <p14:tracePt t="417935" x="5686425" y="4279900"/>
          <p14:tracePt t="417941" x="5700713" y="4279900"/>
          <p14:tracePt t="417945" x="5708650" y="4279900"/>
          <p14:tracePt t="417958" x="5751513" y="4279900"/>
          <p14:tracePt t="417974" x="5757863" y="4279900"/>
          <p14:tracePt t="417991" x="5780088" y="4279900"/>
          <p14:tracePt t="418007" x="5808663" y="4294188"/>
          <p14:tracePt t="418024" x="5815013" y="4300538"/>
          <p14:tracePt t="418040" x="5829300" y="4314825"/>
          <p14:tracePt t="418058" x="5843588" y="4337050"/>
          <p14:tracePt t="418074" x="5843588" y="4343400"/>
          <p14:tracePt t="418091" x="5843588" y="4365625"/>
          <p14:tracePt t="418107" x="5843588" y="4394200"/>
          <p14:tracePt t="418124" x="5843588" y="4400550"/>
          <p14:tracePt t="418140" x="5843588" y="4408488"/>
          <p14:tracePt t="418191" x="5843588" y="4422775"/>
          <p14:tracePt t="418206" x="5843588" y="4429125"/>
          <p14:tracePt t="418215" x="5843588" y="4437063"/>
          <p14:tracePt t="418974" x="5843588" y="4443413"/>
          <p14:tracePt t="418980" x="5829300" y="4443413"/>
          <p14:tracePt t="418990" x="5822950" y="4443413"/>
          <p14:tracePt t="418991" x="5780088" y="4443413"/>
          <p14:tracePt t="419006" x="5757863" y="4443413"/>
          <p14:tracePt t="419023" x="5729288" y="4443413"/>
          <p14:tracePt t="419040" x="5715000" y="4437063"/>
          <p14:tracePt t="419056" x="5700713" y="4429125"/>
          <p14:tracePt t="419072" x="5680075" y="4414838"/>
          <p14:tracePt t="419089" x="5643563" y="4414838"/>
          <p14:tracePt t="419106" x="5629275" y="4408488"/>
          <p14:tracePt t="419123" x="5594350" y="4379913"/>
          <p14:tracePt t="419140" x="5586413" y="4379913"/>
          <p14:tracePt t="419156" x="5551488" y="4365625"/>
          <p14:tracePt t="419173" x="5551488" y="4357688"/>
          <p14:tracePt t="419189" x="5543550" y="4337050"/>
          <p14:tracePt t="419206" x="5537200" y="4286250"/>
          <p14:tracePt t="419222" x="5537200" y="4257675"/>
          <p14:tracePt t="419239" x="5537200" y="4251325"/>
          <p14:tracePt t="419327" x="5537200" y="4237038"/>
          <p14:tracePt t="419335" x="5537200" y="4229100"/>
          <p14:tracePt t="419343" x="5537200" y="4222750"/>
          <p14:tracePt t="419351" x="5537200" y="4200525"/>
          <p14:tracePt t="419357" x="5557838" y="4200525"/>
          <p14:tracePt t="419372" x="5594350" y="4200525"/>
          <p14:tracePt t="419389" x="5622925" y="4200525"/>
          <p14:tracePt t="419405" x="5657850" y="4200525"/>
          <p14:tracePt t="419422" x="5665788" y="4200525"/>
          <p14:tracePt t="419462" x="5672138" y="4200525"/>
          <p14:tracePt t="419463" x="5680075" y="4200525"/>
          <p14:tracePt t="419472" x="5694363" y="4200525"/>
          <p14:tracePt t="419488" x="5708650" y="4222750"/>
          <p14:tracePt t="419506" x="5737225" y="4229100"/>
          <p14:tracePt t="419522" x="5751513" y="4237038"/>
          <p14:tracePt t="419539" x="5757863" y="4243388"/>
          <p14:tracePt t="419555" x="5808663" y="4279900"/>
          <p14:tracePt t="419572" x="5837238" y="4294188"/>
          <p14:tracePt t="419588" x="5857875" y="4322763"/>
          <p14:tracePt t="419605" x="5886450" y="4337050"/>
          <p14:tracePt t="419605" x="5894388" y="4343400"/>
          <p14:tracePt t="419623" x="5908675" y="4351338"/>
          <p14:tracePt t="419806" x="5908675" y="4357688"/>
          <p14:tracePt t="419854" x="5908675" y="4365625"/>
          <p14:tracePt t="419926" x="5900738" y="4371975"/>
          <p14:tracePt t="419974" x="5894388" y="4379913"/>
          <p14:tracePt t="419982" x="5880100" y="4394200"/>
          <p14:tracePt t="419998" x="5872163" y="4408488"/>
          <p14:tracePt t="420006" x="5865813" y="4414838"/>
          <p14:tracePt t="420038" x="5851525" y="4422775"/>
          <p14:tracePt t="420046" x="5843588" y="4429125"/>
          <p14:tracePt t="420054" x="5837238" y="4437063"/>
          <p14:tracePt t="420057" x="5808663" y="4443413"/>
          <p14:tracePt t="420071" x="5794375" y="4443413"/>
          <p14:tracePt t="420088" x="5780088" y="4457700"/>
          <p14:tracePt t="420105" x="5765800" y="4457700"/>
          <p14:tracePt t="420121" x="5743575" y="4457700"/>
          <p14:tracePt t="420138" x="5715000" y="4457700"/>
          <p14:tracePt t="420154" x="5680075" y="4451350"/>
          <p14:tracePt t="420171" x="5672138" y="4443413"/>
          <p14:tracePt t="420188" x="5657850" y="4422775"/>
          <p14:tracePt t="420222" x="5651500" y="4408488"/>
          <p14:tracePt t="420237" x="5637213" y="4400550"/>
          <p14:tracePt t="420238" x="5637213" y="4386263"/>
          <p14:tracePt t="420255" x="5637213" y="4379913"/>
          <p14:tracePt t="420271" x="5637213" y="4371975"/>
          <p14:tracePt t="420287" x="5637213" y="4357688"/>
          <p14:tracePt t="420304" x="5651500" y="4337050"/>
          <p14:tracePt t="420322" x="5672138" y="4329113"/>
          <p14:tracePt t="420338" x="5700713" y="4329113"/>
          <p14:tracePt t="420355" x="5715000" y="4329113"/>
          <p14:tracePt t="420462" x="5722938" y="4329113"/>
          <p14:tracePt t="420471" x="5708650" y="4357688"/>
          <p14:tracePt t="420478" x="5680075" y="4357688"/>
          <p14:tracePt t="420486" x="5672138" y="4365625"/>
          <p14:tracePt t="420494" x="5665788" y="4365625"/>
          <p14:tracePt t="420598" x="5672138" y="4365625"/>
          <p14:tracePt t="420606" x="5686425" y="4357688"/>
          <p14:tracePt t="420606" x="5694363" y="4351338"/>
          <p14:tracePt t="420622" x="5700713" y="4351338"/>
          <p14:tracePt t="420742" x="5694363" y="4351338"/>
          <p14:tracePt t="420814" x="5686425" y="4351338"/>
          <p14:tracePt t="421318" x="5680075" y="4351338"/>
          <p14:tracePt t="421326" x="5643563" y="4379913"/>
          <p14:tracePt t="421336" x="5608638" y="4422775"/>
          <p14:tracePt t="421336" x="5486400" y="4508500"/>
          <p14:tracePt t="421356" x="5429250" y="4543425"/>
          <p14:tracePt t="421369" x="5365750" y="4579938"/>
          <p14:tracePt t="421386" x="5343525" y="4579938"/>
          <p14:tracePt t="421404" x="5314950" y="4579938"/>
          <p14:tracePt t="421419" x="5208588" y="4579938"/>
          <p14:tracePt t="421436" x="5000625" y="4579938"/>
          <p14:tracePt t="421452" x="4794250" y="4579938"/>
          <p14:tracePt t="421469" x="4565650" y="4565650"/>
          <p14:tracePt t="421486" x="4508500" y="4551363"/>
          <p14:tracePt t="421503" x="4486275" y="4551363"/>
          <p14:tracePt t="421520" x="4479925" y="4543425"/>
          <p14:tracePt t="421567" x="4451350" y="4543425"/>
          <p14:tracePt t="421575" x="4400550" y="4537075"/>
          <p14:tracePt t="421580" x="4357688" y="4514850"/>
          <p14:tracePt t="421586" x="4279900" y="4508500"/>
          <p14:tracePt t="421603" x="4208463" y="4494213"/>
          <p14:tracePt t="421619" x="4157663" y="4486275"/>
          <p14:tracePt t="421635" x="4129088" y="4471988"/>
          <p14:tracePt t="421652" x="4071938" y="4451350"/>
          <p14:tracePt t="421668" x="4043363" y="4443413"/>
          <p14:tracePt t="421686" x="4008438" y="4443413"/>
          <p14:tracePt t="421742" x="4000500" y="4437063"/>
          <p14:tracePt t="421750" x="3994150" y="4429125"/>
          <p14:tracePt t="421765" x="3965575" y="4408488"/>
          <p14:tracePt t="421770" x="3957638" y="4408488"/>
          <p14:tracePt t="421785" x="3943350" y="4400550"/>
          <p14:tracePt t="421802" x="3929063" y="4394200"/>
          <p14:tracePt t="421854" x="3922713" y="4386263"/>
          <p14:tracePt t="421862" x="3900488" y="4379913"/>
          <p14:tracePt t="421870" x="3894138" y="4371975"/>
          <p14:tracePt t="421902" x="3879850" y="4371975"/>
          <p14:tracePt t="421910" x="3851275" y="4371975"/>
          <p14:tracePt t="421916" x="3836988" y="4365625"/>
          <p14:tracePt t="421918" x="3794125" y="4365625"/>
          <p14:tracePt t="421935" x="3757613" y="4343400"/>
          <p14:tracePt t="421952" x="3722688" y="4343400"/>
          <p14:tracePt t="421968" x="3679825" y="4343400"/>
          <p14:tracePt t="421985" x="3594100" y="4343400"/>
          <p14:tracePt t="422001" x="3514725" y="4343400"/>
          <p14:tracePt t="422018" x="3443288" y="4343400"/>
          <p14:tracePt t="422035" x="3422650" y="4343400"/>
          <p14:tracePt t="422052" x="3386138" y="4337050"/>
          <p14:tracePt t="422069" x="3357563" y="4337050"/>
          <p14:tracePt t="422085" x="3322638" y="4329113"/>
          <p14:tracePt t="422085" x="3314700" y="4329113"/>
          <p14:tracePt t="422342" x="3322638" y="4329113"/>
          <p14:tracePt t="422350" x="3471863" y="4329113"/>
          <p14:tracePt t="422359" x="3529013" y="4329113"/>
          <p14:tracePt t="422368" x="3651250" y="4329113"/>
          <p14:tracePt t="422384" x="3757613" y="4329113"/>
          <p14:tracePt t="422401" x="3857625" y="4329113"/>
          <p14:tracePt t="422417" x="3951288" y="4329113"/>
          <p14:tracePt t="422435" x="4014788" y="4329113"/>
          <p14:tracePt t="422451" x="4114800" y="4351338"/>
          <p14:tracePt t="422468" x="4222750" y="4351338"/>
          <p14:tracePt t="422484" x="4322763" y="4351338"/>
          <p14:tracePt t="422500" x="4414838" y="4351338"/>
          <p14:tracePt t="422500" x="4451350" y="4351338"/>
          <p14:tracePt t="422534" x="4557713" y="4351338"/>
          <p14:tracePt t="422535" x="4786313" y="4351338"/>
          <p14:tracePt t="422552" x="5057775" y="4379913"/>
          <p14:tracePt t="422567" x="5386388" y="4437063"/>
          <p14:tracePt t="422585" x="5680075" y="4451350"/>
          <p14:tracePt t="422600" x="5951538" y="4451350"/>
          <p14:tracePt t="422617" x="6122988" y="4451350"/>
          <p14:tracePt t="422635" x="6229350" y="4451350"/>
          <p14:tracePt t="422651" x="6286500" y="4471988"/>
          <p14:tracePt t="422668" x="6300788" y="4471988"/>
          <p14:tracePt t="422684" x="6315075" y="4471988"/>
          <p14:tracePt t="422718" x="6323013" y="4471988"/>
          <p14:tracePt t="422718" x="6343650" y="4465638"/>
          <p14:tracePt t="422734" x="6365875" y="4465638"/>
          <p14:tracePt t="422750" x="6372225" y="4457700"/>
          <p14:tracePt t="422799" x="6380163" y="4451350"/>
          <p14:tracePt t="422815" x="6394450" y="4451350"/>
          <p14:tracePt t="422918" x="6415088" y="4437063"/>
          <p14:tracePt t="423054" x="6408738" y="4443413"/>
          <p14:tracePt t="423062" x="6386513" y="4465638"/>
          <p14:tracePt t="423070" x="6380163" y="4486275"/>
          <p14:tracePt t="423078" x="6365875" y="4514850"/>
          <p14:tracePt t="423086" x="6329363" y="4551363"/>
          <p14:tracePt t="423102" x="6294438" y="4586288"/>
          <p14:tracePt t="423117" x="6243638" y="4622800"/>
          <p14:tracePt t="423134" x="6072188" y="4679950"/>
          <p14:tracePt t="423150" x="5965825" y="4694238"/>
          <p14:tracePt t="423166" x="5800725" y="4714875"/>
          <p14:tracePt t="423184" x="5614988" y="4714875"/>
          <p14:tracePt t="423199" x="5422900" y="4714875"/>
          <p14:tracePt t="423217" x="5200650" y="4714875"/>
          <p14:tracePt t="423233" x="4994275" y="4714875"/>
          <p14:tracePt t="423250" x="4851400" y="4700588"/>
          <p14:tracePt t="423266" x="4737100" y="4665663"/>
          <p14:tracePt t="423283" x="4665663" y="4643438"/>
          <p14:tracePt t="423301" x="4586288" y="4614863"/>
          <p14:tracePt t="423317" x="4500563" y="4586288"/>
          <p14:tracePt t="423317" x="4471988" y="4565650"/>
          <p14:tracePt t="423335" x="4457700" y="4557713"/>
          <p14:tracePt t="423350" x="4414838" y="4543425"/>
          <p14:tracePt t="423367" x="4386263" y="4522788"/>
          <p14:tracePt t="423383" x="4329113" y="4508500"/>
          <p14:tracePt t="423400" x="4265613" y="4479925"/>
          <p14:tracePt t="423416" x="4251325" y="4465638"/>
          <p14:tracePt t="423433" x="4251325" y="4443413"/>
          <p14:tracePt t="423450" x="4237038" y="4429125"/>
          <p14:tracePt t="423466" x="4229100" y="4422775"/>
          <p14:tracePt t="424427" x="4229100" y="4408488"/>
          <p14:tracePt t="425257" x="0" y="0"/>
        </p14:tracePtLst>
        <p14:tracePtLst>
          <p14:tracePt t="425684" x="1057275" y="4794250"/>
          <p14:tracePt t="425806" x="1028700" y="4794250"/>
          <p14:tracePt t="425814" x="1000125" y="4794250"/>
          <p14:tracePt t="425815" x="957263" y="4814888"/>
          <p14:tracePt t="425830" x="928688" y="4814888"/>
          <p14:tracePt t="425830" x="914400" y="4814888"/>
          <p14:tracePt t="425846" x="842963" y="4800600"/>
          <p14:tracePt t="425863" x="822325" y="4800600"/>
          <p14:tracePt t="425919" x="814388" y="4800600"/>
          <p14:tracePt t="425924" x="808038" y="4800600"/>
          <p14:tracePt t="425928" x="800100" y="4765675"/>
          <p14:tracePt t="425946" x="808038" y="4757738"/>
          <p14:tracePt t="425963" x="842963" y="4743450"/>
          <p14:tracePt t="425980" x="871538" y="4714875"/>
          <p14:tracePt t="425996" x="942975" y="4665663"/>
          <p14:tracePt t="426013" x="1050925" y="4608513"/>
          <p14:tracePt t="426029" x="1157288" y="4543425"/>
          <p14:tracePt t="426047" x="1179513" y="4529138"/>
          <p14:tracePt t="426063" x="1193800" y="4514850"/>
          <p14:tracePt t="426109" x="1200150" y="4508500"/>
          <p14:tracePt t="426167" x="1214438" y="4508500"/>
          <p14:tracePt t="426199" x="1222375" y="4508500"/>
          <p14:tracePt t="426208" x="1228725" y="4508500"/>
          <p14:tracePt t="426214" x="1236663" y="4508500"/>
          <p14:tracePt t="426221" x="1257300" y="4508500"/>
          <p14:tracePt t="426229" x="1279525" y="4508500"/>
          <p14:tracePt t="426246" x="1314450" y="4508500"/>
          <p14:tracePt t="426263" x="1350963" y="4508500"/>
          <p14:tracePt t="426279" x="1393825" y="4508500"/>
          <p14:tracePt t="426296" x="1428750" y="4508500"/>
          <p14:tracePt t="426312" x="1457325" y="4508500"/>
          <p14:tracePt t="426329" x="1471613" y="4508500"/>
          <p14:tracePt t="426346" x="1500188" y="4522788"/>
          <p14:tracePt t="426362" x="1508125" y="4522788"/>
          <p14:tracePt t="426379" x="1522413" y="4522788"/>
          <p14:tracePt t="426395" x="1536700" y="4522788"/>
          <p14:tracePt t="426438" x="1543050" y="4529138"/>
          <p14:tracePt t="426510" x="1550988" y="4543425"/>
          <p14:tracePt t="426526" x="1550988" y="4551363"/>
          <p14:tracePt t="426534" x="1550988" y="4557713"/>
          <p14:tracePt t="426542" x="1550988" y="4565650"/>
          <p14:tracePt t="426550" x="1550988" y="4579938"/>
          <p14:tracePt t="426562" x="1543050" y="4586288"/>
          <p14:tracePt t="426578" x="1514475" y="4586288"/>
          <p14:tracePt t="426595" x="1493838" y="4600575"/>
          <p14:tracePt t="426611" x="1450975" y="4614863"/>
          <p14:tracePt t="426628" x="1393825" y="4629150"/>
          <p14:tracePt t="426645" x="1371600" y="4629150"/>
          <p14:tracePt t="426661" x="1343025" y="4651375"/>
          <p14:tracePt t="426678" x="1336675" y="4651375"/>
          <p14:tracePt t="426694" x="1322388" y="4651375"/>
          <p14:tracePt t="426711" x="1300163" y="4651375"/>
          <p14:tracePt t="426729" x="1285875" y="4651375"/>
          <p14:tracePt t="426746" x="1265238" y="4651375"/>
          <p14:tracePt t="426762" x="1228725" y="4651375"/>
          <p14:tracePt t="426778" x="1208088" y="4651375"/>
          <p14:tracePt t="426794" x="1171575" y="4651375"/>
          <p14:tracePt t="426811" x="1150938" y="4651375"/>
          <p14:tracePt t="426829" x="1128713" y="4651375"/>
          <p14:tracePt t="426845" x="1114425" y="4651375"/>
          <p14:tracePt t="426879" x="1093788" y="4643438"/>
          <p14:tracePt t="426910" x="1085850" y="4637088"/>
          <p14:tracePt t="426910" x="1079500" y="4629150"/>
          <p14:tracePt t="426934" x="1071563" y="4629150"/>
          <p14:tracePt t="426943" x="1065213" y="4622800"/>
          <p14:tracePt t="426950" x="1057275" y="4614863"/>
          <p14:tracePt t="426982" x="1057275" y="4608513"/>
          <p14:tracePt t="426990" x="1057275" y="4600575"/>
          <p14:tracePt t="427000" x="1057275" y="4586288"/>
          <p14:tracePt t="427011" x="1057275" y="4579938"/>
          <p14:tracePt t="427027" x="1057275" y="4572000"/>
          <p14:tracePt t="427044" x="1057275" y="4565650"/>
          <p14:tracePt t="427061" x="1057275" y="4543425"/>
          <p14:tracePt t="427061" x="1065213" y="4537075"/>
          <p14:tracePt t="427078" x="1071563" y="4529138"/>
          <p14:tracePt t="427094" x="1093788" y="4522788"/>
          <p14:tracePt t="427111" x="1108075" y="4522788"/>
          <p14:tracePt t="427128" x="1150938" y="4500563"/>
          <p14:tracePt t="427144" x="1157288" y="4500563"/>
          <p14:tracePt t="427161" x="1185863" y="4500563"/>
          <p14:tracePt t="427177" x="1214438" y="4500563"/>
          <p14:tracePt t="427194" x="1228725" y="4500563"/>
          <p14:tracePt t="427210" x="1243013" y="4500563"/>
          <p14:tracePt t="427228" x="1265238" y="4500563"/>
          <p14:tracePt t="427244" x="1285875" y="4500563"/>
          <p14:tracePt t="427261" x="1300163" y="4500563"/>
          <p14:tracePt t="427277" x="1343025" y="4500563"/>
          <p14:tracePt t="427294" x="1365250" y="4500563"/>
          <p14:tracePt t="427310" x="1408113" y="4500563"/>
          <p14:tracePt t="427327" x="1443038" y="4500563"/>
          <p14:tracePt t="427345" x="1465263" y="4500563"/>
          <p14:tracePt t="427361" x="1485900" y="4508500"/>
          <p14:tracePt t="427394" x="1493838" y="4508500"/>
          <p14:tracePt t="427394" x="1500188" y="4508500"/>
          <p14:tracePt t="427411" x="1528763" y="4508500"/>
          <p14:tracePt t="427427" x="1550988" y="4514850"/>
          <p14:tracePt t="427443" x="1593850" y="4537075"/>
          <p14:tracePt t="427461" x="1608138" y="4543425"/>
          <p14:tracePt t="427477" x="1614488" y="4543425"/>
          <p14:tracePt t="427477" x="1622425" y="4551363"/>
          <p14:tracePt t="427535" x="1628775" y="4557713"/>
          <p14:tracePt t="427550" x="1636713" y="4565650"/>
          <p14:tracePt t="427558" x="1636713" y="4572000"/>
          <p14:tracePt t="427598" x="1636713" y="4579938"/>
          <p14:tracePt t="427606" x="1622425" y="4600575"/>
          <p14:tracePt t="427614" x="1614488" y="4608513"/>
          <p14:tracePt t="427623" x="1608138" y="4614863"/>
          <p14:tracePt t="427643" x="1528763" y="4622800"/>
          <p14:tracePt t="427645" x="1443038" y="4637088"/>
          <p14:tracePt t="427660" x="1365250" y="4643438"/>
          <p14:tracePt t="427677" x="1279525" y="4643438"/>
          <p14:tracePt t="427694" x="1257300" y="4643438"/>
          <p14:tracePt t="427710" x="1243013" y="4643438"/>
          <p14:tracePt t="427727" x="1222375" y="4643438"/>
          <p14:tracePt t="427744" x="1200150" y="4643438"/>
          <p14:tracePt t="427760" x="1165225" y="4643438"/>
          <p14:tracePt t="427777" x="1143000" y="4643438"/>
          <p14:tracePt t="427793" x="1114425" y="4643438"/>
          <p14:tracePt t="427810" x="1093788" y="4643438"/>
          <p14:tracePt t="427827" x="1085850" y="4643438"/>
          <p14:tracePt t="427843" x="1079500" y="4643438"/>
          <p14:tracePt t="427860" x="1065213" y="4643438"/>
          <p14:tracePt t="427877" x="1050925" y="4643438"/>
          <p14:tracePt t="427918" x="1042988" y="4643438"/>
          <p14:tracePt t="427926" x="1028700" y="4643438"/>
          <p14:tracePt t="427929" x="1022350" y="4643438"/>
          <p14:tracePt t="427961" x="1014413" y="4643438"/>
          <p14:tracePt t="427982" x="1008063" y="4643438"/>
          <p14:tracePt t="427998" x="1008063" y="4637088"/>
          <p14:tracePt t="428003" x="1008063" y="4629150"/>
          <p14:tracePt t="428046" x="1008063" y="4622800"/>
          <p14:tracePt t="428054" x="1008063" y="4608513"/>
          <p14:tracePt t="428062" x="1036638" y="4586288"/>
          <p14:tracePt t="428070" x="1042988" y="4579938"/>
          <p14:tracePt t="428078" x="1057275" y="4572000"/>
          <p14:tracePt t="428093" x="1093788" y="4557713"/>
          <p14:tracePt t="428110" x="1128713" y="4557713"/>
          <p14:tracePt t="428127" x="1200150" y="4543425"/>
          <p14:tracePt t="428143" x="1279525" y="4543425"/>
          <p14:tracePt t="428160" x="1357313" y="4543425"/>
          <p14:tracePt t="428175" x="1422400" y="4543425"/>
          <p14:tracePt t="428194" x="1479550" y="4543425"/>
          <p14:tracePt t="428210" x="1522413" y="4543425"/>
          <p14:tracePt t="428227" x="1565275" y="4543425"/>
          <p14:tracePt t="428242" x="1608138" y="4543425"/>
          <p14:tracePt t="428259" x="1651000" y="4543425"/>
          <p14:tracePt t="428277" x="1685925" y="4543425"/>
          <p14:tracePt t="428293" x="1728788" y="4543425"/>
          <p14:tracePt t="428293" x="1743075" y="4543425"/>
          <p14:tracePt t="428311" x="1822450" y="4543425"/>
          <p14:tracePt t="428326" x="1900238" y="4543425"/>
          <p14:tracePt t="428344" x="1979613" y="4543425"/>
          <p14:tracePt t="428359" x="1993900" y="4543425"/>
          <p14:tracePt t="428406" x="2000250" y="4543425"/>
          <p14:tracePt t="428414" x="2014538" y="4543425"/>
          <p14:tracePt t="428414" x="2022475" y="4543425"/>
          <p14:tracePt t="428426" x="2051050" y="4543425"/>
          <p14:tracePt t="428442" x="2065338" y="4543425"/>
          <p14:tracePt t="428460" x="2093913" y="4543425"/>
          <p14:tracePt t="428476" x="2108200" y="4543425"/>
          <p14:tracePt t="428492" x="2122488" y="4543425"/>
          <p14:tracePt t="428509" x="2136775" y="4543425"/>
          <p14:tracePt t="428509" x="2157413" y="4543425"/>
          <p14:tracePt t="428526" x="2171700" y="4543425"/>
          <p14:tracePt t="428542" x="2185988" y="4551363"/>
          <p14:tracePt t="428582" x="2200275" y="4551363"/>
          <p14:tracePt t="428590" x="2208213" y="4551363"/>
          <p14:tracePt t="428590" x="2214563" y="4557713"/>
          <p14:tracePt t="428608" x="2222500" y="4557713"/>
          <p14:tracePt t="428609" x="2251075" y="4557713"/>
          <p14:tracePt t="428625" x="2265363" y="4557713"/>
          <p14:tracePt t="428642" x="2279650" y="4557713"/>
          <p14:tracePt t="428659" x="2286000" y="4557713"/>
          <p14:tracePt t="428782" x="2293938" y="4565650"/>
          <p14:tracePt t="428990" x="2300288" y="4572000"/>
          <p14:tracePt t="428998" x="2336800" y="4572000"/>
          <p14:tracePt t="428998" x="2386013" y="4572000"/>
          <p14:tracePt t="429014" x="2422525" y="4572000"/>
          <p14:tracePt t="429025" x="2465388" y="4572000"/>
          <p14:tracePt t="429031" x="2528888" y="4572000"/>
          <p14:tracePt t="429043" x="2571750" y="4572000"/>
          <p14:tracePt t="429058" x="2628900" y="4572000"/>
          <p14:tracePt t="429074" x="2657475" y="4572000"/>
          <p14:tracePt t="429092" x="2714625" y="4572000"/>
          <p14:tracePt t="429108" x="2808288" y="4557713"/>
          <p14:tracePt t="429125" x="2894013" y="4557713"/>
          <p14:tracePt t="429141" x="2979738" y="4551363"/>
          <p14:tracePt t="429159" x="3008313" y="4529138"/>
          <p14:tracePt t="429174" x="3071813" y="4529138"/>
          <p14:tracePt t="429192" x="3151188" y="4529138"/>
          <p14:tracePt t="429209" x="3294063" y="4529138"/>
          <p14:tracePt t="429224" x="3514725" y="4529138"/>
          <p14:tracePt t="429241" x="3722688" y="4529138"/>
          <p14:tracePt t="429258" x="3879850" y="4529138"/>
          <p14:tracePt t="429275" x="3986213" y="4529138"/>
          <p14:tracePt t="429291" x="4079875" y="4529138"/>
          <p14:tracePt t="429307" x="4179888" y="4529138"/>
          <p14:tracePt t="429324" x="4257675" y="4529138"/>
          <p14:tracePt t="429324" x="4286250" y="4529138"/>
          <p14:tracePt t="429342" x="4343400" y="4529138"/>
          <p14:tracePt t="429358" x="4365625" y="4529138"/>
          <p14:tracePt t="429374" x="4371975" y="4529138"/>
          <p14:tracePt t="429654" x="4365625" y="4529138"/>
          <p14:tracePt t="429670" x="4351338" y="4529138"/>
          <p14:tracePt t="429678" x="4343400" y="4529138"/>
          <p14:tracePt t="429694" x="4337050" y="4529138"/>
          <p14:tracePt t="429702" x="4329113" y="4529138"/>
          <p14:tracePt t="429710" x="4286250" y="4529138"/>
          <p14:tracePt t="429724" x="4222750" y="4537075"/>
          <p14:tracePt t="429740" x="4143375" y="4543425"/>
          <p14:tracePt t="429757" x="4043363" y="4572000"/>
          <p14:tracePt t="429773" x="3865563" y="4579938"/>
          <p14:tracePt t="429791" x="3694113" y="4594225"/>
          <p14:tracePt t="429807" x="3422650" y="4594225"/>
          <p14:tracePt t="429824" x="3165475" y="4594225"/>
          <p14:tracePt t="429841" x="2994025" y="4594225"/>
          <p14:tracePt t="429857" x="2851150" y="4594225"/>
          <p14:tracePt t="429874" x="2714625" y="4594225"/>
          <p14:tracePt t="429890" x="2557463" y="4594225"/>
          <p14:tracePt t="429907" x="2365375" y="4594225"/>
          <p14:tracePt t="429923" x="2128838" y="4594225"/>
          <p14:tracePt t="429940" x="1885950" y="4594225"/>
          <p14:tracePt t="429956" x="1693863" y="4594225"/>
          <p14:tracePt t="429956" x="1608138" y="4594225"/>
          <p14:tracePt t="429975" x="1471613" y="4594225"/>
          <p14:tracePt t="429990" x="1293813" y="4579938"/>
          <p14:tracePt t="430007" x="1114425" y="4565650"/>
          <p14:tracePt t="430023" x="993775" y="4543425"/>
          <p14:tracePt t="430040" x="900113" y="4543425"/>
          <p14:tracePt t="430056" x="850900" y="4522788"/>
          <p14:tracePt t="430074" x="836613" y="4522788"/>
          <p14:tracePt t="430091" x="814388" y="4522788"/>
          <p14:tracePt t="430157" x="808038" y="4514850"/>
          <p14:tracePt t="430166" x="793750" y="4500563"/>
          <p14:tracePt t="430174" x="765175" y="4465638"/>
          <p14:tracePt t="430182" x="708025" y="4437063"/>
          <p14:tracePt t="430190" x="642938" y="4379913"/>
          <p14:tracePt t="430207" x="608013" y="4329113"/>
          <p14:tracePt t="430223" x="600075" y="4279900"/>
          <p14:tracePt t="430240" x="593725" y="4214813"/>
          <p14:tracePt t="430256" x="571500" y="4137025"/>
          <p14:tracePt t="430273" x="557213" y="4057650"/>
          <p14:tracePt t="430289" x="557213" y="4014788"/>
          <p14:tracePt t="430307" x="557213" y="4000500"/>
          <p14:tracePt t="430323" x="557213" y="3971925"/>
          <p14:tracePt t="430340" x="600075" y="3937000"/>
          <p14:tracePt t="430357" x="722313" y="3871913"/>
          <p14:tracePt t="430373" x="879475" y="3771900"/>
          <p14:tracePt t="430373" x="971550" y="3722688"/>
          <p14:tracePt t="430390" x="1122363" y="3657600"/>
          <p14:tracePt t="430406" x="1265238" y="3622675"/>
          <p14:tracePt t="430423" x="1436688" y="3543300"/>
          <p14:tracePt t="430440" x="1579563" y="3508375"/>
          <p14:tracePt t="430456" x="1793875" y="3451225"/>
          <p14:tracePt t="430472" x="2057400" y="3400425"/>
          <p14:tracePt t="430489" x="2314575" y="3371850"/>
          <p14:tracePt t="430506" x="2600325" y="3371850"/>
          <p14:tracePt t="430522" x="2908300" y="3371850"/>
          <p14:tracePt t="430540" x="3200400" y="3371850"/>
          <p14:tracePt t="430556" x="3565525" y="3394075"/>
          <p14:tracePt t="430574" x="3836988" y="3394075"/>
          <p14:tracePt t="430589" x="4151313" y="3408363"/>
          <p14:tracePt t="430607" x="4257675" y="3429000"/>
          <p14:tracePt t="430622" x="4371975" y="3451225"/>
          <p14:tracePt t="430640" x="4500563" y="3457575"/>
          <p14:tracePt t="430657" x="4622800" y="3471863"/>
          <p14:tracePt t="430676" x="4786313" y="3508375"/>
          <p14:tracePt t="430690" x="4894263" y="3522663"/>
          <p14:tracePt t="430706" x="4951413" y="3529013"/>
          <p14:tracePt t="430723" x="4957763" y="3529013"/>
          <p14:tracePt t="430739" x="4979988" y="3529013"/>
          <p14:tracePt t="430756" x="5022850" y="3536950"/>
          <p14:tracePt t="430773" x="5108575" y="3571875"/>
          <p14:tracePt t="430790" x="5265738" y="3608388"/>
          <p14:tracePt t="430806" x="5572125" y="3700463"/>
          <p14:tracePt t="430823" x="5880100" y="3757613"/>
          <p14:tracePt t="430840" x="6194425" y="3829050"/>
          <p14:tracePt t="430855" x="6543675" y="3929063"/>
          <p14:tracePt t="430873" x="6808788" y="3986213"/>
          <p14:tracePt t="430889" x="7015163" y="4008438"/>
          <p14:tracePt t="430905" x="7215188" y="4051300"/>
          <p14:tracePt t="430922" x="7394575" y="4100513"/>
          <p14:tracePt t="430939" x="7515225" y="4114800"/>
          <p14:tracePt t="430955" x="7615238" y="4137025"/>
          <p14:tracePt t="430972" x="7672388" y="4157663"/>
          <p14:tracePt t="430989" x="7729538" y="4171950"/>
          <p14:tracePt t="431006" x="7866063" y="4229100"/>
          <p14:tracePt t="431022" x="7929563" y="4271963"/>
          <p14:tracePt t="431039" x="7986713" y="4308475"/>
          <p14:tracePt t="431056" x="8001000" y="4314825"/>
          <p14:tracePt t="431072" x="8008938" y="4322763"/>
          <p14:tracePt t="431089" x="8015288" y="4329113"/>
          <p14:tracePt t="431105" x="8023225" y="4343400"/>
          <p14:tracePt t="431121" x="8023225" y="4351338"/>
          <p14:tracePt t="431139" x="8023225" y="4386263"/>
          <p14:tracePt t="431155" x="8023225" y="4400550"/>
          <p14:tracePt t="431172" x="8023225" y="4422775"/>
          <p14:tracePt t="431188" x="8023225" y="4457700"/>
          <p14:tracePt t="431205" x="7994650" y="4522788"/>
          <p14:tracePt t="431222" x="7943850" y="4565650"/>
          <p14:tracePt t="431239" x="7900988" y="4608513"/>
          <p14:tracePt t="431255" x="7851775" y="4629150"/>
          <p14:tracePt t="431272" x="7780338" y="4672013"/>
          <p14:tracePt t="431288" x="7700963" y="4686300"/>
          <p14:tracePt t="431305" x="7586663" y="4729163"/>
          <p14:tracePt t="431322" x="7472363" y="4751388"/>
          <p14:tracePt t="431339" x="7366000" y="4772025"/>
          <p14:tracePt t="431356" x="7186613" y="4800600"/>
          <p14:tracePt t="431372" x="6994525" y="4800600"/>
          <p14:tracePt t="431388" x="6772275" y="4800600"/>
          <p14:tracePt t="431405" x="6315075" y="4800600"/>
          <p14:tracePt t="431422" x="5972175" y="4800600"/>
          <p14:tracePt t="431438" x="5614988" y="4800600"/>
          <p14:tracePt t="431455" x="5280025" y="4800600"/>
          <p14:tracePt t="431471" x="4972050" y="4800600"/>
          <p14:tracePt t="431488" x="4694238" y="4800600"/>
          <p14:tracePt t="431504" x="4422775" y="4800600"/>
          <p14:tracePt t="431522" x="4151313" y="4800600"/>
          <p14:tracePt t="431539" x="3879850" y="4800600"/>
          <p14:tracePt t="431555" x="3636963" y="4800600"/>
          <p14:tracePt t="431571" x="3394075" y="4800600"/>
          <p14:tracePt t="431588" x="3057525" y="4800600"/>
          <p14:tracePt t="431604" x="2536825" y="4708525"/>
          <p14:tracePt t="431622" x="2008188" y="4557713"/>
          <p14:tracePt t="431638" x="1757363" y="4486275"/>
          <p14:tracePt t="431655" x="1643063" y="4429125"/>
          <p14:tracePt t="431671" x="1522413" y="4371975"/>
          <p14:tracePt t="431688" x="1385888" y="4279900"/>
          <p14:tracePt t="431704" x="1179513" y="4171950"/>
          <p14:tracePt t="431721" x="979488" y="4051300"/>
          <p14:tracePt t="431738" x="822325" y="3937000"/>
          <p14:tracePt t="431754" x="742950" y="3857625"/>
          <p14:tracePt t="431771" x="714375" y="3800475"/>
          <p14:tracePt t="431788" x="693738" y="3729038"/>
          <p14:tracePt t="431805" x="685800" y="3657600"/>
          <p14:tracePt t="431821" x="685800" y="3594100"/>
          <p14:tracePt t="431821" x="685800" y="3579813"/>
          <p14:tracePt t="431839" x="685800" y="3536950"/>
          <p14:tracePt t="431854" x="693738" y="3479800"/>
          <p14:tracePt t="431871" x="708025" y="3443288"/>
          <p14:tracePt t="431888" x="757238" y="3400425"/>
          <p14:tracePt t="431905" x="814388" y="3357563"/>
          <p14:tracePt t="431921" x="893763" y="3343275"/>
          <p14:tracePt t="431938" x="1008063" y="3294063"/>
          <p14:tracePt t="431954" x="1122363" y="3257550"/>
          <p14:tracePt t="431971" x="1143000" y="3251200"/>
          <p14:tracePt t="431988" x="1171575" y="3243263"/>
          <p14:tracePt t="432004" x="1179513" y="3243263"/>
          <p14:tracePt t="432113" x="0" y="0"/>
        </p14:tracePtLst>
        <p14:tracePtLst>
          <p14:tracePt t="439238" x="4894263" y="5480050"/>
          <p14:tracePt t="439254" x="4900613" y="5486400"/>
          <p14:tracePt t="439302" x="4900613" y="5494338"/>
          <p14:tracePt t="439318" x="4900613" y="5500688"/>
          <p14:tracePt t="439336" x="4894263" y="5514975"/>
          <p14:tracePt t="439343" x="4886325" y="5514975"/>
          <p14:tracePt t="439350" x="4872038" y="5529263"/>
          <p14:tracePt t="439360" x="4857750" y="5537200"/>
          <p14:tracePt t="439377" x="4851400" y="5543550"/>
          <p14:tracePt t="439394" x="4843463" y="5551488"/>
          <p14:tracePt t="439414" x="4794250" y="5586413"/>
          <p14:tracePt t="439438" x="4786313" y="5608638"/>
          <p14:tracePt t="439446" x="4765675" y="5629275"/>
          <p14:tracePt t="439470" x="4743450" y="5651500"/>
          <p14:tracePt t="439478" x="4722813" y="5665788"/>
          <p14:tracePt t="439502" x="4714875" y="5672138"/>
          <p14:tracePt t="439550" x="4722813" y="5686425"/>
          <p14:tracePt t="439558" x="4743450" y="5708650"/>
          <p14:tracePt t="439566" x="4837113" y="5737225"/>
          <p14:tracePt t="439577" x="4894263" y="5757863"/>
          <p14:tracePt t="439593" x="4943475" y="5765800"/>
          <p14:tracePt t="439610" x="5000625" y="5780088"/>
          <p14:tracePt t="439627" x="5029200" y="5780088"/>
          <p14:tracePt t="439643" x="5094288" y="5780088"/>
          <p14:tracePt t="439660" x="5172075" y="5780088"/>
          <p14:tracePt t="439676" x="5308600" y="5780088"/>
          <p14:tracePt t="439693" x="5380038" y="5780088"/>
          <p14:tracePt t="439709" x="5480050" y="5794375"/>
          <p14:tracePt t="439727" x="5543550" y="5794375"/>
          <p14:tracePt t="439743" x="5565775" y="5794375"/>
          <p14:tracePt t="439760" x="5594350" y="5794375"/>
          <p14:tracePt t="439776" x="5622925" y="5794375"/>
          <p14:tracePt t="439792" x="5643563" y="5794375"/>
          <p14:tracePt t="439810" x="5651500" y="5794375"/>
          <p14:tracePt t="439826" x="5672138" y="5794375"/>
          <p14:tracePt t="439844" x="5686425" y="5786438"/>
          <p14:tracePt t="439878" x="5700713" y="5786438"/>
          <p14:tracePt t="439942" x="5672138" y="5786438"/>
          <p14:tracePt t="439944" x="5637213" y="5786438"/>
          <p14:tracePt t="439950" x="5614988" y="5800725"/>
          <p14:tracePt t="439959" x="5565775" y="5808663"/>
          <p14:tracePt t="439976" x="5529263" y="5808663"/>
          <p14:tracePt t="439992" x="5486400" y="5808663"/>
          <p14:tracePt t="440009" x="5408613" y="5808663"/>
          <p14:tracePt t="440026" x="5280025" y="5829300"/>
          <p14:tracePt t="440042" x="5137150" y="5857875"/>
          <p14:tracePt t="440059" x="5029200" y="5865813"/>
          <p14:tracePt t="440075" x="4937125" y="5880100"/>
          <p14:tracePt t="440093" x="4857750" y="5880100"/>
          <p14:tracePt t="440109" x="4822825" y="5886450"/>
          <p14:tracePt t="440126" x="4765675" y="5886450"/>
          <p14:tracePt t="440143" x="4714875" y="5908675"/>
          <p14:tracePt t="440159" x="4686300" y="5908675"/>
          <p14:tracePt t="440176" x="4672013" y="5908675"/>
          <p14:tracePt t="440192" x="4629150" y="5908675"/>
          <p14:tracePt t="440209" x="4586288" y="5908675"/>
          <p14:tracePt t="440225" x="4565650" y="5894388"/>
          <p14:tracePt t="440242" x="4543425" y="5872163"/>
          <p14:tracePt t="440259" x="4529138" y="5865813"/>
          <p14:tracePt t="440275" x="4522788" y="5865813"/>
          <p14:tracePt t="440292" x="4508500" y="5851525"/>
          <p14:tracePt t="440308" x="4508500" y="5843588"/>
          <p14:tracePt t="440325" x="4508500" y="5829300"/>
          <p14:tracePt t="440325" x="4508500" y="5808663"/>
          <p14:tracePt t="440342" x="4500563" y="5794375"/>
          <p14:tracePt t="440359" x="4500563" y="5757863"/>
          <p14:tracePt t="440375" x="4479925" y="5722938"/>
          <p14:tracePt t="440392" x="4479925" y="5700713"/>
          <p14:tracePt t="440408" x="4479925" y="5614988"/>
          <p14:tracePt t="440426" x="4479925" y="5557838"/>
          <p14:tracePt t="440442" x="4465638" y="5522913"/>
          <p14:tracePt t="440459" x="4465638" y="5514975"/>
          <p14:tracePt t="440510" x="4465638" y="5500688"/>
          <p14:tracePt t="440518" x="4465638" y="5494338"/>
          <p14:tracePt t="440526" x="4486275" y="5465763"/>
          <p14:tracePt t="440534" x="4494213" y="5465763"/>
          <p14:tracePt t="440541" x="4572000" y="5422900"/>
          <p14:tracePt t="440559" x="4629150" y="5400675"/>
          <p14:tracePt t="440576" x="4700588" y="5394325"/>
          <p14:tracePt t="440591" x="4765675" y="5394325"/>
          <p14:tracePt t="440608" x="4937125" y="5422900"/>
          <p14:tracePt t="440624" x="5114925" y="5457825"/>
          <p14:tracePt t="440642" x="5237163" y="5486400"/>
          <p14:tracePt t="440659" x="5308600" y="5486400"/>
          <p14:tracePt t="440675" x="5372100" y="5494338"/>
          <p14:tracePt t="440692" x="5414963" y="5514975"/>
          <p14:tracePt t="440708" x="5451475" y="5529263"/>
          <p14:tracePt t="440725" x="5472113" y="5543550"/>
          <p14:tracePt t="440741" x="5472113" y="5586413"/>
          <p14:tracePt t="440758" x="5408613" y="5622925"/>
          <p14:tracePt t="440774" x="5308600" y="5680075"/>
          <p14:tracePt t="440792" x="5172075" y="5765800"/>
          <p14:tracePt t="440809" x="4972050" y="5865813"/>
          <p14:tracePt t="440825" x="4757738" y="5943600"/>
          <p14:tracePt t="440843" x="4594225" y="5994400"/>
          <p14:tracePt t="440858" x="4429125" y="6043613"/>
          <p14:tracePt t="440875" x="4337050" y="6057900"/>
          <p14:tracePt t="440891" x="4171950" y="6094413"/>
          <p14:tracePt t="440908" x="3979863" y="6122988"/>
          <p14:tracePt t="440925" x="3765550" y="6165850"/>
          <p14:tracePt t="440941" x="3451225" y="6200775"/>
          <p14:tracePt t="440958" x="3343275" y="6229350"/>
          <p14:tracePt t="440974" x="3265488" y="6237288"/>
          <p14:tracePt t="440991" x="3179763" y="6257925"/>
          <p14:tracePt t="441008" x="3100388" y="6280150"/>
          <p14:tracePt t="441025" x="3043238" y="6286500"/>
          <p14:tracePt t="441041" x="3008313" y="6286500"/>
          <p14:tracePt t="441058" x="2994025" y="6286500"/>
          <p14:tracePt t="441074" x="2979738" y="6294438"/>
          <p14:tracePt t="441090" x="2965450" y="6294438"/>
          <p14:tracePt t="441108" x="2914650" y="6294438"/>
          <p14:tracePt t="441124" x="2800350" y="6329363"/>
          <p14:tracePt t="441141" x="2693988" y="6329363"/>
          <p14:tracePt t="441157" x="2551113" y="6329363"/>
          <p14:tracePt t="441175" x="2457450" y="6329363"/>
          <p14:tracePt t="441190" x="2408238" y="6329363"/>
          <p14:tracePt t="441208" x="2365375" y="6329363"/>
          <p14:tracePt t="441223" x="2314575" y="6329363"/>
          <p14:tracePt t="441240" x="2236788" y="6329363"/>
          <p14:tracePt t="441257" x="2136775" y="6329363"/>
          <p14:tracePt t="441274" x="2022475" y="6329363"/>
          <p14:tracePt t="441291" x="1922463" y="6329363"/>
          <p14:tracePt t="441307" x="1865313" y="6323013"/>
          <p14:tracePt t="441324" x="1822450" y="6294438"/>
          <p14:tracePt t="441340" x="1779588" y="6280150"/>
          <p14:tracePt t="441357" x="1585913" y="6223000"/>
          <p14:tracePt t="441374" x="1508125" y="6215063"/>
          <p14:tracePt t="441391" x="1465263" y="6186488"/>
          <p14:tracePt t="441408" x="1450975" y="6172200"/>
          <p14:tracePt t="441486" x="1436688" y="6165850"/>
          <p14:tracePt t="441494" x="1414463" y="6165850"/>
          <p14:tracePt t="441502" x="1385888" y="6143625"/>
          <p14:tracePt t="441511" x="1365250" y="6143625"/>
          <p14:tracePt t="441523" x="1357313" y="6143625"/>
          <p14:tracePt t="441574" x="1350963" y="6137275"/>
          <p14:tracePt t="441686" x="1350963" y="6129338"/>
          <p14:tracePt t="441758" x="1350963" y="6122988"/>
          <p14:tracePt t="441790" x="1357313" y="6122988"/>
          <p14:tracePt t="441799" x="1365250" y="6122988"/>
          <p14:tracePt t="441803" x="1371600" y="6122988"/>
          <p14:tracePt t="441807" x="1371600" y="6137275"/>
          <p14:tracePt t="441823" x="1371600" y="6143625"/>
          <p14:tracePt t="441841" x="1371600" y="6157913"/>
          <p14:tracePt t="441856" x="1365250" y="6172200"/>
          <p14:tracePt t="441874" x="1350963" y="6194425"/>
          <p14:tracePt t="441998" x="1350963" y="6200775"/>
          <p14:tracePt t="442006" x="1357313" y="6200775"/>
          <p14:tracePt t="442014" x="1371600" y="6200775"/>
          <p14:tracePt t="442023" x="1414463" y="6180138"/>
          <p14:tracePt t="442040" x="1422400" y="6172200"/>
          <p14:tracePt t="442056" x="1450975" y="6165850"/>
          <p14:tracePt t="442095" x="1457325" y="6157913"/>
          <p14:tracePt t="442098" x="1479550" y="6157913"/>
          <p14:tracePt t="442106" x="1508125" y="6143625"/>
          <p14:tracePt t="442122" x="1536700" y="6143625"/>
          <p14:tracePt t="442140" x="1557338" y="6129338"/>
          <p14:tracePt t="442156" x="1593850" y="6122988"/>
          <p14:tracePt t="442173" x="1614488" y="6122988"/>
          <p14:tracePt t="442189" x="1628775" y="6122988"/>
          <p14:tracePt t="442206" x="1657350" y="6122988"/>
          <p14:tracePt t="442224" x="1665288" y="6115050"/>
          <p14:tracePt t="442239" x="1700213" y="6108700"/>
          <p14:tracePt t="442256" x="1708150" y="6100763"/>
          <p14:tracePt t="442272" x="1736725" y="6094413"/>
          <p14:tracePt t="442289" x="1757363" y="6086475"/>
          <p14:tracePt t="442306" x="1771650" y="6080125"/>
          <p14:tracePt t="442322" x="1785938" y="6057900"/>
          <p14:tracePt t="442339" x="1800225" y="6051550"/>
          <p14:tracePt t="442356" x="1808163" y="6043613"/>
          <p14:tracePt t="442373" x="1836738" y="6037263"/>
          <p14:tracePt t="442389" x="1865313" y="6022975"/>
          <p14:tracePt t="442406" x="1879600" y="6022975"/>
          <p14:tracePt t="442423" x="1885950" y="6015038"/>
          <p14:tracePt t="442470" x="1893888" y="6015038"/>
          <p14:tracePt t="442597" x="1893888" y="6008688"/>
          <p14:tracePt t="442614" x="1879600" y="6000750"/>
          <p14:tracePt t="442630" x="1871663" y="5994400"/>
          <p14:tracePt t="442646" x="1865313" y="5986463"/>
          <p14:tracePt t="442662" x="1857375" y="5980113"/>
          <p14:tracePt t="442670" x="1851025" y="5972175"/>
          <p14:tracePt t="442678" x="1836738" y="5915025"/>
          <p14:tracePt t="442689" x="1828800" y="5865813"/>
          <p14:tracePt t="442706" x="1828800" y="5808663"/>
          <p14:tracePt t="442721" x="1828800" y="5772150"/>
          <p14:tracePt t="442740" x="1828800" y="5751513"/>
          <p14:tracePt t="442755" x="1828800" y="5737225"/>
          <p14:tracePt t="442772" x="1828800" y="5729288"/>
          <p14:tracePt t="442789" x="1828800" y="5722938"/>
          <p14:tracePt t="442805" x="1851025" y="5700713"/>
          <p14:tracePt t="442821" x="1857375" y="5686425"/>
          <p14:tracePt t="442838" x="1885950" y="5680075"/>
          <p14:tracePt t="442856" x="1928813" y="5672138"/>
          <p14:tracePt t="442872" x="1965325" y="5665788"/>
          <p14:tracePt t="442888" x="1985963" y="5665788"/>
          <p14:tracePt t="442934" x="2008188" y="5665788"/>
          <p14:tracePt t="442942" x="2022475" y="5665788"/>
          <p14:tracePt t="442949" x="2051050" y="5665788"/>
          <p14:tracePt t="442954" x="2100263" y="5715000"/>
          <p14:tracePt t="442972" x="2122488" y="5751513"/>
          <p14:tracePt t="442989" x="2128838" y="5780088"/>
          <p14:tracePt t="443005" x="2151063" y="5815013"/>
          <p14:tracePt t="443021" x="2157413" y="5857875"/>
          <p14:tracePt t="443039" x="2157413" y="5880100"/>
          <p14:tracePt t="443054" x="2165350" y="5915025"/>
          <p14:tracePt t="443072" x="2179638" y="5957888"/>
          <p14:tracePt t="443088" x="2193925" y="5994400"/>
          <p14:tracePt t="443105" x="2200275" y="6008688"/>
          <p14:tracePt t="443121" x="2200275" y="6037263"/>
          <p14:tracePt t="443139" x="2200275" y="6072188"/>
          <p14:tracePt t="443154" x="2200275" y="6108700"/>
          <p14:tracePt t="443171" x="2208213" y="6122988"/>
          <p14:tracePt t="443222" x="2214563" y="6129338"/>
          <p14:tracePt t="443230" x="2222500" y="6129338"/>
          <p14:tracePt t="443238" x="2228850" y="6137275"/>
          <p14:tracePt t="443246" x="2243138" y="6151563"/>
          <p14:tracePt t="443254" x="2271713" y="6172200"/>
          <p14:tracePt t="443271" x="2293938" y="6200775"/>
          <p14:tracePt t="443288" x="2308225" y="6208713"/>
          <p14:tracePt t="443342" x="2314575" y="6215063"/>
          <p14:tracePt t="443350" x="2314575" y="6223000"/>
          <p14:tracePt t="443358" x="2314575" y="6229350"/>
          <p14:tracePt t="443362" x="2314575" y="6237288"/>
          <p14:tracePt t="443370" x="2314575" y="6265863"/>
          <p14:tracePt t="443387" x="2314575" y="6272213"/>
          <p14:tracePt t="443404" x="2314575" y="6280150"/>
          <p14:tracePt t="443446" x="2314575" y="6308725"/>
          <p14:tracePt t="443454" x="2308225" y="6323013"/>
          <p14:tracePt t="443470" x="2222500" y="6357938"/>
          <p14:tracePt t="443471" x="2179638" y="6357938"/>
          <p14:tracePt t="443487" x="2136775" y="6357938"/>
          <p14:tracePt t="443504" x="2093913" y="6357938"/>
          <p14:tracePt t="443521" x="2071688" y="6357938"/>
          <p14:tracePt t="443538" x="2043113" y="6357938"/>
          <p14:tracePt t="443555" x="2014538" y="6357938"/>
          <p14:tracePt t="443571" x="2008188" y="6357938"/>
          <p14:tracePt t="443587" x="2000250" y="6357938"/>
          <p14:tracePt t="443622" x="1993900" y="6357938"/>
          <p14:tracePt t="443623" x="1979613" y="6357938"/>
          <p14:tracePt t="443638" x="1957388" y="6357938"/>
          <p14:tracePt t="443654" x="1936750" y="6351588"/>
          <p14:tracePt t="443671" x="1928813" y="6343650"/>
          <p14:tracePt t="443718" x="1922463" y="6337300"/>
          <p14:tracePt t="443726" x="1922463" y="6315075"/>
          <p14:tracePt t="443742" x="1922463" y="6286500"/>
          <p14:tracePt t="443750" x="1922463" y="6280150"/>
          <p14:tracePt t="443758" x="1922463" y="6251575"/>
          <p14:tracePt t="443770" x="1922463" y="6223000"/>
          <p14:tracePt t="443787" x="1922463" y="6200775"/>
          <p14:tracePt t="443804" x="1922463" y="6165850"/>
          <p14:tracePt t="443820" x="1922463" y="6151563"/>
          <p14:tracePt t="443838" x="1922463" y="6122988"/>
          <p14:tracePt t="443854" x="1922463" y="6108700"/>
          <p14:tracePt t="443870" x="1922463" y="6086475"/>
          <p14:tracePt t="443887" x="1922463" y="6080125"/>
          <p14:tracePt t="443926" x="1922463" y="6065838"/>
          <p14:tracePt t="443934" x="1922463" y="6043613"/>
          <p14:tracePt t="443953" x="1928813" y="6037263"/>
          <p14:tracePt t="443955" x="1936750" y="6029325"/>
          <p14:tracePt t="444006" x="1951038" y="6029325"/>
          <p14:tracePt t="444014" x="1957388" y="6022975"/>
          <p14:tracePt t="444029" x="1993900" y="6008688"/>
          <p14:tracePt t="444038" x="2008188" y="5994400"/>
          <p14:tracePt t="444046" x="2036763" y="5986463"/>
          <p14:tracePt t="444054" x="2051050" y="5986463"/>
          <p14:tracePt t="444054" x="2079625" y="5980113"/>
          <p14:tracePt t="444071" x="2093913" y="5980113"/>
          <p14:tracePt t="444087" x="2100263" y="5980113"/>
          <p14:tracePt t="444104" x="2114550" y="5980113"/>
          <p14:tracePt t="444120" x="2143125" y="5980113"/>
          <p14:tracePt t="444136" x="2179638" y="5980113"/>
          <p14:tracePt t="444153" x="2208213" y="5980113"/>
          <p14:tracePt t="444198" x="2214563" y="5980113"/>
          <p14:tracePt t="444206" x="2222500" y="5980113"/>
          <p14:tracePt t="444214" x="2236788" y="5980113"/>
          <p14:tracePt t="444220" x="2265363" y="5980113"/>
          <p14:tracePt t="444236" x="2308225" y="6015038"/>
          <p14:tracePt t="444253" x="2336800" y="6029325"/>
          <p14:tracePt t="444270" x="2357438" y="6037263"/>
          <p14:tracePt t="444286" x="2357438" y="6043613"/>
          <p14:tracePt t="444303" x="2371725" y="6065838"/>
          <p14:tracePt t="444319" x="2386013" y="6080125"/>
          <p14:tracePt t="444336" x="2400300" y="6115050"/>
          <p14:tracePt t="444352" x="2422525" y="6151563"/>
          <p14:tracePt t="444370" x="2422525" y="6165850"/>
          <p14:tracePt t="444386" x="2422525" y="6180138"/>
          <p14:tracePt t="444403" x="2422525" y="6200775"/>
          <p14:tracePt t="444419" x="2422525" y="6237288"/>
          <p14:tracePt t="444436" x="2422525" y="6251575"/>
          <p14:tracePt t="444452" x="2414588" y="6265863"/>
          <p14:tracePt t="444469" x="2400300" y="6286500"/>
          <p14:tracePt t="444487" x="2379663" y="6300788"/>
          <p14:tracePt t="444503" x="2343150" y="6329363"/>
          <p14:tracePt t="444521" x="2300288" y="6343650"/>
          <p14:tracePt t="444536" x="2257425" y="6365875"/>
          <p14:tracePt t="444553" x="2214563" y="6365875"/>
          <p14:tracePt t="444569" x="2157413" y="6372225"/>
          <p14:tracePt t="444587" x="2122488" y="6372225"/>
          <p14:tracePt t="444602" x="2093913" y="6372225"/>
          <p14:tracePt t="444619" x="2057400" y="6372225"/>
          <p14:tracePt t="444637" x="2036763" y="6372225"/>
          <p14:tracePt t="444653" x="1993900" y="6372225"/>
          <p14:tracePt t="444653" x="1957388" y="6372225"/>
          <p14:tracePt t="444671" x="1943100" y="6372225"/>
          <p14:tracePt t="444685" x="1908175" y="6357938"/>
          <p14:tracePt t="444703" x="1893888" y="6357938"/>
          <p14:tracePt t="444719" x="1871663" y="6351588"/>
          <p14:tracePt t="444736" x="1865313" y="6343650"/>
          <p14:tracePt t="444753" x="1843088" y="6323013"/>
          <p14:tracePt t="444769" x="1836738" y="6315075"/>
          <p14:tracePt t="444785" x="1828800" y="6272213"/>
          <p14:tracePt t="444802" x="1828800" y="6229350"/>
          <p14:tracePt t="444819" x="1828800" y="6186488"/>
          <p14:tracePt t="444836" x="1828800" y="6122988"/>
          <p14:tracePt t="444853" x="1828800" y="6100763"/>
          <p14:tracePt t="444869" x="1828800" y="6072188"/>
          <p14:tracePt t="444869" x="1828800" y="6057900"/>
          <p14:tracePt t="444902" x="1828800" y="6043613"/>
          <p14:tracePt t="444903" x="1828800" y="6037263"/>
          <p14:tracePt t="444919" x="1828800" y="6022975"/>
          <p14:tracePt t="444935" x="1843088" y="5994400"/>
          <p14:tracePt t="444952" x="1851025" y="5986463"/>
          <p14:tracePt t="444969" x="1865313" y="5965825"/>
          <p14:tracePt t="444985" x="1885950" y="5951538"/>
          <p14:tracePt t="445003" x="1900238" y="5943600"/>
          <p14:tracePt t="445019" x="1914525" y="5943600"/>
          <p14:tracePt t="445035" x="1951038" y="5937250"/>
          <p14:tracePt t="445052" x="1971675" y="5937250"/>
          <p14:tracePt t="445069" x="2008188" y="5937250"/>
          <p14:tracePt t="445085" x="2028825" y="5937250"/>
          <p14:tracePt t="445101" x="2057400" y="5937250"/>
          <p14:tracePt t="445119" x="2079625" y="5937250"/>
          <p14:tracePt t="445134" x="2122488" y="5937250"/>
          <p14:tracePt t="445152" x="2171700" y="5957888"/>
          <p14:tracePt t="445168" x="2214563" y="5972175"/>
          <p14:tracePt t="445186" x="2222500" y="5980113"/>
          <p14:tracePt t="445238" x="2228850" y="5986463"/>
          <p14:tracePt t="445238" x="2228850" y="5994400"/>
          <p14:tracePt t="445270" x="2228850" y="6000750"/>
          <p14:tracePt t="445286" x="2228850" y="6008688"/>
          <p14:tracePt t="445302" x="2228850" y="6022975"/>
          <p14:tracePt t="445318" x="2228850" y="6029325"/>
          <p14:tracePt t="445318" x="2228850" y="6037263"/>
          <p14:tracePt t="445336" x="2222500" y="6051550"/>
          <p14:tracePt t="445352" x="2200275" y="6065838"/>
          <p14:tracePt t="445368" x="2193925" y="6072188"/>
          <p14:tracePt t="445385" x="2179638" y="6072188"/>
          <p14:tracePt t="445401" x="2165350" y="6072188"/>
          <p14:tracePt t="445418" x="2143125" y="6072188"/>
          <p14:tracePt t="445462" x="2136775" y="6072188"/>
          <p14:tracePt t="445526" x="2128838" y="6080125"/>
          <p14:tracePt t="445878" x="2108200" y="6080125"/>
          <p14:tracePt t="445885" x="2085975" y="6057900"/>
          <p14:tracePt t="445886" x="2065338" y="5986463"/>
          <p14:tracePt t="445901" x="2008188" y="5886450"/>
          <p14:tracePt t="445917" x="1757363" y="5580063"/>
          <p14:tracePt t="445934" x="1536700" y="5386388"/>
          <p14:tracePt t="445951" x="1136650" y="5072063"/>
          <p14:tracePt t="445968" x="814388" y="4843463"/>
          <p14:tracePt t="445984" x="685800" y="4743450"/>
          <p14:tracePt t="445984" x="0" y="0"/>
        </p14:tracePtLst>
        <p14:tracePtLst>
          <p14:tracePt t="446102" x="407988" y="4371975"/>
          <p14:tracePt t="446175" x="407988" y="4365625"/>
          <p14:tracePt t="446214" x="407988" y="4351338"/>
          <p14:tracePt t="446221" x="407988" y="4343400"/>
          <p14:tracePt t="446238" x="414338" y="4329113"/>
          <p14:tracePt t="446246" x="428625" y="4322763"/>
          <p14:tracePt t="446254" x="471488" y="4314825"/>
          <p14:tracePt t="446267" x="585788" y="4271963"/>
          <p14:tracePt t="446283" x="679450" y="4257675"/>
          <p14:tracePt t="446300" x="728663" y="4243388"/>
          <p14:tracePt t="446317" x="757238" y="4243388"/>
          <p14:tracePt t="446317" x="779463" y="4243388"/>
          <p14:tracePt t="446334" x="808038" y="4243388"/>
          <p14:tracePt t="446350" x="842963" y="4243388"/>
          <p14:tracePt t="446366" x="865188" y="4229100"/>
          <p14:tracePt t="446383" x="885825" y="4229100"/>
          <p14:tracePt t="446400" x="900113" y="4222750"/>
          <p14:tracePt t="446416" x="908050" y="4222750"/>
          <p14:tracePt t="446470" x="922338" y="4222750"/>
          <p14:tracePt t="446478" x="936625" y="4237038"/>
          <p14:tracePt t="446486" x="950913" y="4271963"/>
          <p14:tracePt t="446499" x="950913" y="4300538"/>
          <p14:tracePt t="446501" x="950913" y="4379913"/>
          <p14:tracePt t="446516" x="950913" y="4443413"/>
          <p14:tracePt t="446532" x="900113" y="4529138"/>
          <p14:tracePt t="446550" x="822325" y="4637088"/>
          <p14:tracePt t="446567" x="800100" y="4679950"/>
          <p14:tracePt t="446583" x="800100" y="4714875"/>
          <p14:tracePt t="446601" x="800100" y="4729163"/>
          <p14:tracePt t="446616" x="800100" y="4751388"/>
          <p14:tracePt t="446633" x="800100" y="4757738"/>
          <p14:tracePt t="446649" x="800100" y="4772025"/>
          <p14:tracePt t="446667" x="800100" y="4794250"/>
          <p14:tracePt t="446683" x="800100" y="4800600"/>
          <p14:tracePt t="446742" x="800100" y="4808538"/>
          <p14:tracePt t="446750" x="814388" y="4814888"/>
          <p14:tracePt t="446757" x="828675" y="4814888"/>
          <p14:tracePt t="446765" x="857250" y="4837113"/>
          <p14:tracePt t="446783" x="885825" y="4837113"/>
          <p14:tracePt t="446800" x="942975" y="4837113"/>
          <p14:tracePt t="446817" x="1000125" y="4837113"/>
          <p14:tracePt t="446834" x="1143000" y="4800600"/>
          <p14:tracePt t="446849" x="1250950" y="4779963"/>
          <p14:tracePt t="446866" x="1343025" y="4772025"/>
          <p14:tracePt t="446882" x="1393825" y="4765675"/>
          <p14:tracePt t="446899" x="1408113" y="4765675"/>
          <p14:tracePt t="446915" x="1422400" y="4765675"/>
          <p14:tracePt t="446932" x="1443038" y="4765675"/>
          <p14:tracePt t="446949" x="1465263" y="4765675"/>
          <p14:tracePt t="446966" x="1493838" y="4765675"/>
          <p14:tracePt t="446982" x="1508125" y="4765675"/>
          <p14:tracePt t="446999" x="1536700" y="4765675"/>
          <p14:tracePt t="447015" x="1579563" y="4765675"/>
          <p14:tracePt t="447032" x="1608138" y="4765675"/>
          <p14:tracePt t="447118" x="1622425" y="4772025"/>
          <p14:tracePt t="447126" x="1600200" y="4794250"/>
          <p14:tracePt t="447134" x="1571625" y="4794250"/>
          <p14:tracePt t="447142" x="1528763" y="4794250"/>
          <p14:tracePt t="447148" x="1450975" y="4822825"/>
          <p14:tracePt t="447165" x="1314450" y="4837113"/>
          <p14:tracePt t="447182" x="1214438" y="4837113"/>
          <p14:tracePt t="447199" x="1150938" y="4837113"/>
          <p14:tracePt t="447215" x="1114425" y="4843463"/>
          <p14:tracePt t="447232" x="1108075" y="4843463"/>
          <p14:tracePt t="447310" x="1122363" y="4843463"/>
          <p14:tracePt t="447318" x="1157288" y="4843463"/>
          <p14:tracePt t="447326" x="1208088" y="4843463"/>
          <p14:tracePt t="447332" x="1308100" y="4829175"/>
          <p14:tracePt t="447349" x="1385888" y="4829175"/>
          <p14:tracePt t="447365" x="1500188" y="4829175"/>
          <p14:tracePt t="447382" x="1528763" y="4829175"/>
          <p14:tracePt t="447398" x="1543050" y="4829175"/>
          <p14:tracePt t="447502" x="1500188" y="4829175"/>
          <p14:tracePt t="447510" x="1379538" y="4829175"/>
          <p14:tracePt t="447518" x="1328738" y="4829175"/>
          <p14:tracePt t="447521" x="1271588" y="4829175"/>
          <p14:tracePt t="447531" x="1200150" y="4829175"/>
          <p14:tracePt t="447548" x="1171575" y="4829175"/>
          <p14:tracePt t="447638" x="1228725" y="4822825"/>
          <p14:tracePt t="447646" x="1279525" y="4822825"/>
          <p14:tracePt t="447654" x="1336675" y="4808538"/>
          <p14:tracePt t="447662" x="1408113" y="4808538"/>
          <p14:tracePt t="447668" x="1543050" y="4808538"/>
          <p14:tracePt t="447681" x="1557338" y="4808538"/>
          <p14:tracePt t="447758" x="1543050" y="4808538"/>
          <p14:tracePt t="447766" x="1508125" y="4808538"/>
          <p14:tracePt t="447782" x="1479550" y="4822825"/>
          <p14:tracePt t="447782" x="1471613" y="4822825"/>
          <p14:tracePt t="448390" x="1465263" y="4822825"/>
          <p14:tracePt t="448401" x="1457325" y="4822825"/>
          <p14:tracePt t="448406" x="1450975" y="4786313"/>
          <p14:tracePt t="448415" x="1450975" y="4700588"/>
          <p14:tracePt t="448430" x="1450975" y="4479925"/>
          <p14:tracePt t="448448" x="1422400" y="4129088"/>
          <p14:tracePt t="448464" x="1379538" y="3851275"/>
          <p14:tracePt t="448480" x="1322388" y="3557588"/>
          <p14:tracePt t="448497" x="1285875" y="3314700"/>
          <p14:tracePt t="448513" x="1271588" y="3108325"/>
          <p14:tracePt t="448530" x="1243013" y="2928938"/>
          <p14:tracePt t="448546" x="1243013" y="2808288"/>
          <p14:tracePt t="448564" x="1222375" y="2736850"/>
          <p14:tracePt t="448580" x="1214438" y="2693988"/>
          <p14:tracePt t="448597" x="1214438" y="2665413"/>
          <p14:tracePt t="448638" x="1214438" y="2651125"/>
          <p14:tracePt t="448647" x="1208088" y="2614613"/>
          <p14:tracePt t="448654" x="1208088" y="2579688"/>
          <p14:tracePt t="448668" x="1208088" y="2536825"/>
          <p14:tracePt t="448679" x="1208088" y="2500313"/>
          <p14:tracePt t="448697" x="1200150" y="2479675"/>
          <p14:tracePt t="448714" x="1200150" y="2457450"/>
          <p14:tracePt t="448730" x="1185863" y="2436813"/>
          <p14:tracePt t="448798" x="1179513" y="2428875"/>
          <p14:tracePt t="448806" x="1171575" y="2428875"/>
          <p14:tracePt t="448814" x="1157288" y="2428875"/>
          <p14:tracePt t="448817" x="1136650" y="2428875"/>
          <p14:tracePt t="448830" x="1128713" y="2428875"/>
          <p14:tracePt t="448847" x="1114425" y="2428875"/>
          <p14:tracePt t="448934" x="1108075" y="2428875"/>
          <p14:tracePt t="448966" x="1100138" y="2428875"/>
          <p14:tracePt t="449134" x="1100138" y="2422525"/>
          <p14:tracePt t="449142" x="1108075" y="2414588"/>
          <p14:tracePt t="449150" x="1157288" y="2414588"/>
          <p14:tracePt t="449163" x="1200150" y="2414588"/>
          <p14:tracePt t="449179" x="1265238" y="2414588"/>
          <p14:tracePt t="449196" x="1314450" y="2414588"/>
          <p14:tracePt t="449212" x="1336675" y="2414588"/>
          <p14:tracePt t="449229" x="1414463" y="2414588"/>
          <p14:tracePt t="449246" x="1493838" y="2414588"/>
          <p14:tracePt t="449263" x="1557338" y="2414588"/>
          <p14:tracePt t="449279" x="1608138" y="2408238"/>
          <p14:tracePt t="449296" x="1636713" y="2408238"/>
          <p14:tracePt t="449313" x="1685925" y="2400300"/>
          <p14:tracePt t="449329" x="1736725" y="2400300"/>
          <p14:tracePt t="449362" x="1779588" y="2400300"/>
          <p14:tracePt t="449362" x="1814513" y="2393950"/>
          <p14:tracePt t="449380" x="1822450" y="2393950"/>
          <p14:tracePt t="449396" x="1828800" y="2393950"/>
          <p14:tracePt t="449412" x="1843088" y="2393950"/>
          <p14:tracePt t="449428" x="1851025" y="2393950"/>
          <p14:tracePt t="449446" x="1865313" y="2371725"/>
          <p14:tracePt t="449463" x="1871663" y="2371725"/>
          <p14:tracePt t="449479" x="1893888" y="2365375"/>
          <p14:tracePt t="449606" x="1893888" y="2357438"/>
          <p14:tracePt t="449614" x="1865313" y="2351088"/>
          <p14:tracePt t="449622" x="1822450" y="2328863"/>
          <p14:tracePt t="449630" x="1779588" y="2308225"/>
          <p14:tracePt t="449645" x="1693863" y="2271713"/>
          <p14:tracePt t="449662" x="1651000" y="2265363"/>
          <p14:tracePt t="449678" x="1636713" y="2265363"/>
          <p14:tracePt t="449695" x="1628775" y="2257425"/>
          <p14:tracePt t="449712" x="1600200" y="2228850"/>
          <p14:tracePt t="449749" x="1579563" y="2214563"/>
          <p14:tracePt t="449758" x="1565275" y="2193925"/>
          <p14:tracePt t="449814" x="1557338" y="2185988"/>
          <p14:tracePt t="449829" x="1557338" y="2171700"/>
          <p14:tracePt t="449844" x="1550988" y="2151063"/>
          <p14:tracePt t="449845" x="1543050" y="2143125"/>
          <p14:tracePt t="449886" x="1543050" y="2136775"/>
          <p14:tracePt t="449893" x="1550988" y="2114550"/>
          <p14:tracePt t="449895" x="1565275" y="2085975"/>
          <p14:tracePt t="449912" x="1600200" y="2051050"/>
          <p14:tracePt t="449928" x="1636713" y="2028825"/>
          <p14:tracePt t="449945" x="1651000" y="2014538"/>
          <p14:tracePt t="449961" x="1671638" y="2000250"/>
          <p14:tracePt t="449978" x="1685925" y="1993900"/>
          <p14:tracePt t="449994" x="1700213" y="1985963"/>
          <p14:tracePt t="450011" x="1736725" y="1965325"/>
          <p14:tracePt t="450028" x="1771650" y="1951038"/>
          <p14:tracePt t="450045" x="1793875" y="1951038"/>
          <p14:tracePt t="450061" x="1822450" y="1936750"/>
          <p14:tracePt t="450078" x="1828800" y="1936750"/>
          <p14:tracePt t="450095" x="1851025" y="1936750"/>
          <p14:tracePt t="450158" x="1857375" y="1928813"/>
          <p14:tracePt t="450177" x="1857375" y="1914525"/>
          <p14:tracePt t="450198" x="1857375" y="1908175"/>
          <p14:tracePt t="450254" x="1857375" y="1900238"/>
          <p14:tracePt t="450358" x="1857375" y="1893888"/>
          <p14:tracePt t="450366" x="1851025" y="1893888"/>
          <p14:tracePt t="450622" x="1843088" y="1900238"/>
          <p14:tracePt t="450630" x="1822450" y="1957388"/>
          <p14:tracePt t="450635" x="1785938" y="2014538"/>
          <p14:tracePt t="450643" x="1736725" y="2151063"/>
          <p14:tracePt t="450660" x="1685925" y="2343150"/>
          <p14:tracePt t="450660" x="1657350" y="2471738"/>
          <p14:tracePt t="450678" x="1614488" y="2608263"/>
          <p14:tracePt t="450693" x="1571625" y="3043238"/>
          <p14:tracePt t="450711" x="1571625" y="3328988"/>
          <p14:tracePt t="450727" x="1571625" y="3586163"/>
          <p14:tracePt t="450744" x="1579563" y="3794125"/>
          <p14:tracePt t="450761" x="1622425" y="3957638"/>
          <p14:tracePt t="450777" x="1665288" y="4057650"/>
          <p14:tracePt t="450794" x="1685925" y="4143375"/>
          <p14:tracePt t="450810" x="1728788" y="4229100"/>
          <p14:tracePt t="450828" x="1785938" y="4329113"/>
          <p14:tracePt t="450844" x="1857375" y="4437063"/>
          <p14:tracePt t="450861" x="1914525" y="4479925"/>
          <p14:tracePt t="450877" x="1936750" y="4508500"/>
          <p14:tracePt t="450894" x="1993900" y="4643438"/>
          <p14:tracePt t="450911" x="2043113" y="4714875"/>
          <p14:tracePt t="450926" x="2128838" y="4857750"/>
          <p14:tracePt t="450943" x="2222500" y="4965700"/>
          <p14:tracePt t="450960" x="2279650" y="5065713"/>
          <p14:tracePt t="450977" x="2322513" y="5137150"/>
          <p14:tracePt t="450993" x="2351088" y="5186363"/>
          <p14:tracePt t="451010" x="2408238" y="5286375"/>
          <p14:tracePt t="451026" x="2471738" y="5365750"/>
          <p14:tracePt t="451044" x="2500313" y="5400675"/>
          <p14:tracePt t="451060" x="2508250" y="5437188"/>
          <p14:tracePt t="451077" x="2522538" y="5486400"/>
          <p14:tracePt t="451077" x="2522538" y="5514975"/>
          <p14:tracePt t="451095" x="2536825" y="5586413"/>
          <p14:tracePt t="451110" x="2543175" y="5629275"/>
          <p14:tracePt t="451126" x="2571750" y="5700713"/>
          <p14:tracePt t="451143" x="2593975" y="5757863"/>
          <p14:tracePt t="451160" x="2622550" y="5786438"/>
          <p14:tracePt t="451177" x="2622550" y="5794375"/>
          <p14:tracePt t="451230" x="2628900" y="5800725"/>
          <p14:tracePt t="451238" x="2636838" y="5800725"/>
          <p14:tracePt t="451246" x="2657475" y="5800725"/>
          <p14:tracePt t="451254" x="2708275" y="5800725"/>
          <p14:tracePt t="451262" x="2800350" y="5794375"/>
          <p14:tracePt t="451276" x="2886075" y="5786438"/>
          <p14:tracePt t="451293" x="2922588" y="5757863"/>
          <p14:tracePt t="451397" x="2928938" y="5765800"/>
          <p14:tracePt t="451422" x="2936875" y="5808663"/>
          <p14:tracePt t="451430" x="2936875" y="5815013"/>
          <p14:tracePt t="451437" x="2957513" y="5851525"/>
          <p14:tracePt t="451446" x="2971800" y="5880100"/>
          <p14:tracePt t="451460" x="3014663" y="5922963"/>
          <p14:tracePt t="451476" x="3028950" y="5937250"/>
          <p14:tracePt t="451542" x="3028950" y="5943600"/>
          <p14:tracePt t="451582" x="3028950" y="5957888"/>
          <p14:tracePt t="451590" x="3014663" y="5986463"/>
          <p14:tracePt t="451598" x="2986088" y="6000750"/>
          <p14:tracePt t="451609" x="2951163" y="6029325"/>
          <p14:tracePt t="451625" x="2922588" y="6037263"/>
          <p14:tracePt t="451642" x="2908300" y="6043613"/>
          <p14:tracePt t="451658" x="2879725" y="6043613"/>
          <p14:tracePt t="451676" x="2857500" y="6057900"/>
          <p14:tracePt t="451718" x="2843213" y="6057900"/>
          <p14:tracePt t="451726" x="2836863" y="6057900"/>
          <p14:tracePt t="451734" x="2822575" y="6057900"/>
          <p14:tracePt t="451742" x="2786063" y="6057900"/>
          <p14:tracePt t="451759" x="2765425" y="6057900"/>
          <p14:tracePt t="451806" x="2757488" y="6057900"/>
          <p14:tracePt t="451814" x="2757488" y="6022975"/>
          <p14:tracePt t="451822" x="2757488" y="6008688"/>
          <p14:tracePt t="451825" x="2757488" y="5943600"/>
          <p14:tracePt t="451842" x="2765425" y="5886450"/>
          <p14:tracePt t="451858" x="2779713" y="5857875"/>
          <p14:tracePt t="451876" x="2814638" y="5815013"/>
          <p14:tracePt t="451892" x="2843213" y="5794375"/>
          <p14:tracePt t="451909" x="2879725" y="5786438"/>
          <p14:tracePt t="451925" x="2928938" y="5772150"/>
          <p14:tracePt t="451943" x="2951163" y="5765800"/>
          <p14:tracePt t="451959" x="2994025" y="5765800"/>
          <p14:tracePt t="451975" x="3014663" y="5765800"/>
          <p14:tracePt t="451992" x="3094038" y="5765800"/>
          <p14:tracePt t="452010" x="3143250" y="5786438"/>
          <p14:tracePt t="452025" x="3186113" y="5815013"/>
          <p14:tracePt t="452042" x="3200400" y="5837238"/>
          <p14:tracePt t="452058" x="3222625" y="5872163"/>
          <p14:tracePt t="452075" x="3236913" y="5908675"/>
          <p14:tracePt t="452092" x="3236913" y="5937250"/>
          <p14:tracePt t="452108" x="3236913" y="5972175"/>
          <p14:tracePt t="452125" x="3228975" y="6029325"/>
          <p14:tracePt t="452142" x="3208338" y="6080125"/>
          <p14:tracePt t="452159" x="3208338" y="6094413"/>
          <p14:tracePt t="452175" x="3194050" y="6122988"/>
          <p14:tracePt t="452192" x="3179763" y="6143625"/>
          <p14:tracePt t="452209" x="3171825" y="6165850"/>
          <p14:tracePt t="452225" x="3151188" y="6194425"/>
          <p14:tracePt t="452242" x="3136900" y="6229350"/>
          <p14:tracePt t="452258" x="3094038" y="6286500"/>
          <p14:tracePt t="452275" x="3079750" y="6323013"/>
          <p14:tracePt t="452291" x="3065463" y="6337300"/>
          <p14:tracePt t="452308" x="3051175" y="6351588"/>
          <p14:tracePt t="452324" x="3008313" y="6386513"/>
          <p14:tracePt t="452343" x="2971800" y="6400800"/>
          <p14:tracePt t="452358" x="2922588" y="6423025"/>
          <p14:tracePt t="452375" x="2879725" y="6429375"/>
          <p14:tracePt t="452391" x="2871788" y="6429375"/>
          <p14:tracePt t="452408" x="2851150" y="6437313"/>
          <p14:tracePt t="452443" x="2843213" y="6443663"/>
          <p14:tracePt t="452470" x="2836863" y="6443663"/>
          <p14:tracePt t="452518" x="2814638" y="6443663"/>
          <p14:tracePt t="452526" x="2800350" y="6437313"/>
          <p14:tracePt t="452542" x="2786063" y="6394450"/>
          <p14:tracePt t="452543" x="2751138" y="6343650"/>
          <p14:tracePt t="452558" x="2708275" y="6243638"/>
          <p14:tracePt t="452575" x="2679700" y="6157913"/>
          <p14:tracePt t="452591" x="2614613" y="6008688"/>
          <p14:tracePt t="452608" x="2465388" y="5715000"/>
          <p14:tracePt t="452624" x="2222500" y="5408613"/>
          <p14:tracePt t="452641" x="1808163" y="4951413"/>
          <p14:tracePt t="452657" x="1365250" y="4437063"/>
          <p14:tracePt t="452674" x="879475" y="3822700"/>
          <p14:tracePt t="452690" x="579438" y="3308350"/>
          <p14:tracePt t="452708" x="365125" y="2936875"/>
          <p14:tracePt t="452725" x="285750" y="2686050"/>
          <p14:tracePt t="452741" x="257175" y="2514600"/>
          <p14:tracePt t="452741" x="257175" y="2422525"/>
          <p14:tracePt t="452758" x="236538" y="2228850"/>
          <p14:tracePt t="452774" x="236538" y="2079625"/>
          <p14:tracePt t="452791" x="236538" y="1936750"/>
          <p14:tracePt t="452807" x="214313" y="1843088"/>
          <p14:tracePt t="452824" x="200025" y="1765300"/>
          <p14:tracePt t="452841" x="185738" y="1714500"/>
          <p14:tracePt t="452857" x="185738" y="1671638"/>
          <p14:tracePt t="452874" x="185738" y="1622425"/>
          <p14:tracePt t="452891" x="185738" y="1571625"/>
          <p14:tracePt t="452908" x="193675" y="1528763"/>
          <p14:tracePt t="452924" x="222250" y="1479550"/>
          <p14:tracePt t="452940" x="250825" y="1457325"/>
          <p14:tracePt t="452957" x="300038" y="1450975"/>
          <p14:tracePt t="452974" x="322263" y="1450975"/>
          <p14:tracePt t="452990" x="350838" y="1450975"/>
          <p14:tracePt t="453007" x="393700" y="1450975"/>
          <p14:tracePt t="453023" x="436563" y="1450975"/>
          <p14:tracePt t="453041" x="514350" y="1450975"/>
          <p14:tracePt t="453058" x="593725" y="1465263"/>
          <p14:tracePt t="453074" x="722313" y="1508125"/>
          <p14:tracePt t="453091" x="822325" y="1528763"/>
          <p14:tracePt t="453106" x="914400" y="1550988"/>
          <p14:tracePt t="453123" x="957263" y="1565275"/>
          <p14:tracePt t="453140" x="1014413" y="1571625"/>
          <p14:tracePt t="453157" x="1108075" y="1571625"/>
          <p14:tracePt t="453175" x="1200150" y="1571625"/>
          <p14:tracePt t="453190" x="1285875" y="1571625"/>
          <p14:tracePt t="453207" x="1379538" y="1579563"/>
          <p14:tracePt t="453223" x="1450975" y="1593850"/>
          <p14:tracePt t="453240" x="1514475" y="1600200"/>
          <p14:tracePt t="453257" x="1543050" y="1608138"/>
          <p14:tracePt t="453274" x="1571625" y="1608138"/>
          <p14:tracePt t="453290" x="1585913" y="1608138"/>
          <p14:tracePt t="453306" x="1608138" y="1608138"/>
          <p14:tracePt t="453324" x="1665288" y="1622425"/>
          <p14:tracePt t="453340" x="1743075" y="1622425"/>
          <p14:tracePt t="453357" x="1800225" y="1628775"/>
          <p14:tracePt t="453373" x="1851025" y="1636713"/>
          <p14:tracePt t="453390" x="1893888" y="1657350"/>
          <p14:tracePt t="453406" x="1914525" y="1657350"/>
          <p14:tracePt t="453424" x="1943100" y="1657350"/>
          <p14:tracePt t="453440" x="1971675" y="1657350"/>
          <p14:tracePt t="453456" x="2036763" y="1671638"/>
          <p14:tracePt t="453473" x="2071688" y="1671638"/>
          <p14:tracePt t="453490" x="2114550" y="1679575"/>
          <p14:tracePt t="453506" x="2151063" y="1679575"/>
          <p14:tracePt t="453523" x="2171700" y="1700213"/>
          <p14:tracePt t="453566" x="2179638" y="1700213"/>
          <p14:tracePt t="453598" x="2185988" y="1708150"/>
          <p14:tracePt t="453638" x="2179638" y="1714500"/>
          <p14:tracePt t="453646" x="2171700" y="1714500"/>
          <p14:tracePt t="453654" x="2157413" y="1714500"/>
          <p14:tracePt t="453662" x="2114550" y="1722438"/>
          <p14:tracePt t="453673" x="2065338" y="1743075"/>
          <p14:tracePt t="453690" x="2014538" y="1751013"/>
          <p14:tracePt t="453705" x="1943100" y="1751013"/>
          <p14:tracePt t="453723" x="1879600" y="1751013"/>
          <p14:tracePt t="453739" x="1857375" y="1751013"/>
          <p14:tracePt t="453756" x="1836738" y="1751013"/>
          <p14:tracePt t="453772" x="1828800" y="1751013"/>
          <p14:tracePt t="453789" x="1785938" y="1751013"/>
          <p14:tracePt t="453806" x="1765300" y="1751013"/>
          <p14:tracePt t="453823" x="1751013" y="1751013"/>
          <p14:tracePt t="453840" x="1743075" y="1751013"/>
          <p14:tracePt t="453982" x="1751013" y="1751013"/>
          <p14:tracePt t="453990" x="1757363" y="1751013"/>
          <p14:tracePt t="453998" x="1779588" y="1751013"/>
          <p14:tracePt t="454006" x="1843088" y="1751013"/>
          <p14:tracePt t="454023" x="1871663" y="1751013"/>
          <p14:tracePt t="454039" x="1928813" y="1751013"/>
          <p14:tracePt t="454056" x="1965325" y="1743075"/>
          <p14:tracePt t="454072" x="1979613" y="1743075"/>
          <p14:tracePt t="454110" x="1993900" y="1743075"/>
          <p14:tracePt t="454254" x="1979613" y="1743075"/>
          <p14:tracePt t="454270" x="1971675" y="1743075"/>
          <p14:tracePt t="454272" x="1965325" y="1743075"/>
          <p14:tracePt t="454279" x="1943100" y="1743075"/>
          <p14:tracePt t="454288" x="1928813" y="1743075"/>
          <p14:tracePt t="454304" x="1893888" y="1751013"/>
          <p14:tracePt t="454322" x="1879600" y="1771650"/>
          <p14:tracePt t="454339" x="1851025" y="1800225"/>
          <p14:tracePt t="454356" x="1836738" y="1822450"/>
          <p14:tracePt t="454372" x="1828800" y="1836738"/>
          <p14:tracePt t="454388" x="1822450" y="1851025"/>
          <p14:tracePt t="454405" x="1814513" y="1857375"/>
          <p14:tracePt t="454422" x="1814513" y="1865313"/>
          <p14:tracePt t="454438" x="1814513" y="1871663"/>
          <p14:tracePt t="454455" x="1814513" y="1900238"/>
          <p14:tracePt t="454472" x="1814513" y="1922463"/>
          <p14:tracePt t="454488" x="1814513" y="1951038"/>
          <p14:tracePt t="454505" x="1814513" y="1971675"/>
          <p14:tracePt t="454522" x="1814513" y="1985963"/>
          <p14:tracePt t="454538" x="1822450" y="2014538"/>
          <p14:tracePt t="454555" x="1822450" y="2051050"/>
          <p14:tracePt t="454571" x="1828800" y="2065338"/>
          <p14:tracePt t="454588" x="1828800" y="2085975"/>
          <p14:tracePt t="454605" x="1828800" y="2108200"/>
          <p14:tracePt t="454605" x="1843088" y="2136775"/>
          <p14:tracePt t="454623" x="1851025" y="2143125"/>
          <p14:tracePt t="454638" x="1857375" y="2171700"/>
          <p14:tracePt t="454654" x="1857375" y="2185988"/>
          <p14:tracePt t="454671" x="1857375" y="2208213"/>
          <p14:tracePt t="454688" x="1865313" y="2228850"/>
          <p14:tracePt t="454705" x="1865313" y="2265363"/>
          <p14:tracePt t="454721" x="1865313" y="2308225"/>
          <p14:tracePt t="454738" x="1865313" y="2351088"/>
          <p14:tracePt t="454755" x="1865313" y="2386013"/>
          <p14:tracePt t="454771" x="1865313" y="2414588"/>
          <p14:tracePt t="454788" x="1871663" y="2436813"/>
          <p14:tracePt t="454805" x="1871663" y="2443163"/>
          <p14:tracePt t="454821" x="1879600" y="2486025"/>
          <p14:tracePt t="454839" x="1885950" y="2493963"/>
          <p14:tracePt t="454854" x="1893888" y="2508250"/>
          <p14:tracePt t="454893" x="1893888" y="2514600"/>
          <p14:tracePt t="454901" x="1893888" y="2543175"/>
          <p14:tracePt t="454904" x="1893888" y="2551113"/>
          <p14:tracePt t="454921" x="1893888" y="2571750"/>
          <p14:tracePt t="454937" x="1893888" y="2579688"/>
          <p14:tracePt t="454990" x="1893888" y="2586038"/>
          <p14:tracePt t="455190" x="1900238" y="2593975"/>
          <p14:tracePt t="455197" x="1914525" y="2622550"/>
          <p14:tracePt t="455214" x="1922463" y="2628900"/>
          <p14:tracePt t="455231" x="1936750" y="2628900"/>
          <p14:tracePt t="455231" x="1985963" y="2628900"/>
          <p14:tracePt t="455246" x="2057400" y="2628900"/>
          <p14:tracePt t="455254" x="2128838" y="2628900"/>
          <p14:tracePt t="455262" x="2251075" y="2736850"/>
          <p14:tracePt t="455275" x="2251075" y="2794000"/>
          <p14:tracePt t="455478" x="2251075" y="2800350"/>
          <p14:tracePt t="455486" x="2257425" y="2800350"/>
          <p14:tracePt t="455494" x="2271713" y="2800350"/>
          <p14:tracePt t="455503" x="2328863" y="2808288"/>
          <p14:tracePt t="455520" x="2457450" y="2879725"/>
          <p14:tracePt t="455537" x="2643188" y="3000375"/>
          <p14:tracePt t="455553" x="2836863" y="3194050"/>
          <p14:tracePt t="455570" x="2994025" y="3436938"/>
          <p14:tracePt t="455587" x="3122613" y="3714750"/>
          <p14:tracePt t="455603" x="3171825" y="3929063"/>
          <p14:tracePt t="455620" x="3200400" y="4094163"/>
          <p14:tracePt t="455636" x="3200400" y="4171950"/>
          <p14:tracePt t="455636" x="3208338" y="4200525"/>
          <p14:tracePt t="455654" x="3243263" y="4286250"/>
          <p14:tracePt t="455670" x="3265488" y="4365625"/>
          <p14:tracePt t="455688" x="3294063" y="4422775"/>
          <p14:tracePt t="455703" x="3314700" y="4500563"/>
          <p14:tracePt t="455720" x="3343275" y="4572000"/>
          <p14:tracePt t="455736" x="3365500" y="4665663"/>
          <p14:tracePt t="455753" x="3408363" y="4751388"/>
          <p14:tracePt t="455771" x="3451225" y="4851400"/>
          <p14:tracePt t="455786" x="3471863" y="4929188"/>
          <p14:tracePt t="455804" x="3514725" y="4994275"/>
          <p14:tracePt t="455819" x="3543300" y="5065713"/>
          <p14:tracePt t="455837" x="3565525" y="5122863"/>
          <p14:tracePt t="455853" x="3600450" y="5208588"/>
          <p14:tracePt t="455871" x="3622675" y="5265738"/>
          <p14:tracePt t="455886" x="3651250" y="5322888"/>
          <p14:tracePt t="455903" x="3651250" y="5351463"/>
          <p14:tracePt t="455919" x="3651250" y="5408613"/>
          <p14:tracePt t="455935" x="3657600" y="5465763"/>
          <p14:tracePt t="455953" x="3657600" y="5514975"/>
          <p14:tracePt t="455969" x="3657600" y="5551488"/>
          <p14:tracePt t="455986" x="3657600" y="5557838"/>
          <p14:tracePt t="456002" x="3657600" y="5580063"/>
          <p14:tracePt t="456020" x="3665538" y="5594350"/>
          <p14:tracePt t="456036" x="3679825" y="5614988"/>
          <p14:tracePt t="456052" x="3686175" y="5637213"/>
          <p14:tracePt t="456052" x="3700463" y="5651500"/>
          <p14:tracePt t="456070" x="3700463" y="5657850"/>
          <p14:tracePt t="456110" x="3708400" y="5665788"/>
          <p14:tracePt t="456119" x="3714750" y="5680075"/>
          <p14:tracePt t="456125" x="3729038" y="5694363"/>
          <p14:tracePt t="456135" x="3743325" y="5708650"/>
          <p14:tracePt t="456152" x="3757613" y="5722938"/>
          <p14:tracePt t="456170" x="3765550" y="5737225"/>
          <p14:tracePt t="456186" x="3771900" y="5751513"/>
          <p14:tracePt t="456203" x="3786188" y="5765800"/>
          <p14:tracePt t="456219" x="3843338" y="5808663"/>
          <p14:tracePt t="456236" x="3871913" y="5843588"/>
          <p14:tracePt t="456252" x="3908425" y="5894388"/>
          <p14:tracePt t="456269" x="3943350" y="5943600"/>
          <p14:tracePt t="456286" x="3951288" y="5965825"/>
          <p14:tracePt t="456302" x="3965575" y="5980113"/>
          <p14:tracePt t="456366" x="3971925" y="5980113"/>
          <p14:tracePt t="456382" x="3979863" y="5980113"/>
          <p14:tracePt t="456462" x="3994150" y="5980113"/>
          <p14:tracePt t="456502" x="4008438" y="5980113"/>
          <p14:tracePt t="456718" x="4014788" y="5980113"/>
          <p14:tracePt t="456982" x="4022725" y="5980113"/>
          <p14:tracePt t="456998" x="4029075" y="5980113"/>
          <p14:tracePt t="457006" x="4043363" y="5965825"/>
          <p14:tracePt t="457014" x="4051300" y="5965825"/>
          <p14:tracePt t="457020" x="4057650" y="5957888"/>
          <p14:tracePt t="457035" x="4079875" y="5951538"/>
          <p14:tracePt t="457051" x="4108450" y="5937250"/>
          <p14:tracePt t="457069" x="4129088" y="5922963"/>
          <p14:tracePt t="457126" x="4137025" y="5915025"/>
          <p14:tracePt t="457158" x="4151313" y="5908675"/>
          <p14:tracePt t="457166" x="4171950" y="5908675"/>
          <p14:tracePt t="457198" x="4179888" y="5908675"/>
          <p14:tracePt t="457205" x="4186238" y="5908675"/>
          <p14:tracePt t="457217" x="4200525" y="5908675"/>
          <p14:tracePt t="457218" x="4214813" y="5908675"/>
          <p14:tracePt t="457234" x="4229100" y="5900738"/>
          <p14:tracePt t="457251" x="4243388" y="5894388"/>
          <p14:tracePt t="457267" x="4257675" y="5894388"/>
          <p14:tracePt t="457284" x="4294188" y="5894388"/>
          <p14:tracePt t="457301" x="4300538" y="5894388"/>
          <p14:tracePt t="457301" x="4314825" y="5894388"/>
          <p14:tracePt t="457318" x="4322763" y="5894388"/>
          <p14:tracePt t="457334" x="4329113" y="5894388"/>
          <p14:tracePt t="457350" x="4357688" y="5894388"/>
          <p14:tracePt t="457367" x="4386263" y="5894388"/>
          <p14:tracePt t="457414" x="4394200" y="5894388"/>
          <p14:tracePt t="457422" x="4400550" y="5900738"/>
          <p14:tracePt t="457438" x="4408488" y="5908675"/>
          <p14:tracePt t="457454" x="4414838" y="5915025"/>
          <p14:tracePt t="457467" x="4422775" y="5922963"/>
          <p14:tracePt t="457494" x="4429125" y="5929313"/>
          <p14:tracePt t="457502" x="4437063" y="5937250"/>
          <p14:tracePt t="457518" x="4443413" y="5943600"/>
          <p14:tracePt t="457518" x="4457700" y="5957888"/>
          <p14:tracePt t="457534" x="4486275" y="5986463"/>
          <p14:tracePt t="457550" x="4500563" y="6008688"/>
          <p14:tracePt t="457566" x="4529138" y="6037263"/>
          <p14:tracePt t="457584" x="4529138" y="6043613"/>
          <p14:tracePt t="457600" x="4537075" y="6051550"/>
          <p14:tracePt t="457617" x="4543425" y="6057900"/>
          <p14:tracePt t="457634" x="4551363" y="6080125"/>
          <p14:tracePt t="457650" x="4565650" y="6094413"/>
          <p14:tracePt t="457667" x="4565650" y="6108700"/>
          <p14:tracePt t="457683" x="4565650" y="6115050"/>
          <p14:tracePt t="457700" x="4565650" y="6151563"/>
          <p14:tracePt t="457717" x="4565650" y="6157913"/>
          <p14:tracePt t="457717" x="4565650" y="6172200"/>
          <p14:tracePt t="457734" x="4565650" y="6186488"/>
          <p14:tracePt t="457750" x="4565650" y="6208713"/>
          <p14:tracePt t="457766" x="4565650" y="6229350"/>
          <p14:tracePt t="457784" x="4565650" y="6237288"/>
          <p14:tracePt t="457801" x="4565650" y="6243638"/>
          <p14:tracePt t="457817" x="4565650" y="6251575"/>
          <p14:tracePt t="457854" x="4557713" y="6265863"/>
          <p14:tracePt t="457870" x="4551363" y="6272213"/>
          <p14:tracePt t="457918" x="4543425" y="6280150"/>
          <p14:tracePt t="457926" x="4537075" y="6286500"/>
          <p14:tracePt t="457934" x="4529138" y="6286500"/>
          <p14:tracePt t="457942" x="4522788" y="6286500"/>
          <p14:tracePt t="457942" x="4514850" y="6286500"/>
          <p14:tracePt t="457950" x="4486275" y="6286500"/>
          <p14:tracePt t="457966" x="4457700" y="6286500"/>
          <p14:tracePt t="457983" x="4437063" y="6286500"/>
          <p14:tracePt t="457999" x="4400550" y="6286500"/>
          <p14:tracePt t="458017" x="4371975" y="6286500"/>
          <p14:tracePt t="458033" x="4357688" y="6286500"/>
          <p14:tracePt t="458050" x="4329113" y="6286500"/>
          <p14:tracePt t="458067" x="4314825" y="6286500"/>
          <p14:tracePt t="458083" x="4294188" y="6286500"/>
          <p14:tracePt t="458100" x="4279900" y="6286500"/>
          <p14:tracePt t="458116" x="4251325" y="6286500"/>
          <p14:tracePt t="458116" x="4222750" y="6286500"/>
          <p14:tracePt t="458166" x="4214813" y="6286500"/>
          <p14:tracePt t="458214" x="4208463" y="6286500"/>
          <p14:tracePt t="458270" x="4200525" y="6286500"/>
          <p14:tracePt t="458278" x="4194175" y="6286500"/>
          <p14:tracePt t="458286" x="4179888" y="6280150"/>
          <p14:tracePt t="458294" x="4151313" y="6272213"/>
          <p14:tracePt t="458302" x="4114800" y="6251575"/>
          <p14:tracePt t="458318" x="4043363" y="6223000"/>
          <p14:tracePt t="458333" x="4014788" y="6208713"/>
          <p14:tracePt t="458350" x="3871913" y="6108700"/>
          <p14:tracePt t="458367" x="3608388" y="5965825"/>
          <p14:tracePt t="458382" x="3086100" y="5665788"/>
          <p14:tracePt t="458400" x="2328863" y="5222875"/>
          <p14:tracePt t="458416" x="1693863" y="4779963"/>
          <p14:tracePt t="458433" x="1379538" y="4514850"/>
          <p14:tracePt t="458449" x="1250950" y="4365625"/>
          <p14:tracePt t="458466" x="1185863" y="4200525"/>
          <p14:tracePt t="458482" x="1122363" y="4037013"/>
          <p14:tracePt t="458499" x="1085850" y="3857625"/>
          <p14:tracePt t="458516" x="1042988" y="3679825"/>
          <p14:tracePt t="458532" x="1028700" y="3500438"/>
          <p14:tracePt t="458532" x="993775" y="3408363"/>
          <p14:tracePt t="458565" x="971550" y="3265488"/>
          <p14:tracePt t="458566" x="936625" y="3179763"/>
          <p14:tracePt t="458583" x="928688" y="3136900"/>
          <p14:tracePt t="458599" x="928688" y="3100388"/>
          <p14:tracePt t="458616" x="942975" y="3071813"/>
          <p14:tracePt t="458632" x="965200" y="3014663"/>
          <p14:tracePt t="458649" x="979488" y="2971800"/>
          <p14:tracePt t="458666" x="1000125" y="2914650"/>
          <p14:tracePt t="458682" x="1008063" y="2843213"/>
          <p14:tracePt t="458699" x="1028700" y="2794000"/>
          <p14:tracePt t="458716" x="1036638" y="2736850"/>
          <p14:tracePt t="458732" x="1042988" y="2679700"/>
          <p14:tracePt t="458748" x="1057275" y="2628900"/>
          <p14:tracePt t="458766" x="1057275" y="2614613"/>
          <p14:tracePt t="458782" x="1057275" y="2600325"/>
          <p14:tracePt t="458798" x="1057275" y="2579688"/>
          <p14:tracePt t="458815" x="1057275" y="2557463"/>
          <p14:tracePt t="458832" x="1057275" y="2528888"/>
          <p14:tracePt t="458849" x="1071563" y="2486025"/>
          <p14:tracePt t="458865" x="1079500" y="2479675"/>
          <p14:tracePt t="458918" x="1085850" y="2479675"/>
          <p14:tracePt t="458926" x="1114425" y="2479675"/>
          <p14:tracePt t="458934" x="1143000" y="2479675"/>
          <p14:tracePt t="458934" x="1165225" y="2479675"/>
          <p14:tracePt t="458950" x="1185863" y="2479675"/>
          <p14:tracePt t="458965" x="1279525" y="2479675"/>
          <p14:tracePt t="458982" x="1365250" y="2500313"/>
          <p14:tracePt t="458999" x="1450975" y="2543175"/>
          <p14:tracePt t="459015" x="1493838" y="2571750"/>
          <p14:tracePt t="459032" x="1528763" y="2593975"/>
          <p14:tracePt t="459048" x="1557338" y="2614613"/>
          <p14:tracePt t="459065" x="1579563" y="2628900"/>
          <p14:tracePt t="459082" x="1593850" y="2643188"/>
          <p14:tracePt t="459134" x="1608138" y="2651125"/>
          <p14:tracePt t="459136" x="1614488" y="2657475"/>
          <p14:tracePt t="459150" x="1622425" y="2665413"/>
          <p14:tracePt t="459182" x="1628775" y="2671763"/>
          <p14:tracePt t="459190" x="1636713" y="2679700"/>
          <p14:tracePt t="459198" x="1651000" y="2679700"/>
          <p14:tracePt t="459214" x="1657350" y="2679700"/>
          <p14:tracePt t="459231" x="1671638" y="2693988"/>
          <p14:tracePt t="459248" x="1693863" y="2722563"/>
          <p14:tracePt t="459264" x="1708150" y="2743200"/>
          <p14:tracePt t="459281" x="1714500" y="2757488"/>
          <p14:tracePt t="459298" x="1728788" y="2779713"/>
          <p14:tracePt t="459315" x="1736725" y="2794000"/>
          <p14:tracePt t="459333" x="1736725" y="2822575"/>
          <p14:tracePt t="459348" x="1736725" y="2865438"/>
          <p14:tracePt t="459365" x="1728788" y="2900363"/>
          <p14:tracePt t="459381" x="1722438" y="2908300"/>
          <p14:tracePt t="459430" x="1743075" y="2851150"/>
          <p14:tracePt t="459438" x="1765300" y="2808288"/>
          <p14:tracePt t="459438" x="1785938" y="2779713"/>
          <p14:tracePt t="459448" x="1814513" y="2722563"/>
          <p14:tracePt t="459465" x="1822450" y="2714625"/>
          <p14:tracePt t="459481" x="1828800" y="2714625"/>
          <p14:tracePt t="459497" x="1836738" y="2708275"/>
          <p14:tracePt t="459550" x="1843088" y="2708275"/>
          <p14:tracePt t="459558" x="1857375" y="2700338"/>
          <p14:tracePt t="459566" x="1871663" y="2693988"/>
          <p14:tracePt t="459574" x="1879600" y="2686050"/>
          <p14:tracePt t="459581" x="1885950" y="2679700"/>
          <p14:tracePt t="459597" x="1908175" y="2665413"/>
          <p14:tracePt t="459646" x="1914525" y="2665413"/>
          <p14:tracePt t="459654" x="1922463" y="2651125"/>
          <p14:tracePt t="459655" x="1922463" y="2643188"/>
          <p14:tracePt t="459664" x="1922463" y="2600325"/>
          <p14:tracePt t="459680" x="1922463" y="2571750"/>
          <p14:tracePt t="459698" x="1922463" y="2543175"/>
          <p14:tracePt t="459714" x="1908175" y="2493963"/>
          <p14:tracePt t="459731" x="1900238" y="2465388"/>
          <p14:tracePt t="459747" x="1893888" y="2457450"/>
          <p14:tracePt t="459782" x="1885950" y="2451100"/>
          <p14:tracePt t="459782" x="1879600" y="2451100"/>
          <p14:tracePt t="459797" x="1857375" y="2451100"/>
          <p14:tracePt t="459838" x="1828800" y="2465388"/>
          <p14:tracePt t="459841" x="1828800" y="2493963"/>
          <p14:tracePt t="459847" x="1836738" y="2551113"/>
          <p14:tracePt t="459863" x="1865313" y="2593975"/>
          <p14:tracePt t="459881" x="1900238" y="2622550"/>
          <p14:tracePt t="459896" x="1957388" y="2628900"/>
          <p14:tracePt t="459914" x="2014538" y="2628900"/>
          <p14:tracePt t="459930" x="2065338" y="2628900"/>
          <p14:tracePt t="459946" x="2100263" y="2628900"/>
          <p14:tracePt t="459964" x="2108200" y="2628900"/>
          <p14:tracePt t="459980" x="2108200" y="2622550"/>
          <p14:tracePt t="460022" x="2108200" y="2614613"/>
          <p14:tracePt t="460026" x="2100263" y="2614613"/>
          <p14:tracePt t="460030" x="2036763" y="2628900"/>
          <p14:tracePt t="460046" x="1971675" y="2671763"/>
          <p14:tracePt t="460064" x="1893888" y="2743200"/>
          <p14:tracePt t="460080" x="1779588" y="2871788"/>
          <p14:tracePt t="460097" x="1722438" y="3022600"/>
          <p14:tracePt t="460113" x="1708150" y="3200400"/>
          <p14:tracePt t="460129" x="1679575" y="3422650"/>
          <p14:tracePt t="460147" x="1614488" y="3608388"/>
          <p14:tracePt t="460163" x="1585913" y="3800475"/>
          <p14:tracePt t="460180" x="1522413" y="3965575"/>
          <p14:tracePt t="460196" x="1465263" y="4114800"/>
          <p14:tracePt t="460213" x="1436688" y="4179888"/>
          <p14:tracePt t="460230" x="1408113" y="4214813"/>
          <p14:tracePt t="460246" x="1400175" y="4222750"/>
          <p14:tracePt t="460263" x="1379538" y="4237038"/>
          <p14:tracePt t="460280" x="1328738" y="4257675"/>
          <p14:tracePt t="460296" x="1308100" y="4271963"/>
          <p14:tracePt t="460314" x="1250950" y="4314825"/>
          <p14:tracePt t="460331" x="1200150" y="4351338"/>
          <p14:tracePt t="460346" x="1185863" y="4365625"/>
          <p14:tracePt t="460430" x="1185863" y="4337050"/>
          <p14:tracePt t="460438" x="1193800" y="4286250"/>
          <p14:tracePt t="460438" x="1193800" y="4237038"/>
          <p14:tracePt t="460446" x="1214438" y="4122738"/>
          <p14:tracePt t="460470" x="1271588" y="4000500"/>
          <p14:tracePt t="460480" x="1408113" y="3814763"/>
          <p14:tracePt t="460496" x="1557338" y="3608388"/>
          <p14:tracePt t="460513" x="1657350" y="3471863"/>
          <p14:tracePt t="460529" x="1714500" y="3365500"/>
          <p14:tracePt t="460546" x="1757363" y="3265488"/>
          <p14:tracePt t="460563" x="1814513" y="3179763"/>
          <p14:tracePt t="460579" x="1822450" y="3143250"/>
          <p14:tracePt t="460597" x="1857375" y="3086100"/>
          <p14:tracePt t="460612" x="1885950" y="3028950"/>
          <p14:tracePt t="460612" x="1908175" y="3008313"/>
          <p14:tracePt t="460630" x="1957388" y="2965450"/>
          <p14:tracePt t="460646" x="1985963" y="2928938"/>
          <p14:tracePt t="460663" x="2036763" y="2908300"/>
          <p14:tracePt t="460679" x="2065338" y="2879725"/>
          <p14:tracePt t="460696" x="2079625" y="2836863"/>
          <p14:tracePt t="460712" x="2085975" y="2828925"/>
          <p14:tracePt t="460729" x="2093913" y="2800350"/>
          <p14:tracePt t="460745" x="2093913" y="2765425"/>
          <p14:tracePt t="460762" x="2100263" y="2751138"/>
          <p14:tracePt t="460780" x="2100263" y="2743200"/>
          <p14:tracePt t="460796" x="2100263" y="2722563"/>
          <p14:tracePt t="460813" x="2085975" y="2700338"/>
          <p14:tracePt t="460829" x="2028825" y="2671763"/>
          <p14:tracePt t="460862" x="1971675" y="2651125"/>
          <p14:tracePt t="460863" x="1936750" y="2636838"/>
          <p14:tracePt t="460934" x="1936750" y="2628900"/>
          <p14:tracePt t="460942" x="1965325" y="2628900"/>
          <p14:tracePt t="460950" x="2000250" y="2622550"/>
          <p14:tracePt t="460956" x="2043113" y="2608263"/>
          <p14:tracePt t="460962" x="2100263" y="2579688"/>
          <p14:tracePt t="461054" x="2057400" y="2571750"/>
          <p14:tracePt t="461061" x="2014538" y="2571750"/>
          <p14:tracePt t="461065" x="1965325" y="2557463"/>
          <p14:tracePt t="461078" x="1957388" y="2557463"/>
          <p14:tracePt t="461142" x="1965325" y="2543175"/>
          <p14:tracePt t="461150" x="2000250" y="2543175"/>
          <p14:tracePt t="461157" x="2022475" y="2543175"/>
          <p14:tracePt t="461166" x="2036763" y="2543175"/>
          <p14:tracePt t="461358" x="2022475" y="2543175"/>
          <p14:tracePt t="461362" x="1993900" y="2543175"/>
          <p14:tracePt t="461378" x="1957388" y="2543175"/>
          <p14:tracePt t="461379" x="1922463" y="2543175"/>
          <p14:tracePt t="461395" x="1893888" y="2551113"/>
          <p14:tracePt t="461462" x="1885950" y="2551113"/>
          <p14:tracePt t="461494" x="1879600" y="2557463"/>
          <p14:tracePt t="461686" x="1879600" y="2571750"/>
          <p14:tracePt t="461693" x="1879600" y="2614613"/>
          <p14:tracePt t="461696" x="1879600" y="2665413"/>
          <p14:tracePt t="461702" x="1879600" y="2736850"/>
          <p14:tracePt t="461711" x="1900238" y="2928938"/>
          <p14:tracePt t="461727" x="1914525" y="3157538"/>
          <p14:tracePt t="461745" x="1914525" y="3429000"/>
          <p14:tracePt t="461761" x="1914525" y="3665538"/>
          <p14:tracePt t="461778" x="1879600" y="3879850"/>
          <p14:tracePt t="461794" x="1857375" y="4022725"/>
          <p14:tracePt t="461811" x="1843088" y="4114800"/>
          <p14:tracePt t="461827" x="1814513" y="4200525"/>
          <p14:tracePt t="461845" x="1765300" y="4271963"/>
          <p14:tracePt t="461861" x="1708150" y="4371975"/>
          <p14:tracePt t="461878" x="1679575" y="4414838"/>
          <p14:tracePt t="461895" x="1665288" y="4437063"/>
          <p14:tracePt t="461911" x="1636713" y="4457700"/>
          <p14:tracePt t="461928" x="1571625" y="4494213"/>
          <p14:tracePt t="461944" x="1543050" y="4508500"/>
          <p14:tracePt t="461961" x="1508125" y="4514850"/>
          <p14:tracePt t="461977" x="1493838" y="4514850"/>
          <p14:tracePt t="461994" x="1471613" y="4514850"/>
          <p14:tracePt t="462010" x="1428750" y="4514850"/>
          <p14:tracePt t="462027" x="1385888" y="4514850"/>
          <p14:tracePt t="462044" x="1371600" y="4514850"/>
          <p14:tracePt t="462061" x="1328738" y="4500563"/>
          <p14:tracePt t="462061" x="1322388" y="4494213"/>
          <p14:tracePt t="462078" x="1293813" y="4457700"/>
          <p14:tracePt t="462094" x="1285875" y="4443413"/>
          <p14:tracePt t="462110" x="1279525" y="4437063"/>
          <p14:tracePt t="462127" x="1271588" y="4422775"/>
          <p14:tracePt t="462145" x="1250950" y="4408488"/>
          <p14:tracePt t="462160" x="1236663" y="4400550"/>
          <p14:tracePt t="462214" x="1228725" y="4394200"/>
          <p14:tracePt t="462215" x="1214438" y="4386263"/>
          <p14:tracePt t="462237" x="1208088" y="4379913"/>
          <p14:tracePt t="462310" x="1222375" y="4357688"/>
          <p14:tracePt t="462318" x="1250950" y="4357688"/>
          <p14:tracePt t="462326" x="1271588" y="4357688"/>
          <p14:tracePt t="462328" x="1336675" y="4351338"/>
          <p14:tracePt t="462343" x="1400175" y="4351338"/>
          <p14:tracePt t="462360" x="1479550" y="4329113"/>
          <p14:tracePt t="462376" x="1585913" y="4329113"/>
          <p14:tracePt t="462393" x="1708150" y="4329113"/>
          <p14:tracePt t="462411" x="1822450" y="4329113"/>
          <p14:tracePt t="462427" x="1922463" y="4329113"/>
          <p14:tracePt t="462444" x="1979613" y="4329113"/>
          <p14:tracePt t="462460" x="2022475" y="4329113"/>
          <p14:tracePt t="462477" x="2079625" y="4329113"/>
          <p14:tracePt t="462493" x="2136775" y="4329113"/>
          <p14:tracePt t="462510" x="2179638" y="4329113"/>
          <p14:tracePt t="462527" x="2236788" y="4322763"/>
          <p14:tracePt t="462543" x="2308225" y="4308475"/>
          <p14:tracePt t="462560" x="2408238" y="4308475"/>
          <p14:tracePt t="462577" x="2500313" y="4308475"/>
          <p14:tracePt t="462594" x="2622550" y="4308475"/>
          <p14:tracePt t="462610" x="2779713" y="4308475"/>
          <p14:tracePt t="462626" x="2900363" y="4308475"/>
          <p14:tracePt t="462643" x="2994025" y="4308475"/>
          <p14:tracePt t="462660" x="3079750" y="4308475"/>
          <p14:tracePt t="462677" x="3108325" y="4308475"/>
          <p14:tracePt t="462693" x="3128963" y="4308475"/>
          <p14:tracePt t="462710" x="3143250" y="4308475"/>
          <p14:tracePt t="462726" x="3179763" y="4300538"/>
          <p14:tracePt t="462822" x="3165475" y="4300538"/>
          <p14:tracePt t="462830" x="3136900" y="4300538"/>
          <p14:tracePt t="462838" x="3122613" y="4300538"/>
          <p14:tracePt t="462838" x="3086100" y="4300538"/>
          <p14:tracePt t="462846" x="3043238" y="4300538"/>
          <p14:tracePt t="462859" x="2957513" y="4300538"/>
          <p14:tracePt t="462876" x="2836863" y="4300538"/>
          <p14:tracePt t="462893" x="2700338" y="4300538"/>
          <p14:tracePt t="462909" x="2522538" y="4300538"/>
          <p14:tracePt t="462927" x="2414588" y="4300538"/>
          <p14:tracePt t="462942" x="2322513" y="4300538"/>
          <p14:tracePt t="462960" x="2251075" y="4300538"/>
          <p14:tracePt t="462976" x="2171700" y="4300538"/>
          <p14:tracePt t="462993" x="2093913" y="4300538"/>
          <p14:tracePt t="463009" x="2036763" y="4300538"/>
          <p14:tracePt t="463026" x="1951038" y="4300538"/>
          <p14:tracePt t="463043" x="1843088" y="4300538"/>
          <p14:tracePt t="463059" x="1700213" y="4300538"/>
          <p14:tracePt t="463076" x="1593850" y="4300538"/>
          <p14:tracePt t="463092" x="1528763" y="4300538"/>
          <p14:tracePt t="463110" x="1508125" y="4300538"/>
          <p14:tracePt t="463125" x="1450975" y="4300538"/>
          <p14:tracePt t="463143" x="1422400" y="4300538"/>
          <p14:tracePt t="463159" x="1400175" y="4300538"/>
          <p14:tracePt t="463214" x="1393825" y="4300538"/>
          <p14:tracePt t="463217" x="1357313" y="4300538"/>
          <p14:tracePt t="463230" x="1343025" y="4300538"/>
          <p14:tracePt t="463238" x="1314450" y="4300538"/>
          <p14:tracePt t="463246" x="1271588" y="4300538"/>
          <p14:tracePt t="463259" x="1236663" y="4300538"/>
          <p14:tracePt t="463275" x="1185863" y="4314825"/>
          <p14:tracePt t="463293" x="1165225" y="4322763"/>
          <p14:tracePt t="463309" x="1128713" y="4329113"/>
          <p14:tracePt t="463325" x="1028700" y="4329113"/>
          <p14:tracePt t="463343" x="965200" y="4329113"/>
          <p14:tracePt t="463358" x="922338" y="4337050"/>
          <p14:tracePt t="463375" x="900113" y="4337050"/>
          <p14:tracePt t="463422" x="879475" y="4337050"/>
          <p14:tracePt t="463470" x="871538" y="4337050"/>
          <p14:tracePt t="463486" x="871538" y="4329113"/>
          <p14:tracePt t="463494" x="871538" y="4322763"/>
          <p14:tracePt t="463516" x="871538" y="4314825"/>
          <p14:tracePt t="463517" x="879475" y="4294188"/>
          <p14:tracePt t="463525" x="914400" y="4271963"/>
          <p14:tracePt t="463542" x="965200" y="4265613"/>
          <p14:tracePt t="463559" x="1008063" y="4243388"/>
          <p14:tracePt t="463575" x="1065213" y="4243388"/>
          <p14:tracePt t="463592" x="1128713" y="4243388"/>
          <p14:tracePt t="463608" x="1193800" y="4243388"/>
          <p14:tracePt t="463626" x="1300163" y="4257675"/>
          <p14:tracePt t="463642" x="1379538" y="4271963"/>
          <p14:tracePt t="463658" x="1443038" y="4300538"/>
          <p14:tracePt t="463675" x="1471613" y="4300538"/>
          <p14:tracePt t="463691" x="1485900" y="4308475"/>
          <p14:tracePt t="463742" x="1508125" y="4314825"/>
          <p14:tracePt t="463814" x="1508125" y="4329113"/>
          <p14:tracePt t="463830" x="1508125" y="4351338"/>
          <p14:tracePt t="463846" x="1508125" y="4365625"/>
          <p14:tracePt t="463854" x="1508125" y="4371975"/>
          <p14:tracePt t="463875" x="1508125" y="4379913"/>
          <p14:tracePt t="463876" x="1493838" y="4414838"/>
          <p14:tracePt t="463892" x="1450975" y="4429125"/>
          <p14:tracePt t="463908" x="1400175" y="4457700"/>
          <p14:tracePt t="463924" x="1357313" y="4465638"/>
          <p14:tracePt t="463941" x="1285875" y="4486275"/>
          <p14:tracePt t="463958" x="1214438" y="4508500"/>
          <p14:tracePt t="463975" x="1171575" y="4508500"/>
          <p14:tracePt t="463991" x="1157288" y="4508500"/>
          <p14:tracePt t="464008" x="1150938" y="4508500"/>
          <p14:tracePt t="464024" x="1128713" y="4508500"/>
          <p14:tracePt t="464041" x="1114425" y="4508500"/>
          <p14:tracePt t="464058" x="1071563" y="4508500"/>
          <p14:tracePt t="464074" x="1028700" y="4500563"/>
          <p14:tracePt t="464090" x="985838" y="4465638"/>
          <p14:tracePt t="464108" x="979488" y="4422775"/>
          <p14:tracePt t="464124" x="971550" y="4386263"/>
          <p14:tracePt t="464141" x="971550" y="4337050"/>
          <p14:tracePt t="464158" x="993775" y="4294188"/>
          <p14:tracePt t="464174" x="1036638" y="4265613"/>
          <p14:tracePt t="464191" x="1071563" y="4243388"/>
          <p14:tracePt t="464208" x="1114425" y="4237038"/>
          <p14:tracePt t="464225" x="1171575" y="4229100"/>
          <p14:tracePt t="464240" x="1228725" y="4229100"/>
          <p14:tracePt t="464258" x="1279525" y="4229100"/>
          <p14:tracePt t="464273" x="1314450" y="4229100"/>
          <p14:tracePt t="464291" x="1322388" y="4229100"/>
          <p14:tracePt t="464307" x="1357313" y="4229100"/>
          <p14:tracePt t="464324" x="1371600" y="4251325"/>
          <p14:tracePt t="464342" x="1400175" y="4257675"/>
          <p14:tracePt t="464358" x="1414463" y="4271963"/>
          <p14:tracePt t="464374" x="1428750" y="4286250"/>
          <p14:tracePt t="464390" x="1436688" y="4294188"/>
          <p14:tracePt t="464407" x="1436688" y="4314825"/>
          <p14:tracePt t="464424" x="1436688" y="4357688"/>
          <p14:tracePt t="464440" x="1436688" y="4371975"/>
          <p14:tracePt t="464457" x="1422400" y="4408488"/>
          <p14:tracePt t="464473" x="1393825" y="4429125"/>
          <p14:tracePt t="464491" x="1336675" y="4443413"/>
          <p14:tracePt t="464507" x="1293813" y="4443413"/>
          <p14:tracePt t="464524" x="1250950" y="4443413"/>
          <p14:tracePt t="464540" x="1214438" y="4443413"/>
          <p14:tracePt t="464557" x="1185863" y="4443413"/>
          <p14:tracePt t="464573" x="1171575" y="4443413"/>
          <p14:tracePt t="464630" x="1165225" y="4443413"/>
          <p14:tracePt t="464638" x="1165225" y="4429125"/>
          <p14:tracePt t="464656" x="1165225" y="4400550"/>
          <p14:tracePt t="464661" x="1165225" y="4365625"/>
          <p14:tracePt t="464673" x="1165225" y="4329113"/>
          <p14:tracePt t="464690" x="1179513" y="4314825"/>
          <p14:tracePt t="464708" x="1257300" y="4308475"/>
          <p14:tracePt t="464723" x="1365250" y="4308475"/>
          <p14:tracePt t="464740" x="1443038" y="4308475"/>
          <p14:tracePt t="464756" x="1514475" y="4308475"/>
          <p14:tracePt t="464773" x="1522413" y="4308475"/>
          <p14:tracePt t="464790" x="1536700" y="4308475"/>
          <p14:tracePt t="464807" x="1536700" y="4329113"/>
          <p14:tracePt t="464823" x="1536700" y="4357688"/>
          <p14:tracePt t="464840" x="1522413" y="4371975"/>
          <p14:tracePt t="464857" x="1479550" y="4386263"/>
          <p14:tracePt t="464873" x="1436688" y="4386263"/>
          <p14:tracePt t="464891" x="1350963" y="4386263"/>
          <p14:tracePt t="464907" x="1300163" y="4386263"/>
          <p14:tracePt t="464924" x="1293813" y="4386263"/>
          <p14:tracePt t="464958" x="1285875" y="4386263"/>
          <p14:tracePt t="464961" x="1279525" y="4365625"/>
          <p14:tracePt t="464973" x="1279525" y="4337050"/>
          <p14:tracePt t="464989" x="1279525" y="4322763"/>
          <p14:tracePt t="465006" x="1314450" y="4314825"/>
          <p14:tracePt t="465022" x="1393825" y="4314825"/>
          <p14:tracePt t="465041" x="1428750" y="4314825"/>
          <p14:tracePt t="465117" x="1428750" y="4322763"/>
          <p14:tracePt t="465125" x="1414463" y="4329113"/>
          <p14:tracePt t="465133" x="1408113" y="4337050"/>
          <p14:tracePt t="465141" x="1400175" y="4337050"/>
          <p14:tracePt t="465155" x="1393825" y="4343400"/>
          <p14:tracePt t="465198" x="1393825" y="4351338"/>
          <p14:tracePt t="465206" x="1393825" y="4365625"/>
          <p14:tracePt t="465214" x="1450975" y="4414838"/>
          <p14:tracePt t="465223" x="1522413" y="4465638"/>
          <p14:tracePt t="465239" x="1571625" y="4551363"/>
          <p14:tracePt t="465256" x="1665288" y="4686300"/>
          <p14:tracePt t="465272" x="1765300" y="4843463"/>
          <p14:tracePt t="465289" x="1943100" y="5037138"/>
          <p14:tracePt t="465307" x="2257425" y="5243513"/>
          <p14:tracePt t="465323" x="2528888" y="5400675"/>
          <p14:tracePt t="465340" x="2728913" y="5522913"/>
          <p14:tracePt t="465356" x="2779713" y="5551488"/>
          <p14:tracePt t="465373" x="2822575" y="5586413"/>
          <p14:tracePt t="465388" x="2865438" y="5614988"/>
          <p14:tracePt t="465406" x="2922588" y="5637213"/>
          <p14:tracePt t="465423" x="3000375" y="5672138"/>
          <p14:tracePt t="465439" x="3071813" y="5708650"/>
          <p14:tracePt t="465456" x="3151188" y="5743575"/>
          <p14:tracePt t="465472" x="3265488" y="5786438"/>
          <p14:tracePt t="465489" x="3465513" y="5829300"/>
          <p14:tracePt t="465506" x="3671888" y="5829300"/>
          <p14:tracePt t="465523" x="3865563" y="5851525"/>
          <p14:tracePt t="465539" x="4022725" y="5886450"/>
          <p14:tracePt t="465556" x="4079875" y="5900738"/>
          <p14:tracePt t="465606" x="4086225" y="5908675"/>
          <p14:tracePt t="465623" x="4114800" y="5915025"/>
          <p14:tracePt t="465629" x="4157663" y="5951538"/>
          <p14:tracePt t="465639" x="4194175" y="5980113"/>
          <p14:tracePt t="465655" x="4200525" y="5986463"/>
          <p14:tracePt t="466750" x="4179888" y="5986463"/>
          <p14:tracePt t="466758" x="4157663" y="5965825"/>
          <p14:tracePt t="466766" x="4129088" y="5922963"/>
          <p14:tracePt t="466774" x="3994150" y="5751513"/>
          <p14:tracePt t="466787" x="3843338" y="5529263"/>
          <p14:tracePt t="466803" x="3700463" y="5294313"/>
          <p14:tracePt t="466820" x="3608388" y="5043488"/>
          <p14:tracePt t="466820" x="3551238" y="4914900"/>
          <p14:tracePt t="466838" x="3471863" y="4714875"/>
          <p14:tracePt t="466854" x="3408363" y="4565650"/>
          <p14:tracePt t="466870" x="3314700" y="4365625"/>
          <p14:tracePt t="466886" x="3236913" y="4179888"/>
          <p14:tracePt t="466904" x="3122613" y="3979863"/>
          <p14:tracePt t="466920" x="3022600" y="3808413"/>
          <p14:tracePt t="466937" x="2936875" y="3686175"/>
          <p14:tracePt t="466953" x="2851150" y="3565525"/>
          <p14:tracePt t="466970" x="2765425" y="3443288"/>
          <p14:tracePt t="466986" x="2665413" y="3322638"/>
          <p14:tracePt t="467004" x="2571750" y="3208338"/>
          <p14:tracePt t="467020" x="2493963" y="3122613"/>
          <p14:tracePt t="467037" x="2465388" y="3071813"/>
          <p14:tracePt t="467037" x="2436813" y="3057525"/>
          <p14:tracePt t="467054" x="2343150" y="2986088"/>
          <p14:tracePt t="467070" x="2222500" y="2879725"/>
          <p14:tracePt t="467087" x="2093913" y="2765425"/>
          <p14:tracePt t="467103" x="1957388" y="2665413"/>
          <p14:tracePt t="467120" x="1836738" y="2565400"/>
          <p14:tracePt t="467136" x="1757363" y="2486025"/>
          <p14:tracePt t="467153" x="1665288" y="2393950"/>
          <p14:tracePt t="467169" x="1565275" y="2286000"/>
          <p14:tracePt t="467187" x="1543050" y="2251075"/>
          <p14:tracePt t="467204" x="1528763" y="2208213"/>
          <p14:tracePt t="467220" x="1508125" y="2179638"/>
          <p14:tracePt t="467237" x="1500188" y="2165350"/>
          <p14:tracePt t="467253" x="1493838" y="2136775"/>
          <p14:tracePt t="467271" x="1471613" y="2100263"/>
          <p14:tracePt t="467287" x="1471613" y="2079625"/>
          <p14:tracePt t="467304" x="1471613" y="2071688"/>
          <p14:tracePt t="467358" x="1471613" y="2051050"/>
          <p14:tracePt t="467374" x="1471613" y="2043113"/>
          <p14:tracePt t="467381" x="1479550" y="2036763"/>
          <p14:tracePt t="467389" x="1485900" y="2028825"/>
          <p14:tracePt t="467398" x="1493838" y="2028825"/>
          <p14:tracePt t="467405" x="1514475" y="2028825"/>
          <p14:tracePt t="467419" x="1565275" y="2028825"/>
          <p14:tracePt t="467436" x="1593850" y="2028825"/>
          <p14:tracePt t="467453" x="1628775" y="2028825"/>
          <p14:tracePt t="467469" x="1671638" y="2051050"/>
          <p14:tracePt t="467486" x="1714500" y="2065338"/>
          <p14:tracePt t="467502" x="1751013" y="2093913"/>
          <p14:tracePt t="467519" x="1785938" y="2114550"/>
          <p14:tracePt t="467535" x="1822450" y="2136775"/>
          <p14:tracePt t="467553" x="1836738" y="2151063"/>
          <p14:tracePt t="467570" x="1857375" y="2171700"/>
          <p14:tracePt t="467586" x="1893888" y="2179638"/>
          <p14:tracePt t="467603" x="1922463" y="2179638"/>
          <p14:tracePt t="467619" x="1943100" y="2179638"/>
          <p14:tracePt t="467636" x="1979613" y="2179638"/>
          <p14:tracePt t="467652" x="2000250" y="2179638"/>
          <p14:tracePt t="467669" x="2036763" y="2179638"/>
          <p14:tracePt t="467687" x="2079625" y="2179638"/>
          <p14:tracePt t="467702" x="2093913" y="2179638"/>
          <p14:tracePt t="467719" x="2100263" y="2179638"/>
          <p14:tracePt t="467797" x="2108200" y="2185988"/>
          <p14:tracePt t="467814" x="2108200" y="2200275"/>
          <p14:tracePt t="467822" x="2093913" y="2208213"/>
          <p14:tracePt t="467823" x="2085975" y="2214563"/>
          <p14:tracePt t="467836" x="2043113" y="2228850"/>
          <p14:tracePt t="467853" x="2008188" y="2236788"/>
          <p14:tracePt t="467853" x="1971675" y="2257425"/>
          <p14:tracePt t="467870" x="1922463" y="2265363"/>
          <p14:tracePt t="467886" x="1900238" y="2265363"/>
          <p14:tracePt t="467902" x="1885950" y="2265363"/>
          <p14:tracePt t="467919" x="1871663" y="2265363"/>
          <p14:tracePt t="467936" x="1843088" y="2265363"/>
          <p14:tracePt t="467952" x="1828800" y="2265363"/>
          <p14:tracePt t="467968" x="1822450" y="2265363"/>
          <p14:tracePt t="467986" x="1814513" y="2257425"/>
          <p14:tracePt t="468022" x="1814513" y="2251075"/>
          <p14:tracePt t="468030" x="1814513" y="2214563"/>
          <p14:tracePt t="468038" x="1814513" y="2185988"/>
          <p14:tracePt t="468052" x="1814513" y="2179638"/>
          <p14:tracePt t="468069" x="1814513" y="2151063"/>
          <p14:tracePt t="468086" x="1843088" y="2128838"/>
          <p14:tracePt t="468102" x="1900238" y="2122488"/>
          <p14:tracePt t="468119" x="1943100" y="2114550"/>
          <p14:tracePt t="468134" x="1971675" y="2108200"/>
          <p14:tracePt t="468153" x="1979613" y="2100263"/>
          <p14:tracePt t="468189" x="1985963" y="2100263"/>
          <p14:tracePt t="468190" x="2008188" y="2100263"/>
          <p14:tracePt t="468202" x="2014538" y="2100263"/>
          <p14:tracePt t="468246" x="2022475" y="2100263"/>
          <p14:tracePt t="468254" x="1993900" y="2136775"/>
          <p14:tracePt t="468262" x="1979613" y="2136775"/>
          <p14:tracePt t="468268" x="1893888" y="2157413"/>
          <p14:tracePt t="468284" x="1800225" y="2165350"/>
          <p14:tracePt t="468303" x="1785938" y="2165350"/>
          <p14:tracePt t="468342" x="1779588" y="2165350"/>
          <p14:tracePt t="468350" x="1757363" y="2165350"/>
          <p14:tracePt t="468357" x="1757363" y="2143125"/>
          <p14:tracePt t="468368" x="1757363" y="2114550"/>
          <p14:tracePt t="468385" x="1757363" y="2100263"/>
          <p14:tracePt t="468402" x="1757363" y="2079625"/>
          <p14:tracePt t="468418" x="1771650" y="2065338"/>
          <p14:tracePt t="468478" x="1808163" y="2065338"/>
          <p14:tracePt t="468478" x="1836738" y="2071688"/>
          <p14:tracePt t="468494" x="1879600" y="2071688"/>
          <p14:tracePt t="468502" x="1908175" y="2085975"/>
          <p14:tracePt t="468517" x="1928813" y="2100263"/>
          <p14:tracePt t="468520" x="1928813" y="2114550"/>
          <p14:tracePt t="468535" x="1928813" y="2151063"/>
          <p14:tracePt t="468551" x="1928813" y="2165350"/>
          <p14:tracePt t="468569" x="1928813" y="2179638"/>
          <p14:tracePt t="468585" x="1928813" y="2200275"/>
          <p14:tracePt t="468602" x="1908175" y="2200275"/>
          <p14:tracePt t="468618" x="1893888" y="2200275"/>
          <p14:tracePt t="468677" x="1885950" y="2200275"/>
          <p14:tracePt t="468686" x="1885950" y="2193925"/>
          <p14:tracePt t="468694" x="1885950" y="2185988"/>
          <p14:tracePt t="468707" x="1885950" y="2179638"/>
          <p14:tracePt t="469198" x="1885950" y="2165350"/>
          <p14:tracePt t="469302" x="1885950" y="2157413"/>
          <p14:tracePt t="469318" x="1865313" y="2157413"/>
          <p14:tracePt t="469326" x="1836738" y="2151063"/>
          <p14:tracePt t="469340" x="1785938" y="2151063"/>
          <p14:tracePt t="469341" x="1679575" y="2151063"/>
          <p14:tracePt t="469350" x="1557338" y="2151063"/>
          <p14:tracePt t="469367" x="1465263" y="2151063"/>
          <p14:tracePt t="469384" x="1379538" y="2151063"/>
          <p14:tracePt t="469400" x="1308100" y="2151063"/>
          <p14:tracePt t="469417" x="1200150" y="2185988"/>
          <p14:tracePt t="469433" x="1079500" y="2243138"/>
          <p14:tracePt t="469450" x="957263" y="2314575"/>
          <p14:tracePt t="469466" x="865188" y="2408238"/>
          <p14:tracePt t="469483" x="779463" y="2528888"/>
          <p14:tracePt t="469500" x="722313" y="2651125"/>
          <p14:tracePt t="469517" x="671513" y="2814638"/>
          <p14:tracePt t="469517" x="628650" y="2936875"/>
          <p14:tracePt t="469534" x="565150" y="3136900"/>
          <p14:tracePt t="469550" x="493713" y="3365500"/>
          <p14:tracePt t="469567" x="428625" y="3579813"/>
          <p14:tracePt t="469583" x="407988" y="3729038"/>
          <p14:tracePt t="469600" x="407988" y="3836988"/>
          <p14:tracePt t="469616" x="407988" y="3914775"/>
          <p14:tracePt t="469633" x="414338" y="4008438"/>
          <p14:tracePt t="469649" x="450850" y="4086225"/>
          <p14:tracePt t="469666" x="493713" y="4171950"/>
          <p14:tracePt t="469684" x="557213" y="4243388"/>
          <p14:tracePt t="469700" x="571500" y="4329113"/>
          <p14:tracePt t="469717" x="585788" y="4422775"/>
          <p14:tracePt t="469733" x="600075" y="4494213"/>
          <p14:tracePt t="469750" x="614363" y="4514850"/>
          <p14:tracePt t="469790" x="622300" y="4522788"/>
          <p14:tracePt t="469798" x="642938" y="4522788"/>
          <p14:tracePt t="469805" x="708025" y="4522788"/>
          <p14:tracePt t="469805" x="750888" y="4522788"/>
          <p14:tracePt t="469822" x="800100" y="4522788"/>
          <p14:tracePt t="469834" x="893763" y="4522788"/>
          <p14:tracePt t="469849" x="936625" y="4508500"/>
          <p14:tracePt t="469867" x="979488" y="4508500"/>
          <p14:tracePt t="469883" x="1014413" y="4500563"/>
          <p14:tracePt t="469899" x="1071563" y="4494213"/>
          <p14:tracePt t="469916" x="1143000" y="4451350"/>
          <p14:tracePt t="469933" x="1222375" y="4414838"/>
          <p14:tracePt t="469949" x="1279525" y="4371975"/>
          <p14:tracePt t="469967" x="1314450" y="4337050"/>
          <p14:tracePt t="469983" x="1322388" y="4308475"/>
          <p14:tracePt t="469999" x="1343025" y="4279900"/>
          <p14:tracePt t="470016" x="1343025" y="4265613"/>
          <p14:tracePt t="470032" x="1343025" y="4243388"/>
          <p14:tracePt t="470049" x="1343025" y="4229100"/>
          <p14:tracePt t="470065" x="1322388" y="4222750"/>
          <p14:tracePt t="470082" x="1300163" y="4214813"/>
          <p14:tracePt t="470098" x="1265238" y="4208463"/>
          <p14:tracePt t="470116" x="1250950" y="4194175"/>
          <p14:tracePt t="470182" x="1243013" y="4186238"/>
          <p14:tracePt t="470198" x="1250950" y="4165600"/>
          <p14:tracePt t="470206" x="1257300" y="4157663"/>
          <p14:tracePt t="470214" x="1279525" y="4157663"/>
          <p14:tracePt t="470222" x="1322388" y="4151313"/>
          <p14:tracePt t="470232" x="1357313" y="4143375"/>
          <p14:tracePt t="470248" x="1414463" y="4129088"/>
          <p14:tracePt t="470266" x="1471613" y="4114800"/>
          <p14:tracePt t="470282" x="1522413" y="4114800"/>
          <p14:tracePt t="470298" x="1565275" y="4114800"/>
          <p14:tracePt t="470316" x="1643063" y="4114800"/>
          <p14:tracePt t="470332" x="1751013" y="4114800"/>
          <p14:tracePt t="470354" x="1808163" y="4129088"/>
          <p14:tracePt t="470365" x="2036763" y="4129088"/>
          <p14:tracePt t="470383" x="2143125" y="4129088"/>
          <p14:tracePt t="470399" x="2200275" y="4129088"/>
          <p14:tracePt t="470416" x="2251075" y="4129088"/>
          <p14:tracePt t="470432" x="2286000" y="4129088"/>
          <p14:tracePt t="470448" x="2365375" y="4114800"/>
          <p14:tracePt t="470465" x="2443163" y="4100513"/>
          <p14:tracePt t="470482" x="2551113" y="4100513"/>
          <p14:tracePt t="470499" x="2643188" y="4100513"/>
          <p14:tracePt t="470515" x="2714625" y="4100513"/>
          <p14:tracePt t="470532" x="2743200" y="4100513"/>
          <p14:tracePt t="470549" x="2765425" y="4100513"/>
          <p14:tracePt t="470565" x="2771775" y="4100513"/>
          <p14:tracePt t="470582" x="2779713" y="4094163"/>
          <p14:tracePt t="470646" x="2751138" y="4094163"/>
          <p14:tracePt t="470654" x="2643188" y="4094163"/>
          <p14:tracePt t="470662" x="2579688" y="4094163"/>
          <p14:tracePt t="470669" x="2400300" y="4094163"/>
          <p14:tracePt t="470682" x="2243138" y="4094163"/>
          <p14:tracePt t="470698" x="2108200" y="4094163"/>
          <p14:tracePt t="470715" x="1951038" y="4094163"/>
          <p14:tracePt t="470732" x="1814513" y="4094163"/>
          <p14:tracePt t="470748" x="1685925" y="4108450"/>
          <p14:tracePt t="470765" x="1571625" y="4122738"/>
          <p14:tracePt t="470782" x="1500188" y="4122738"/>
          <p14:tracePt t="470782" x="1479550" y="4122738"/>
          <p14:tracePt t="470798" x="1436688" y="4129088"/>
          <p14:tracePt t="470814" x="1379538" y="4143375"/>
          <p14:tracePt t="470832" x="1322388" y="4165600"/>
          <p14:tracePt t="470848" x="1300163" y="4165600"/>
          <p14:tracePt t="470865" x="1285875" y="4165600"/>
          <p14:tracePt t="470902" x="1279525" y="4165600"/>
          <p14:tracePt t="470910" x="1271588" y="4165600"/>
          <p14:tracePt t="471006" x="1300163" y="4171950"/>
          <p14:tracePt t="471013" x="1422400" y="4186238"/>
          <p14:tracePt t="471021" x="1528763" y="4222750"/>
          <p14:tracePt t="471029" x="1665288" y="4265613"/>
          <p14:tracePt t="471037" x="2043113" y="4371975"/>
          <p14:tracePt t="471048" x="2593975" y="4500563"/>
          <p14:tracePt t="471064" x="3186113" y="4579938"/>
          <p14:tracePt t="471081" x="3671888" y="4700588"/>
          <p14:tracePt t="471098" x="4100513" y="4829175"/>
          <p14:tracePt t="471114" x="4408488" y="4929188"/>
          <p14:tracePt t="471131" x="4622800" y="5022850"/>
          <p14:tracePt t="471147" x="4708525" y="5057775"/>
          <p14:tracePt t="471164" x="4737100" y="5086350"/>
          <p14:tracePt t="471199" x="4743450" y="5094288"/>
          <p14:tracePt t="471199" x="4743450" y="5157788"/>
          <p14:tracePt t="471215" x="4779963" y="5229225"/>
          <p14:tracePt t="471231" x="4837113" y="5329238"/>
          <p14:tracePt t="471248" x="4914900" y="5422900"/>
          <p14:tracePt t="471264" x="4929188" y="5480050"/>
          <p14:tracePt t="471281" x="4929188" y="5500688"/>
          <p14:tracePt t="471297" x="4929188" y="5543550"/>
          <p14:tracePt t="471314" x="4929188" y="5608638"/>
          <p14:tracePt t="471330" x="4929188" y="5637213"/>
          <p14:tracePt t="471348" x="4929188" y="5686425"/>
          <p14:tracePt t="471364" x="4914900" y="5722938"/>
          <p14:tracePt t="471381" x="4894263" y="5794375"/>
          <p14:tracePt t="471397" x="4843463" y="5937250"/>
          <p14:tracePt t="471414" x="4800600" y="6029325"/>
          <p14:tracePt t="471431" x="4794250" y="6122988"/>
          <p14:tracePt t="471447" x="4786313" y="6194425"/>
          <p14:tracePt t="471464" x="4765675" y="6272213"/>
          <p14:tracePt t="471481" x="4751388" y="6343650"/>
          <p14:tracePt t="471498" x="4751388" y="6386513"/>
          <p14:tracePt t="471574" x="4765675" y="6394450"/>
          <p14:tracePt t="471582" x="4786313" y="6394450"/>
          <p14:tracePt t="471589" x="4808538" y="6394450"/>
          <p14:tracePt t="471598" x="4851400" y="6394450"/>
          <p14:tracePt t="471598" x="4872038" y="6372225"/>
          <p14:tracePt t="471614" x="4957763" y="6323013"/>
          <p14:tracePt t="471631" x="5022850" y="6237288"/>
          <p14:tracePt t="471647" x="5051425" y="6151563"/>
          <p14:tracePt t="471663" x="5065713" y="6108700"/>
          <p14:tracePt t="471680" x="5065713" y="6065838"/>
          <p14:tracePt t="471697" x="5065713" y="6029325"/>
          <p14:tracePt t="471714" x="5051425" y="6015038"/>
          <p14:tracePt t="471730" x="5043488" y="6015038"/>
          <p14:tracePt t="471747" x="5014913" y="6008688"/>
          <p14:tracePt t="471764" x="4972050" y="6008688"/>
          <p14:tracePt t="471780" x="4894263" y="6008688"/>
          <p14:tracePt t="471797" x="4851400" y="6037263"/>
          <p14:tracePt t="471813" x="4829175" y="6057900"/>
          <p14:tracePt t="471830" x="4829175" y="6072188"/>
          <p14:tracePt t="471878" x="4829175" y="6080125"/>
          <p14:tracePt t="471910" x="4843463" y="6086475"/>
          <p14:tracePt t="471918" x="4914900" y="6086475"/>
          <p14:tracePt t="471934" x="4922838" y="6086475"/>
          <p14:tracePt t="473742" x="4943475" y="6108700"/>
          <p14:tracePt t="473750" x="5029200" y="6151563"/>
          <p14:tracePt t="473754" x="5094288" y="6200775"/>
          <p14:tracePt t="473760" x="5157788" y="6243638"/>
          <p14:tracePt t="473777" x="5257800" y="6265863"/>
          <p14:tracePt t="473794" x="5380038" y="6280150"/>
          <p14:tracePt t="473811" x="5522913" y="6286500"/>
          <p14:tracePt t="473828" x="5600700" y="6286500"/>
          <p14:tracePt t="473845" x="5708650" y="6286500"/>
          <p14:tracePt t="473861" x="5786438" y="6286500"/>
          <p14:tracePt t="473861" x="5829300" y="6272213"/>
          <p14:tracePt t="473893" x="5908675" y="6243638"/>
          <p14:tracePt t="473894" x="5986463" y="6223000"/>
          <p14:tracePt t="473911" x="6051550" y="6208713"/>
          <p14:tracePt t="473927" x="6094413" y="6208713"/>
          <p14:tracePt t="473944" x="6115050" y="6194425"/>
          <p14:tracePt t="473960" x="6122988" y="6194425"/>
          <p14:tracePt t="473978" x="6129338" y="6194425"/>
          <p14:tracePt t="473993" x="6165850" y="6194425"/>
          <p14:tracePt t="474010" x="6172200" y="6194425"/>
          <p14:tracePt t="474027" x="6200775" y="6186488"/>
          <p14:tracePt t="474043" x="6251575" y="6186488"/>
          <p14:tracePt t="474061" x="6286500" y="6186488"/>
          <p14:tracePt t="474077" x="6323013" y="6186488"/>
          <p14:tracePt t="474166" x="6329363" y="6186488"/>
          <p14:tracePt t="474198" x="6337300" y="6194425"/>
          <p14:tracePt t="474200" x="6337300" y="6223000"/>
          <p14:tracePt t="474214" x="6337300" y="6229350"/>
          <p14:tracePt t="474222" x="6329363" y="6237288"/>
          <p14:tracePt t="474230" x="6323013" y="6265863"/>
          <p14:tracePt t="474243" x="6286500" y="6294438"/>
          <p14:tracePt t="474259" x="6280150" y="6300788"/>
          <p14:tracePt t="474276" x="6265863" y="6315075"/>
          <p14:tracePt t="474293" x="6257925" y="6315075"/>
          <p14:tracePt t="474309" x="6229350" y="6315075"/>
          <p14:tracePt t="474326" x="6180138" y="6315075"/>
          <p14:tracePt t="474344" x="6129338" y="6315075"/>
          <p14:tracePt t="474360" x="6086475" y="6315075"/>
          <p14:tracePt t="474376" x="6072188" y="6315075"/>
          <p14:tracePt t="474393" x="6051550" y="6315075"/>
          <p14:tracePt t="474409" x="6043613" y="6315075"/>
          <p14:tracePt t="474426" x="6037263" y="6315075"/>
          <p14:tracePt t="474442" x="6029325" y="6315075"/>
          <p14:tracePt t="474494" x="6015038" y="6315075"/>
          <p14:tracePt t="474502" x="6008688" y="6315075"/>
          <p14:tracePt t="474512" x="6000750" y="6315075"/>
          <p14:tracePt t="474518" x="5972175" y="6315075"/>
          <p14:tracePt t="474526" x="5915025" y="6315075"/>
          <p14:tracePt t="474543" x="5822950" y="6315075"/>
          <p14:tracePt t="474559" x="5700713" y="6315075"/>
          <p14:tracePt t="474576" x="5608638" y="6315075"/>
          <p14:tracePt t="474592" x="5486400" y="6315075"/>
          <p14:tracePt t="474609" x="5351463" y="6315075"/>
          <p14:tracePt t="474626" x="5143500" y="6315075"/>
          <p14:tracePt t="474643" x="4900613" y="6315075"/>
          <p14:tracePt t="474659" x="4600575" y="6315075"/>
          <p14:tracePt t="474676" x="4286250" y="6308725"/>
          <p14:tracePt t="474693" x="3943350" y="6265863"/>
          <p14:tracePt t="474709" x="3500438" y="6223000"/>
          <p14:tracePt t="474726" x="3186113" y="6194425"/>
          <p14:tracePt t="474742" x="2894013" y="6143625"/>
          <p14:tracePt t="474759" x="2593975" y="6057900"/>
          <p14:tracePt t="474775" x="2300288" y="5957888"/>
          <p14:tracePt t="474792" x="2085975" y="5900738"/>
          <p14:tracePt t="474808" x="1908175" y="5851525"/>
          <p14:tracePt t="474826" x="1708150" y="5800725"/>
          <p14:tracePt t="474844" x="1593850" y="5751513"/>
          <p14:tracePt t="474859" x="1536700" y="5729288"/>
          <p14:tracePt t="474876" x="1465263" y="5694363"/>
          <p14:tracePt t="474892" x="1393825" y="5651500"/>
          <p14:tracePt t="474909" x="1185863" y="5565775"/>
          <p14:tracePt t="474926" x="1093788" y="5514975"/>
          <p14:tracePt t="474942" x="1057275" y="5500688"/>
          <p14:tracePt t="474958" x="1050925" y="5494338"/>
          <p14:tracePt t="474975" x="1022350" y="5457825"/>
          <p14:tracePt t="474992" x="985838" y="5400675"/>
          <p14:tracePt t="475009" x="928688" y="5343525"/>
          <p14:tracePt t="475026" x="850900" y="5280025"/>
          <p14:tracePt t="475042" x="771525" y="5229225"/>
          <p14:tracePt t="475059" x="736600" y="5194300"/>
          <p14:tracePt t="475075" x="736600" y="5186363"/>
          <p14:tracePt t="475091" x="736600" y="5180013"/>
          <p14:tracePt t="475108" x="736600" y="5165725"/>
          <p14:tracePt t="475125" x="736600" y="5151438"/>
          <p14:tracePt t="475142" x="736600" y="5143500"/>
          <p14:tracePt t="475159" x="736600" y="5122863"/>
          <p14:tracePt t="475175" x="742950" y="5108575"/>
          <p14:tracePt t="475192" x="808038" y="5072063"/>
          <p14:tracePt t="475209" x="871538" y="5065713"/>
          <p14:tracePt t="475225" x="950913" y="5065713"/>
          <p14:tracePt t="475242" x="1000125" y="5065713"/>
          <p14:tracePt t="475258" x="1071563" y="5065713"/>
          <p14:tracePt t="475275" x="1136650" y="5065713"/>
          <p14:tracePt t="475292" x="1193800" y="5065713"/>
          <p14:tracePt t="475308" x="1243013" y="5065713"/>
          <p14:tracePt t="475308" x="1285875" y="5065713"/>
          <p14:tracePt t="475326" x="1322388" y="5065713"/>
          <p14:tracePt t="475326" x="1336675" y="5065713"/>
          <p14:tracePt t="475342" x="1385888" y="5065713"/>
          <p14:tracePt t="475359" x="1428750" y="5065713"/>
          <p14:tracePt t="475375" x="1500188" y="5065713"/>
          <p14:tracePt t="475392" x="1571625" y="5065713"/>
          <p14:tracePt t="475408" x="1671638" y="5065713"/>
          <p14:tracePt t="475424" x="1779588" y="5065713"/>
          <p14:tracePt t="475441" x="1857375" y="5065713"/>
          <p14:tracePt t="475458" x="1922463" y="5065713"/>
          <p14:tracePt t="475475" x="2000250" y="5065713"/>
          <p14:tracePt t="475491" x="2065338" y="5065713"/>
          <p14:tracePt t="475509" x="2143125" y="5065713"/>
          <p14:tracePt t="475525" x="2208213" y="5065713"/>
          <p14:tracePt t="475525" x="2265363" y="5065713"/>
          <p14:tracePt t="475542" x="2365375" y="5065713"/>
          <p14:tracePt t="475558" x="2471738" y="5065713"/>
          <p14:tracePt t="475575" x="2579688" y="5065713"/>
          <p14:tracePt t="475591" x="2686050" y="5065713"/>
          <p14:tracePt t="475607" x="2794000" y="5065713"/>
          <p14:tracePt t="475624" x="2886075" y="5065713"/>
          <p14:tracePt t="475641" x="2957513" y="5065713"/>
          <p14:tracePt t="475658" x="3014663" y="5065713"/>
          <p14:tracePt t="475675" x="3071813" y="5065713"/>
          <p14:tracePt t="475692" x="3151188" y="5065713"/>
          <p14:tracePt t="475708" x="3222625" y="5065713"/>
          <p14:tracePt t="475725" x="3300413" y="5065713"/>
          <p14:tracePt t="475741" x="3394075" y="5065713"/>
          <p14:tracePt t="475758" x="3465513" y="5086350"/>
          <p14:tracePt t="475774" x="3494088" y="5086350"/>
          <p14:tracePt t="475791" x="3543300" y="5086350"/>
          <p14:tracePt t="475807" x="3586163" y="5094288"/>
          <p14:tracePt t="475824" x="3608388" y="5094288"/>
          <p14:tracePt t="475842" x="3614738" y="5094288"/>
          <p14:tracePt t="475902" x="3600450" y="5114925"/>
          <p14:tracePt t="475907" x="3536950" y="5114925"/>
          <p14:tracePt t="475924" x="3479800" y="5122863"/>
          <p14:tracePt t="475924" x="3357563" y="5122863"/>
          <p14:tracePt t="475940" x="3128963" y="5122863"/>
          <p14:tracePt t="475958" x="3008313" y="5122863"/>
          <p14:tracePt t="475974" x="2886075" y="5122863"/>
          <p14:tracePt t="475991" x="2728913" y="5122863"/>
          <p14:tracePt t="476007" x="2557463" y="5122863"/>
          <p14:tracePt t="476024" x="2328863" y="5122863"/>
          <p14:tracePt t="476040" x="2157413" y="5122863"/>
          <p14:tracePt t="476057" x="2022475" y="5122863"/>
          <p14:tracePt t="476074" x="1865313" y="5122863"/>
          <p14:tracePt t="476090" x="1771650" y="5122863"/>
          <p14:tracePt t="476107" x="1693863" y="5122863"/>
          <p14:tracePt t="476123" x="1614488" y="5122863"/>
          <p14:tracePt t="476141" x="1528763" y="5122863"/>
          <p14:tracePt t="476157" x="1357313" y="5122863"/>
          <p14:tracePt t="476174" x="1236663" y="5122863"/>
          <p14:tracePt t="476190" x="1143000" y="5122863"/>
          <p14:tracePt t="476208" x="1079500" y="5122863"/>
          <p14:tracePt t="476223" x="1000125" y="5122863"/>
          <p14:tracePt t="476240" x="914400" y="5114925"/>
          <p14:tracePt t="476256" x="814388" y="5114925"/>
          <p14:tracePt t="476273" x="736600" y="5100638"/>
          <p14:tracePt t="476291" x="685800" y="5094288"/>
          <p14:tracePt t="476398" x="700088" y="5094288"/>
          <p14:tracePt t="476405" x="793750" y="5094288"/>
          <p14:tracePt t="476414" x="865188" y="5094288"/>
          <p14:tracePt t="476423" x="985838" y="5094288"/>
          <p14:tracePt t="476440" x="1143000" y="5094288"/>
          <p14:tracePt t="476456" x="1357313" y="5122863"/>
          <p14:tracePt t="476474" x="1528763" y="5137150"/>
          <p14:tracePt t="476489" x="1708150" y="5165725"/>
          <p14:tracePt t="476506" x="1843088" y="5165725"/>
          <p14:tracePt t="476523" x="1985963" y="5165725"/>
          <p14:tracePt t="476539" x="2079625" y="5165725"/>
          <p14:tracePt t="476556" x="2171700" y="5165725"/>
          <p14:tracePt t="476573" x="2343150" y="5165725"/>
          <p14:tracePt t="476590" x="2500313" y="5165725"/>
          <p14:tracePt t="476606" x="2657475" y="5165725"/>
          <p14:tracePt t="476623" x="2794000" y="5165725"/>
          <p14:tracePt t="476639" x="2886075" y="5165725"/>
          <p14:tracePt t="476656" x="2922588" y="5165725"/>
          <p14:tracePt t="476673" x="2928938" y="5165725"/>
          <p14:tracePt t="476718" x="2943225" y="5180013"/>
          <p14:tracePt t="476726" x="2965450" y="5180013"/>
          <p14:tracePt t="476726" x="2971800" y="5180013"/>
          <p14:tracePt t="476742" x="3000375" y="5180013"/>
          <p14:tracePt t="476757" x="3036888" y="5180013"/>
          <p14:tracePt t="476772" x="3051175" y="5180013"/>
          <p14:tracePt t="476790" x="3057525" y="5180013"/>
          <p14:tracePt t="477046" x="3043238" y="5180013"/>
          <p14:tracePt t="477058" x="3008313" y="5200650"/>
          <p14:tracePt t="477058" x="2951163" y="5208588"/>
          <p14:tracePt t="477072" x="2822575" y="5237163"/>
          <p14:tracePt t="477090" x="2714625" y="5243513"/>
          <p14:tracePt t="477106" x="2593975" y="5243513"/>
          <p14:tracePt t="477122" x="2451100" y="5243513"/>
          <p14:tracePt t="477140" x="2343150" y="5243513"/>
          <p14:tracePt t="477156" x="2193925" y="5243513"/>
          <p14:tracePt t="477173" x="2014538" y="5243513"/>
          <p14:tracePt t="477173" x="1914525" y="5243513"/>
          <p14:tracePt t="477190" x="1708150" y="5243513"/>
          <p14:tracePt t="477206" x="1465263" y="5243513"/>
          <p14:tracePt t="477222" x="1228725" y="5243513"/>
          <p14:tracePt t="477238" x="1036638" y="5243513"/>
          <p14:tracePt t="477256" x="865188" y="5243513"/>
          <p14:tracePt t="477271" x="822325" y="5243513"/>
          <p14:tracePt t="477289" x="814388" y="5243513"/>
          <p14:tracePt t="477382" x="857250" y="5251450"/>
          <p14:tracePt t="477390" x="928688" y="5251450"/>
          <p14:tracePt t="477391" x="1000125" y="5251450"/>
          <p14:tracePt t="477405" x="1343025" y="5251450"/>
          <p14:tracePt t="477422" x="1614488" y="5251450"/>
          <p14:tracePt t="477439" x="1928813" y="5294313"/>
          <p14:tracePt t="477455" x="2222500" y="5322888"/>
          <p14:tracePt t="477472" x="2428875" y="5365750"/>
          <p14:tracePt t="477488" x="2608263" y="5386388"/>
          <p14:tracePt t="477505" x="2800350" y="5429250"/>
          <p14:tracePt t="477522" x="3065463" y="5472113"/>
          <p14:tracePt t="477538" x="3328988" y="5565775"/>
          <p14:tracePt t="477555" x="3594100" y="5651500"/>
          <p14:tracePt t="477572" x="3808413" y="5708650"/>
          <p14:tracePt t="477589" x="3971925" y="5757863"/>
          <p14:tracePt t="477605" x="4229100" y="5837238"/>
          <p14:tracePt t="477622" x="4471988" y="5872163"/>
          <p14:tracePt t="477638" x="4729163" y="5915025"/>
          <p14:tracePt t="477655" x="5043488" y="5972175"/>
          <p14:tracePt t="477672" x="5286375" y="6015038"/>
          <p14:tracePt t="477689" x="5537200" y="6080125"/>
          <p14:tracePt t="477705" x="5729288" y="6122988"/>
          <p14:tracePt t="477722" x="5886450" y="6143625"/>
          <p14:tracePt t="477738" x="6065838" y="6172200"/>
          <p14:tracePt t="477754" x="6194425" y="6194425"/>
          <p14:tracePt t="477772" x="6286500" y="6208713"/>
          <p14:tracePt t="477787" x="6365875" y="6251575"/>
          <p14:tracePt t="477805" x="6386513" y="6257925"/>
          <p14:tracePt t="477886" x="6394450" y="6272213"/>
          <p14:tracePt t="477902" x="6386513" y="6294438"/>
          <p14:tracePt t="477909" x="6357938" y="6300788"/>
          <p14:tracePt t="477911" x="6329363" y="6323013"/>
          <p14:tracePt t="477920" x="6294438" y="6337300"/>
          <p14:tracePt t="477938" x="6251575" y="6343650"/>
          <p14:tracePt t="477955" x="6223000" y="6372225"/>
          <p14:tracePt t="477971" x="6208713" y="6380163"/>
          <p14:tracePt t="477988" x="6180138" y="6386513"/>
          <p14:tracePt t="478004" x="6122988" y="6415088"/>
          <p14:tracePt t="478022" x="6108700" y="6415088"/>
          <p14:tracePt t="478022" x="6100763" y="6415088"/>
          <p14:tracePt t="478078" x="6094413" y="6415088"/>
          <p14:tracePt t="478086" x="6086475" y="6415088"/>
          <p14:tracePt t="478102" x="6072188" y="6415088"/>
          <p14:tracePt t="478123" x="6065838" y="6415088"/>
          <p14:tracePt t="478125" x="6057900" y="6415088"/>
          <p14:tracePt t="478137" x="6043613" y="6400800"/>
          <p14:tracePt t="478154" x="6015038" y="6394450"/>
          <p14:tracePt t="478171" x="6008688" y="6380163"/>
          <p14:tracePt t="478214" x="6000750" y="6357938"/>
          <p14:tracePt t="478232" x="5994400" y="6351588"/>
          <p14:tracePt t="478238" x="5986463" y="6343650"/>
          <p14:tracePt t="478245" x="5980113" y="6337300"/>
          <p14:tracePt t="478254" x="5980113" y="6329363"/>
          <p14:tracePt t="478270" x="5972175" y="6323013"/>
          <p14:tracePt t="478342" x="5965825" y="6315075"/>
          <p14:tracePt t="478350" x="5957888" y="6315075"/>
          <p14:tracePt t="478357" x="5951538" y="6308725"/>
          <p14:tracePt t="478390" x="5943600" y="6300788"/>
          <p14:tracePt t="478406" x="5943600" y="6294438"/>
          <p14:tracePt t="478422" x="5937250" y="6286500"/>
          <p14:tracePt t="478437" x="5937250" y="6272213"/>
          <p14:tracePt t="478450" x="5937250" y="6265863"/>
          <p14:tracePt t="478467" x="5937250" y="6257925"/>
          <p14:tracePt t="478470" x="5937250" y="6251575"/>
          <p14:tracePt t="478534" x="5937250" y="6237288"/>
          <p14:tracePt t="478540" x="5937250" y="6215063"/>
          <p14:tracePt t="478542" x="5957888" y="6208713"/>
          <p14:tracePt t="478553" x="5965825" y="6208713"/>
          <p14:tracePt t="478570" x="5986463" y="6200775"/>
          <p14:tracePt t="478587" x="6022975" y="6180138"/>
          <p14:tracePt t="478603" x="6037263" y="6172200"/>
          <p14:tracePt t="478621" x="6065838" y="6172200"/>
          <p14:tracePt t="478637" x="6086475" y="6165850"/>
          <p14:tracePt t="478654" x="6108700" y="6165850"/>
          <p14:tracePt t="478670" x="6143625" y="6165850"/>
          <p14:tracePt t="478718" x="6151563" y="6165850"/>
          <p14:tracePt t="478726" x="6157913" y="6165850"/>
          <p14:tracePt t="478728" x="6165850" y="6165850"/>
          <p14:tracePt t="478737" x="6165850" y="6208713"/>
          <p14:tracePt t="478753" x="6165850" y="6251575"/>
          <p14:tracePt t="478771" x="6143625" y="6280150"/>
          <p14:tracePt t="478786" x="6122988" y="6300788"/>
          <p14:tracePt t="478803" x="6094413" y="6329363"/>
          <p14:tracePt t="478819" x="6065838" y="6343650"/>
          <p14:tracePt t="478837" x="5986463" y="6365875"/>
          <p14:tracePt t="478855" x="5937250" y="6365875"/>
          <p14:tracePt t="478870" x="5900738" y="6365875"/>
          <p14:tracePt t="478887" x="5837238" y="6365875"/>
          <p14:tracePt t="478903" x="5757863" y="6365875"/>
          <p14:tracePt t="478920" x="5700713" y="6343650"/>
          <p14:tracePt t="478936" x="5672138" y="6315075"/>
          <p14:tracePt t="478953" x="5657850" y="6300788"/>
          <p14:tracePt t="478970" x="5657850" y="6251575"/>
          <p14:tracePt t="478986" x="5657850" y="6208713"/>
          <p14:tracePt t="479003" x="5708650" y="6137275"/>
          <p14:tracePt t="479019" x="5765800" y="6086475"/>
          <p14:tracePt t="479036" x="5851525" y="6043613"/>
          <p14:tracePt t="479052" x="5915025" y="6043613"/>
          <p14:tracePt t="479071" x="5957888" y="6043613"/>
          <p14:tracePt t="479086" x="6037263" y="6051550"/>
          <p14:tracePt t="479103" x="6137275" y="6080125"/>
          <p14:tracePt t="479119" x="6172200" y="6108700"/>
          <p14:tracePt t="479165" x="6172200" y="6115050"/>
          <p14:tracePt t="479172" x="6172200" y="6143625"/>
          <p14:tracePt t="479185" x="6143625" y="6186488"/>
          <p14:tracePt t="479186" x="6051550" y="6265863"/>
          <p14:tracePt t="479202" x="5972175" y="6315075"/>
          <p14:tracePt t="479219" x="5908675" y="6337300"/>
          <p14:tracePt t="479236" x="5843588" y="6365875"/>
          <p14:tracePt t="479253" x="5757863" y="6386513"/>
          <p14:tracePt t="479269" x="5565775" y="6386513"/>
          <p14:tracePt t="479286" x="5322888" y="6365875"/>
          <p14:tracePt t="479302" x="5008563" y="6280150"/>
          <p14:tracePt t="479319" x="4622800" y="6172200"/>
          <p14:tracePt t="479336" x="4286250" y="6037263"/>
          <p14:tracePt t="479352" x="3943350" y="5886450"/>
          <p14:tracePt t="479369" x="3500438" y="5715000"/>
          <p14:tracePt t="479385" x="2908300" y="5437188"/>
          <p14:tracePt t="479402" x="2236788" y="5072063"/>
          <p14:tracePt t="479419" x="1579563" y="4672013"/>
          <p14:tracePt t="479436" x="1108075" y="4414838"/>
          <p14:tracePt t="479452" x="814388" y="4200525"/>
          <p14:tracePt t="479469" x="557213" y="3971925"/>
          <p14:tracePt t="479486" x="442913" y="3829050"/>
          <p14:tracePt t="479502" x="393700" y="3743325"/>
          <p14:tracePt t="479519" x="336550" y="3657600"/>
          <p14:tracePt t="479536" x="300038" y="3586163"/>
          <p14:tracePt t="479552" x="257175" y="3529013"/>
          <p14:tracePt t="479568" x="242888" y="3471863"/>
          <p14:tracePt t="479585" x="228600" y="3422650"/>
          <p14:tracePt t="479602" x="228600" y="3371850"/>
          <p14:tracePt t="479619" x="228600" y="3308350"/>
          <p14:tracePt t="479635" x="228600" y="3236913"/>
          <p14:tracePt t="479652" x="228600" y="3186113"/>
          <p14:tracePt t="479669" x="228600" y="3136900"/>
          <p14:tracePt t="479685" x="242888" y="3022600"/>
          <p14:tracePt t="479702" x="285750" y="2936875"/>
          <p14:tracePt t="479718" x="322263" y="2871788"/>
          <p14:tracePt t="479735" x="328613" y="2836863"/>
          <p14:tracePt t="479752" x="336550" y="2808288"/>
          <p14:tracePt t="479769" x="350838" y="2786063"/>
          <p14:tracePt t="479785" x="365125" y="2757488"/>
          <p14:tracePt t="479802" x="407988" y="2700338"/>
          <p14:tracePt t="479819" x="436563" y="2651125"/>
          <p14:tracePt t="479835" x="457200" y="2628900"/>
          <p14:tracePt t="479852" x="485775" y="2600325"/>
          <p14:tracePt t="479869" x="508000" y="2579688"/>
          <p14:tracePt t="479869" x="528638" y="2557463"/>
          <p14:tracePt t="479886" x="536575" y="2551113"/>
          <p14:tracePt t="479902" x="550863" y="2536825"/>
          <p14:tracePt t="479919" x="571500" y="2514600"/>
          <p14:tracePt t="479935" x="579438" y="2508250"/>
          <p14:tracePt t="479951" x="593725" y="2493963"/>
          <p14:tracePt t="479969" x="614363" y="2486025"/>
          <p14:tracePt t="479984" x="657225" y="2457450"/>
          <p14:tracePt t="480001" x="700088" y="2443163"/>
          <p14:tracePt t="480018" x="757238" y="2408238"/>
          <p14:tracePt t="480036" x="793750" y="2386013"/>
          <p14:tracePt t="480052" x="800100" y="2386013"/>
          <p14:tracePt t="480086" x="808038" y="2386013"/>
          <p14:tracePt t="480086" x="828675" y="2386013"/>
          <p14:tracePt t="480102" x="842963" y="2379663"/>
          <p14:tracePt t="480117" x="879475" y="2365375"/>
          <p14:tracePt t="480134" x="885825" y="2357438"/>
          <p14:tracePt t="480151" x="900113" y="2343150"/>
          <p14:tracePt t="480168" x="908050" y="2336800"/>
          <p14:tracePt t="480185" x="922338" y="2336800"/>
          <p14:tracePt t="480237" x="942975" y="2322513"/>
          <p14:tracePt t="480615" x="936625" y="2328863"/>
          <p14:tracePt t="480630" x="936625" y="2343150"/>
          <p14:tracePt t="480646" x="914400" y="2365375"/>
          <p14:tracePt t="480677" x="908050" y="2371725"/>
          <p14:tracePt t="480685" x="893763" y="2400300"/>
          <p14:tracePt t="480694" x="879475" y="2414588"/>
          <p14:tracePt t="480701" x="871538" y="2422525"/>
          <p14:tracePt t="480717" x="865188" y="2428875"/>
          <p14:tracePt t="480998" x="885825" y="2400300"/>
          <p14:tracePt t="481006" x="893763" y="2393950"/>
          <p14:tracePt t="481014" x="900113" y="2393950"/>
          <p14:tracePt t="481033" x="914400" y="2386013"/>
          <p14:tracePt t="481034" x="936625" y="2379663"/>
          <p14:tracePt t="481050" x="957263" y="2379663"/>
          <p14:tracePt t="481067" x="985838" y="2379663"/>
          <p14:tracePt t="481083" x="1036638" y="2379663"/>
          <p14:tracePt t="481100" x="1071563" y="2379663"/>
          <p14:tracePt t="481117" x="1114425" y="2379663"/>
          <p14:tracePt t="481133" x="1165225" y="2379663"/>
          <p14:tracePt t="481151" x="1200150" y="2379663"/>
          <p14:tracePt t="481166" x="1243013" y="2379663"/>
          <p14:tracePt t="481184" x="1308100" y="2379663"/>
          <p14:tracePt t="481200" x="1385888" y="2379663"/>
          <p14:tracePt t="481216" x="1471613" y="2379663"/>
          <p14:tracePt t="481233" x="1579563" y="2379663"/>
          <p14:tracePt t="481249" x="1657350" y="2379663"/>
          <p14:tracePt t="481267" x="1736725" y="2379663"/>
          <p14:tracePt t="481283" x="1793875" y="2379663"/>
          <p14:tracePt t="481300" x="1828800" y="2379663"/>
          <p14:tracePt t="481317" x="1871663" y="2379663"/>
          <p14:tracePt t="481317" x="1900238" y="2379663"/>
          <p14:tracePt t="481334" x="1943100" y="2379663"/>
          <p14:tracePt t="481350" x="1993900" y="2379663"/>
          <p14:tracePt t="481367" x="2043113" y="2379663"/>
          <p14:tracePt t="481382" x="2114550" y="2379663"/>
          <p14:tracePt t="481400" x="2193925" y="2379663"/>
          <p14:tracePt t="481415" x="2279650" y="2386013"/>
          <p14:tracePt t="481433" x="2336800" y="2414588"/>
          <p14:tracePt t="481449" x="2393950" y="2422525"/>
          <p14:tracePt t="481465" x="2451100" y="2451100"/>
          <p14:tracePt t="481483" x="2486025" y="2451100"/>
          <p14:tracePt t="481499" x="2536825" y="2451100"/>
          <p14:tracePt t="481516" x="2608263" y="2451100"/>
          <p14:tracePt t="481532" x="2665413" y="2451100"/>
          <p14:tracePt t="481549" x="2708275" y="2451100"/>
          <p14:tracePt t="481565" x="2751138" y="2451100"/>
          <p14:tracePt t="481677" x="2743200" y="2457450"/>
          <p14:tracePt t="481685" x="2686050" y="2457450"/>
          <p14:tracePt t="481694" x="2665413" y="2457450"/>
          <p14:tracePt t="481699" x="2557463" y="2457450"/>
          <p14:tracePt t="481716" x="2414588" y="2457450"/>
          <p14:tracePt t="481732" x="2279650" y="2457450"/>
          <p14:tracePt t="481749" x="2000250" y="2457450"/>
          <p14:tracePt t="481766" x="1857375" y="2457450"/>
          <p14:tracePt t="481782" x="1714500" y="2414588"/>
          <p14:tracePt t="481799" x="1600200" y="2400300"/>
          <p14:tracePt t="481816" x="1543050" y="2386013"/>
          <p14:tracePt t="481833" x="1493838" y="2386013"/>
          <p14:tracePt t="481849" x="1436688" y="2379663"/>
          <p14:tracePt t="481865" x="1357313" y="2379663"/>
          <p14:tracePt t="481882" x="1228725" y="2343150"/>
          <p14:tracePt t="481898" x="1036638" y="2314575"/>
          <p14:tracePt t="481916" x="857250" y="2265363"/>
          <p14:tracePt t="481933" x="728663" y="2214563"/>
          <p14:tracePt t="481949" x="642938" y="2200275"/>
          <p14:tracePt t="481966" x="600075" y="2200275"/>
          <p14:tracePt t="481981" x="593725" y="2200275"/>
          <p14:tracePt t="482086" x="608013" y="2200275"/>
          <p14:tracePt t="482094" x="685800" y="2200275"/>
          <p14:tracePt t="482102" x="714375" y="2200275"/>
          <p14:tracePt t="482108" x="750888" y="2200275"/>
          <p14:tracePt t="482115" x="842963" y="2200275"/>
          <p14:tracePt t="482131" x="993775" y="2236788"/>
          <p14:tracePt t="482148" x="1185863" y="2293938"/>
          <p14:tracePt t="482165" x="1522413" y="2343150"/>
          <p14:tracePt t="482182" x="1693863" y="2357438"/>
          <p14:tracePt t="482198" x="1822450" y="2379663"/>
          <p14:tracePt t="482215" x="1900238" y="2400300"/>
          <p14:tracePt t="482231" x="1957388" y="2400300"/>
          <p14:tracePt t="482248" x="2000250" y="2408238"/>
          <p14:tracePt t="482264" x="2057400" y="2408238"/>
          <p14:tracePt t="482281" x="2122488" y="2408238"/>
          <p14:tracePt t="482299" x="2185988" y="2408238"/>
          <p14:tracePt t="482315" x="2279650" y="2408238"/>
          <p14:tracePt t="482332" x="2386013" y="2408238"/>
          <p14:tracePt t="482348" x="2500313" y="2436813"/>
          <p14:tracePt t="482348" x="2536825" y="2436813"/>
          <p14:tracePt t="482366" x="2600325" y="2443163"/>
          <p14:tracePt t="482381" x="2657475" y="2451100"/>
          <p14:tracePt t="482398" x="2686050" y="2457450"/>
          <p14:tracePt t="482414" x="2693988" y="2457450"/>
          <p14:tracePt t="482542" x="2679700" y="2457450"/>
          <p14:tracePt t="482550" x="2571750" y="2457450"/>
          <p14:tracePt t="482551" x="2500313" y="2457450"/>
          <p14:tracePt t="482564" x="2293938" y="2457450"/>
          <p14:tracePt t="482581" x="2022475" y="2457450"/>
          <p14:tracePt t="482598" x="1914525" y="2457450"/>
          <p14:tracePt t="482614" x="1800225" y="2443163"/>
          <p14:tracePt t="482632" x="1651000" y="2422525"/>
          <p14:tracePt t="482648" x="1443038" y="2393950"/>
          <p14:tracePt t="482665" x="1214438" y="2365375"/>
          <p14:tracePt t="482681" x="1022350" y="2328863"/>
          <p14:tracePt t="482697" x="842963" y="2308225"/>
          <p14:tracePt t="482714" x="665163" y="2293938"/>
          <p14:tracePt t="482730" x="557213" y="2265363"/>
          <p14:tracePt t="482748" x="514350" y="2265363"/>
          <p14:tracePt t="482764" x="500063" y="2265363"/>
          <p14:tracePt t="482782" x="465138" y="2265363"/>
          <p14:tracePt t="482798" x="457200" y="2265363"/>
          <p14:tracePt t="482814" x="450850" y="2265363"/>
          <p14:tracePt t="482901" x="471488" y="2265363"/>
          <p14:tracePt t="482910" x="522288" y="2265363"/>
          <p14:tracePt t="482918" x="571500" y="2265363"/>
          <p14:tracePt t="482923" x="642938" y="2265363"/>
          <p14:tracePt t="482931" x="800100" y="2265363"/>
          <p14:tracePt t="482948" x="922338" y="2265363"/>
          <p14:tracePt t="482964" x="1028700" y="2265363"/>
          <p14:tracePt t="482980" x="1157288" y="2300288"/>
          <p14:tracePt t="482980" x="1200150" y="2300288"/>
          <p14:tracePt t="482998" x="1308100" y="2343150"/>
          <p14:tracePt t="483014" x="1414463" y="2357438"/>
          <p14:tracePt t="483030" x="1571625" y="2379663"/>
          <p14:tracePt t="483047" x="1736725" y="2408238"/>
          <p14:tracePt t="483063" x="1951038" y="2457450"/>
          <p14:tracePt t="483080" x="2093913" y="2471738"/>
          <p14:tracePt t="483096" x="2143125" y="2471738"/>
          <p14:tracePt t="483115" x="2179638" y="2471738"/>
          <p14:tracePt t="483130" x="2185988" y="2479675"/>
          <p14:tracePt t="483173" x="2193925" y="2479675"/>
          <p14:tracePt t="483173" x="2228850" y="2479675"/>
          <p14:tracePt t="483189" x="2236788" y="2479675"/>
          <p14:tracePt t="483197" x="2257425" y="2479675"/>
          <p14:tracePt t="483206" x="2300288" y="2479675"/>
          <p14:tracePt t="483214" x="2371725" y="2500313"/>
          <p14:tracePt t="483232" x="2400300" y="2508250"/>
          <p14:tracePt t="483302" x="2408238" y="2508250"/>
          <p14:tracePt t="483310" x="2414588" y="2508250"/>
          <p14:tracePt t="483318" x="2428875" y="2508250"/>
          <p14:tracePt t="483326" x="2436813" y="2508250"/>
          <p14:tracePt t="483330" x="2443163" y="2508250"/>
          <p14:tracePt t="483366" x="2451100" y="2508250"/>
          <p14:tracePt t="483581" x="2471738" y="2508250"/>
          <p14:tracePt t="483590" x="2479675" y="2508250"/>
          <p14:tracePt t="483629" x="2493963" y="2508250"/>
          <p14:tracePt t="483637" x="2508250" y="2500313"/>
          <p14:tracePt t="483653" x="2528888" y="2486025"/>
          <p14:tracePt t="483669" x="2536825" y="2479675"/>
          <p14:tracePt t="483670" x="2557463" y="2457450"/>
          <p14:tracePt t="483680" x="2565400" y="2451100"/>
          <p14:tracePt t="483696" x="2571750" y="2443163"/>
          <p14:tracePt t="483713" x="2600325" y="2436813"/>
          <p14:tracePt t="483730" x="2608263" y="2428875"/>
          <p14:tracePt t="483766" x="2614613" y="2422525"/>
          <p14:tracePt t="483806" x="2622550" y="2414588"/>
          <p14:tracePt t="483998" x="2622550" y="2408238"/>
          <p14:tracePt t="484005" x="2614613" y="2408238"/>
          <p14:tracePt t="484029" x="2600325" y="2408238"/>
          <p14:tracePt t="484029" x="2593975" y="2408238"/>
          <p14:tracePt t="484046" x="2565400" y="2408238"/>
          <p14:tracePt t="484062" x="2551113" y="2408238"/>
          <p14:tracePt t="484079" x="2528888" y="2408238"/>
          <p14:tracePt t="484095" x="2500313" y="2408238"/>
          <p14:tracePt t="484112" x="2486025" y="2408238"/>
          <p14:tracePt t="484129" x="2451100" y="2408238"/>
          <p14:tracePt t="484145" x="2436813" y="2408238"/>
          <p14:tracePt t="484163" x="2414588" y="2408238"/>
          <p14:tracePt t="484179" x="2379663" y="2408238"/>
          <p14:tracePt t="484196" x="2365375" y="2408238"/>
          <p14:tracePt t="484212" x="2336800" y="2408238"/>
          <p14:tracePt t="484229" x="2300288" y="2408238"/>
          <p14:tracePt t="484245" x="2243138" y="2408238"/>
          <p14:tracePt t="484262" x="2200275" y="2408238"/>
          <p14:tracePt t="484278" x="2165350" y="2408238"/>
          <p14:tracePt t="484296" x="2151063" y="2408238"/>
          <p14:tracePt t="484311" x="2114550" y="2422525"/>
          <p14:tracePt t="484328" x="2085975" y="2422525"/>
          <p14:tracePt t="484345" x="2071688" y="2422525"/>
          <p14:tracePt t="484361" x="2028825" y="2422525"/>
          <p14:tracePt t="484379" x="1985963" y="2422525"/>
          <p14:tracePt t="484395" x="1951038" y="2422525"/>
          <p14:tracePt t="484412" x="1928813" y="2422525"/>
          <p14:tracePt t="484428" x="1922463" y="2422525"/>
          <p14:tracePt t="484445" x="1908175" y="2422525"/>
          <p14:tracePt t="484502" x="1885950" y="2422525"/>
          <p14:tracePt t="484582" x="1879600" y="2422525"/>
          <p14:tracePt t="484598" x="1871663" y="2422525"/>
          <p14:tracePt t="484878" x="1885950" y="2422525"/>
          <p14:tracePt t="484886" x="1893888" y="2422525"/>
          <p14:tracePt t="484889" x="1914525" y="2414588"/>
          <p14:tracePt t="484896" x="1928813" y="2408238"/>
          <p14:tracePt t="484911" x="1965325" y="2408238"/>
          <p14:tracePt t="484928" x="1993900" y="2386013"/>
          <p14:tracePt t="484944" x="2000250" y="2386013"/>
          <p14:tracePt t="484961" x="2022475" y="2379663"/>
          <p14:tracePt t="485006" x="2028825" y="2379663"/>
          <p14:tracePt t="485022" x="2036763" y="2379663"/>
          <p14:tracePt t="485030" x="2043113" y="2379663"/>
          <p14:tracePt t="485030" x="2051050" y="2379663"/>
          <p14:tracePt t="485046" x="2065338" y="2379663"/>
          <p14:tracePt t="485062" x="2071688" y="2379663"/>
          <p14:tracePt t="485077" x="2079625" y="2379663"/>
          <p14:tracePt t="485078" x="2114550" y="2371725"/>
          <p14:tracePt t="485094" x="2122488" y="2371725"/>
          <p14:tracePt t="485111" x="2136775" y="2365375"/>
          <p14:tracePt t="485128" x="2151063" y="2365375"/>
          <p14:tracePt t="485144" x="2157413" y="2365375"/>
          <p14:tracePt t="485161" x="2165350" y="2365375"/>
          <p14:tracePt t="485389" x="2143125" y="2365375"/>
          <p14:tracePt t="485401" x="2108200" y="2365375"/>
          <p14:tracePt t="485405" x="2093913" y="2365375"/>
          <p14:tracePt t="485409" x="2051050" y="2365375"/>
          <p14:tracePt t="485427" x="2022475" y="2365375"/>
          <p14:tracePt t="485444" x="2008188" y="2365375"/>
          <p14:tracePt t="485486" x="1993900" y="2365375"/>
          <p14:tracePt t="485494" x="1985963" y="2365375"/>
          <p14:tracePt t="485510" x="1965325" y="2365375"/>
          <p14:tracePt t="485518" x="1951038" y="2365375"/>
          <p14:tracePt t="485527" x="1943100" y="2365375"/>
          <p14:tracePt t="485686" x="1936750" y="2365375"/>
          <p14:tracePt t="485694" x="1922463" y="2365375"/>
          <p14:tracePt t="485702" x="1900238" y="2365375"/>
          <p14:tracePt t="485710" x="1893888" y="2365375"/>
          <p14:tracePt t="485726" x="1865313" y="2365375"/>
          <p14:tracePt t="485743" x="1851025" y="2351088"/>
          <p14:tracePt t="485806" x="1828800" y="2351088"/>
          <p14:tracePt t="485854" x="1822450" y="2351088"/>
          <p14:tracePt t="486165" x="1836738" y="2351088"/>
          <p14:tracePt t="486173" x="1928813" y="2400300"/>
          <p14:tracePt t="486176" x="2065338" y="2479675"/>
          <p14:tracePt t="486193" x="2208213" y="2593975"/>
          <p14:tracePt t="486209" x="2336800" y="2714625"/>
          <p14:tracePt t="486226" x="2508250" y="2879725"/>
          <p14:tracePt t="486243" x="2736850" y="3108325"/>
          <p14:tracePt t="486259" x="3071813" y="3400425"/>
          <p14:tracePt t="486276" x="3457575" y="3729038"/>
          <p14:tracePt t="486292" x="3794125" y="4000500"/>
          <p14:tracePt t="486292" x="3922713" y="4114800"/>
          <p14:tracePt t="486311" x="4057650" y="4271963"/>
          <p14:tracePt t="486326" x="4171950" y="4443413"/>
          <p14:tracePt t="486344" x="4279900" y="4600575"/>
          <p14:tracePt t="486359" x="4365625" y="4722813"/>
          <p14:tracePt t="486377" x="4400550" y="4779963"/>
          <p14:tracePt t="486392" x="4429125" y="4814888"/>
          <p14:tracePt t="486409" x="4437063" y="4829175"/>
          <p14:tracePt t="486425" x="4465638" y="4886325"/>
          <p14:tracePt t="486442" x="4514850" y="4965700"/>
          <p14:tracePt t="486459" x="4614863" y="5072063"/>
          <p14:tracePt t="486475" x="4722813" y="5180013"/>
          <p14:tracePt t="486493" x="4829175" y="5265738"/>
          <p14:tracePt t="486508" x="4879975" y="5322888"/>
          <p14:tracePt t="486508" x="4908550" y="5351463"/>
          <p14:tracePt t="486526" x="4979988" y="5414963"/>
          <p14:tracePt t="486542" x="5057775" y="5480050"/>
          <p14:tracePt t="486559" x="5114925" y="5514975"/>
          <p14:tracePt t="486575" x="5137150" y="5522913"/>
          <p14:tracePt t="486592" x="5157788" y="5522913"/>
          <p14:tracePt t="486609" x="5194300" y="5543550"/>
          <p14:tracePt t="486625" x="5222875" y="5551488"/>
          <p14:tracePt t="486642" x="5337175" y="5608638"/>
          <p14:tracePt t="486658" x="5486400" y="5657850"/>
          <p14:tracePt t="486675" x="5572125" y="5686425"/>
          <p14:tracePt t="486691" x="5608638" y="5700713"/>
          <p14:tracePt t="486806" x="5580063" y="5694363"/>
          <p14:tracePt t="486814" x="5351463" y="5500688"/>
          <p14:tracePt t="486819" x="5222875" y="5429250"/>
          <p14:tracePt t="486825" x="4929188" y="5208588"/>
          <p14:tracePt t="486842" x="4486275" y="4894263"/>
          <p14:tracePt t="486858" x="4094163" y="4614863"/>
          <p14:tracePt t="486874" x="3694113" y="4322763"/>
          <p14:tracePt t="486891" x="3222625" y="3965575"/>
          <p14:tracePt t="486908" x="2786063" y="3622675"/>
          <p14:tracePt t="486925" x="1879600" y="3022600"/>
          <p14:tracePt t="486942" x="1514475" y="2822575"/>
          <p14:tracePt t="486958" x="1379538" y="2736850"/>
          <p14:tracePt t="486976" x="1357313" y="2722563"/>
          <p14:tracePt t="487022" x="1350963" y="2714625"/>
          <p14:tracePt t="487053" x="1350963" y="2708275"/>
          <p14:tracePt t="487086" x="1350963" y="2700338"/>
          <p14:tracePt t="487094" x="1350963" y="2693988"/>
          <p14:tracePt t="487102" x="1350963" y="2686050"/>
          <p14:tracePt t="487110" x="1350963" y="2651125"/>
          <p14:tracePt t="487124" x="1357313" y="2628900"/>
          <p14:tracePt t="487141" x="1408113" y="2571750"/>
          <p14:tracePt t="487158" x="1428750" y="2551113"/>
          <p14:tracePt t="487175" x="1471613" y="2522538"/>
          <p14:tracePt t="487191" x="1522413" y="2500313"/>
          <p14:tracePt t="487207" x="1557338" y="2479675"/>
          <p14:tracePt t="487224" x="1600200" y="2457450"/>
          <p14:tracePt t="487241" x="1651000" y="2428875"/>
          <p14:tracePt t="487258" x="1679575" y="2414588"/>
          <p14:tracePt t="487275" x="1714500" y="2408238"/>
          <p14:tracePt t="487291" x="1736725" y="2400300"/>
          <p14:tracePt t="487308" x="1751013" y="2393950"/>
          <p14:tracePt t="487324" x="1779588" y="2386013"/>
          <p14:tracePt t="487324" x="1785938" y="2386013"/>
          <p14:tracePt t="487358" x="1793875" y="2379663"/>
          <p14:tracePt t="487438" x="1808163" y="2379663"/>
          <p14:tracePt t="487454" x="1814513" y="2371725"/>
          <p14:tracePt t="487485" x="1822450" y="2357438"/>
          <p14:tracePt t="487526" x="1822450" y="2351088"/>
          <p14:tracePt t="487534" x="1828800" y="2343150"/>
          <p14:tracePt t="487550" x="1836738" y="2336800"/>
          <p14:tracePt t="487629" x="1843088" y="2322513"/>
          <p14:tracePt t="487635" x="1851025" y="2314575"/>
          <p14:tracePt t="487670" x="1857375" y="2308225"/>
          <p14:tracePt t="487673" x="1857375" y="2293938"/>
          <p14:tracePt t="487709" x="1857375" y="2286000"/>
          <p14:tracePt t="487829" x="1857375" y="2308225"/>
          <p14:tracePt t="487841" x="1857375" y="2314575"/>
          <p14:tracePt t="487842" x="1857375" y="2351088"/>
          <p14:tracePt t="487858" x="1857375" y="2365375"/>
          <p14:tracePt t="487874" x="1865313" y="2371725"/>
          <p14:tracePt t="488014" x="1865313" y="2365375"/>
          <p14:tracePt t="488027" x="1865313" y="2357438"/>
          <p14:tracePt t="488030" x="1865313" y="2322513"/>
          <p14:tracePt t="488044" x="1879600" y="2293938"/>
          <p14:tracePt t="488056" x="1879600" y="2271713"/>
          <p14:tracePt t="488190" x="1879600" y="2265363"/>
          <p14:tracePt t="488221" x="1857375" y="2265363"/>
          <p14:tracePt t="488517" x="1857375" y="2279650"/>
          <p14:tracePt t="488526" x="1857375" y="2293938"/>
          <p14:tracePt t="488534" x="1857375" y="2308225"/>
          <p14:tracePt t="488542" x="1857375" y="2314575"/>
          <p14:tracePt t="488550" x="1857375" y="2322513"/>
          <p14:tracePt t="488558" x="1857375" y="2343150"/>
          <p14:tracePt t="488573" x="1857375" y="2351088"/>
          <p14:tracePt t="488589" x="1857375" y="2365375"/>
          <p14:tracePt t="488669" x="1857375" y="2371725"/>
          <p14:tracePt t="488733" x="1865313" y="2371725"/>
          <p14:tracePt t="488790" x="1871663" y="2371725"/>
          <p14:tracePt t="488798" x="1871663" y="2365375"/>
          <p14:tracePt t="488806" x="1871663" y="2351088"/>
          <p14:tracePt t="488846" x="1871663" y="2343150"/>
          <p14:tracePt t="488998" x="1871663" y="2351088"/>
          <p14:tracePt t="489006" x="1865313" y="2365375"/>
          <p14:tracePt t="489022" x="1857375" y="2371725"/>
          <p14:tracePt t="489023" x="1857375" y="2379663"/>
          <p14:tracePt t="489214" x="1857375" y="2357438"/>
          <p14:tracePt t="489222" x="1857375" y="2336800"/>
          <p14:tracePt t="489229" x="1857375" y="2314575"/>
          <p14:tracePt t="489238" x="1857375" y="2308225"/>
          <p14:tracePt t="489255" x="1851025" y="2293938"/>
          <p14:tracePt t="489271" x="1851025" y="2286000"/>
          <p14:tracePt t="489430" x="1843088" y="2286000"/>
          <p14:tracePt t="489446" x="1843088" y="2308225"/>
          <p14:tracePt t="489455" x="1843088" y="2343150"/>
          <p14:tracePt t="489471" x="1843088" y="2365375"/>
          <p14:tracePt t="489487" x="1843088" y="2393950"/>
          <p14:tracePt t="489505" x="1843088" y="2400300"/>
          <p14:tracePt t="489709" x="1843088" y="2386013"/>
          <p14:tracePt t="489715" x="1843088" y="2379663"/>
          <p14:tracePt t="489721" x="1843088" y="2351088"/>
          <p14:tracePt t="489737" x="1843088" y="2343150"/>
          <p14:tracePt t="489790" x="1843088" y="2336800"/>
          <p14:tracePt t="489806" x="1843088" y="2322513"/>
          <p14:tracePt t="489813" x="1843088" y="2314575"/>
          <p14:tracePt t="491294" x="1843088" y="2322513"/>
          <p14:tracePt t="491301" x="1843088" y="2336800"/>
          <p14:tracePt t="491309" x="1843088" y="2351088"/>
          <p14:tracePt t="491318" x="1843088" y="2357438"/>
          <p14:tracePt t="491429" x="1843088" y="2379663"/>
          <p14:tracePt t="491462" x="1843088" y="2386013"/>
          <p14:tracePt t="491493" x="1843088" y="2393950"/>
          <p14:tracePt t="491520" x="1843088" y="2400300"/>
          <p14:tracePt t="491677" x="1843088" y="2393950"/>
          <p14:tracePt t="491685" x="1843088" y="2386013"/>
          <p14:tracePt t="491702" x="1851025" y="2357438"/>
          <p14:tracePt t="491718" x="1851025" y="2351088"/>
          <p14:tracePt t="491720" x="1865313" y="2336800"/>
          <p14:tracePt t="491734" x="1865313" y="2314575"/>
          <p14:tracePt t="491751" x="1865313" y="2300288"/>
          <p14:tracePt t="491798" x="1865313" y="2293938"/>
          <p14:tracePt t="491829" x="1865313" y="2279650"/>
          <p14:tracePt t="491830" x="1865313" y="2271713"/>
          <p14:tracePt t="491870" x="1865313" y="2265363"/>
          <p14:tracePt t="491878" x="1865313" y="2257425"/>
          <p14:tracePt t="491910" x="1865313" y="2243138"/>
          <p14:tracePt t="492206" x="1865313" y="2257425"/>
          <p14:tracePt t="492237" x="1865313" y="2265363"/>
          <p14:tracePt t="492302" x="1865313" y="2271713"/>
          <p14:tracePt t="492350" x="1865313" y="2279650"/>
          <p14:tracePt t="492366" x="1865313" y="2293938"/>
          <p14:tracePt t="492430" x="1865313" y="2308225"/>
          <p14:tracePt t="492470" x="1871663" y="2314575"/>
          <p14:tracePt t="492534" x="1871663" y="2322513"/>
          <p14:tracePt t="492542" x="1871663" y="2336800"/>
          <p14:tracePt t="492559" x="1871663" y="2343150"/>
          <p14:tracePt t="492637" x="1871663" y="2351088"/>
          <p14:tracePt t="492814" x="1879600" y="2365375"/>
          <p14:tracePt t="492830" x="1879600" y="2371725"/>
          <p14:tracePt t="493565" x="1893888" y="2408238"/>
          <p14:tracePt t="493573" x="1914525" y="2451100"/>
          <p14:tracePt t="493576" x="1928813" y="2479675"/>
          <p14:tracePt t="493582" x="1971675" y="2579688"/>
          <p14:tracePt t="493599" x="2085975" y="2714625"/>
          <p14:tracePt t="493616" x="2243138" y="2894013"/>
          <p14:tracePt t="493632" x="2493963" y="3122613"/>
          <p14:tracePt t="493649" x="2808288" y="3408363"/>
          <p14:tracePt t="493665" x="3157538" y="3729038"/>
          <p14:tracePt t="493681" x="3536950" y="4037013"/>
          <p14:tracePt t="493699" x="3843338" y="4300538"/>
          <p14:tracePt t="493715" x="4086225" y="4529138"/>
          <p14:tracePt t="493733" x="4265613" y="4722813"/>
          <p14:tracePt t="493748" x="4429125" y="4929188"/>
          <p14:tracePt t="493765" x="4600575" y="5057775"/>
          <p14:tracePt t="493782" x="4708525" y="5129213"/>
          <p14:tracePt t="493798" x="4779963" y="5172075"/>
          <p14:tracePt t="493815" x="4837113" y="5222875"/>
          <p14:tracePt t="493832" x="4886325" y="5243513"/>
          <p14:tracePt t="493848" x="4908550" y="5243513"/>
          <p14:tracePt t="493893" x="4914900" y="5243513"/>
          <p14:tracePt t="493902" x="4929188" y="5243513"/>
          <p14:tracePt t="493910" x="4943475" y="5243513"/>
          <p14:tracePt t="493915" x="4957763" y="5243513"/>
          <p14:tracePt t="493931" x="4979988" y="5243513"/>
          <p14:tracePt t="493948" x="5000625" y="5257800"/>
          <p14:tracePt t="493964" x="5051425" y="5294313"/>
          <p14:tracePt t="493982" x="5080000" y="5314950"/>
          <p14:tracePt t="493998" x="5122863" y="5351463"/>
          <p14:tracePt t="494014" x="5257800" y="5457825"/>
          <p14:tracePt t="494032" x="5400675" y="5586413"/>
          <p14:tracePt t="494048" x="5522913" y="5672138"/>
          <p14:tracePt t="494065" x="5580063" y="5722938"/>
          <p14:tracePt t="494081" x="5608638" y="5757863"/>
          <p14:tracePt t="494098" x="5629275" y="5780088"/>
          <p14:tracePt t="494114" x="5643563" y="5794375"/>
          <p14:tracePt t="494131" x="5651500" y="5800725"/>
          <p14:tracePt t="494205" x="5657850" y="5822950"/>
          <p14:tracePt t="494221" x="5686425" y="5851525"/>
          <p14:tracePt t="494229" x="5700713" y="5865813"/>
          <p14:tracePt t="494237" x="5729288" y="5900738"/>
          <p14:tracePt t="494247" x="5743575" y="5943600"/>
          <p14:tracePt t="494264" x="5780088" y="5980113"/>
          <p14:tracePt t="494280" x="5815013" y="6029325"/>
          <p14:tracePt t="494298" x="5872163" y="6080125"/>
          <p14:tracePt t="494314" x="5922963" y="6115050"/>
          <p14:tracePt t="494347" x="5972175" y="6165850"/>
          <p14:tracePt t="494348" x="6015038" y="6208713"/>
          <p14:tracePt t="494365" x="6043613" y="6243638"/>
          <p14:tracePt t="494381" x="6051550" y="6251575"/>
          <p14:tracePt t="494462" x="6043613" y="6265863"/>
          <p14:tracePt t="494470" x="6029325" y="6265863"/>
          <p14:tracePt t="494470" x="5994400" y="6280150"/>
          <p14:tracePt t="494481" x="5972175" y="6286500"/>
          <p14:tracePt t="494497" x="5957888" y="6286500"/>
          <p14:tracePt t="494514" x="5943600" y="6286500"/>
          <p14:tracePt t="494566" x="5937250" y="6286500"/>
          <p14:tracePt t="494579" x="5929313" y="6286500"/>
          <p14:tracePt t="494614" x="5929313" y="6280150"/>
          <p14:tracePt t="494622" x="5929313" y="6257925"/>
          <p14:tracePt t="494629" x="5929313" y="6243638"/>
          <p14:tracePt t="494637" x="5929313" y="6215063"/>
          <p14:tracePt t="494652" x="5937250" y="6200775"/>
          <p14:tracePt t="494664" x="5957888" y="6186488"/>
          <p14:tracePt t="494680" x="5965825" y="6186488"/>
          <p14:tracePt t="494696" x="5972175" y="6186488"/>
          <p14:tracePt t="494790" x="5980113" y="6186488"/>
          <p14:tracePt t="494797" x="5965825" y="6208713"/>
          <p14:tracePt t="494813" x="5957888" y="6215063"/>
          <p14:tracePt t="494814" x="5943600" y="6223000"/>
          <p14:tracePt t="494830" x="5937250" y="6223000"/>
          <p14:tracePt t="494925" x="5943600" y="6208713"/>
          <p14:tracePt t="494941" x="5951538" y="6194425"/>
          <p14:tracePt t="494950" x="5957888" y="6194425"/>
          <p14:tracePt t="494990" x="5965825" y="6194425"/>
          <p14:tracePt t="495030" x="5972175" y="6200775"/>
          <p14:tracePt t="495037" x="5972175" y="6208713"/>
          <p14:tracePt t="495053" x="5972175" y="6223000"/>
          <p14:tracePt t="495102" x="5965825" y="6223000"/>
          <p14:tracePt t="495110" x="5937250" y="6223000"/>
          <p14:tracePt t="495118" x="5894388" y="6223000"/>
          <p14:tracePt t="495126" x="5857875" y="6223000"/>
          <p14:tracePt t="495134" x="5765800" y="6223000"/>
          <p14:tracePt t="495146" x="5643563" y="6223000"/>
          <p14:tracePt t="495163" x="5543550" y="6186488"/>
          <p14:tracePt t="495180" x="5394325" y="6137275"/>
          <p14:tracePt t="495196" x="5251450" y="6122988"/>
          <p14:tracePt t="495213" x="4908550" y="6072188"/>
          <p14:tracePt t="495230" x="4665663" y="6043613"/>
          <p14:tracePt t="495246" x="4451350" y="6000750"/>
          <p14:tracePt t="495263" x="4243388" y="6000750"/>
          <p14:tracePt t="495279" x="4051300" y="5994400"/>
          <p14:tracePt t="495296" x="3814763" y="5994400"/>
          <p14:tracePt t="495313" x="3586163" y="5994400"/>
          <p14:tracePt t="495330" x="3408363" y="6057900"/>
          <p14:tracePt t="495346" x="3251200" y="6057900"/>
          <p14:tracePt t="495363" x="3122613" y="6072188"/>
          <p14:tracePt t="495379" x="3000375" y="6072188"/>
          <p14:tracePt t="495396" x="2843213" y="6072188"/>
          <p14:tracePt t="495413" x="2636838" y="6072188"/>
          <p14:tracePt t="495429" x="2243138" y="6051550"/>
          <p14:tracePt t="495446" x="1965325" y="6000750"/>
          <p14:tracePt t="495462" x="1736725" y="5929313"/>
          <p14:tracePt t="495479" x="1500188" y="5880100"/>
          <p14:tracePt t="495495" x="1257300" y="5794375"/>
          <p14:tracePt t="495513" x="1079500" y="5757863"/>
          <p14:tracePt t="495529" x="979488" y="5708650"/>
          <p14:tracePt t="495546" x="942975" y="5680075"/>
          <p14:tracePt t="495562" x="914400" y="5665788"/>
          <p14:tracePt t="495579" x="850900" y="5622925"/>
          <p14:tracePt t="495595" x="793750" y="5586413"/>
          <p14:tracePt t="495613" x="765175" y="5565775"/>
          <p14:tracePt t="495630" x="736600" y="5551488"/>
          <p14:tracePt t="495646" x="736600" y="5537200"/>
          <p14:tracePt t="495663" x="736600" y="5514975"/>
          <p14:tracePt t="495678" x="722313" y="5472113"/>
          <p14:tracePt t="495695" x="679450" y="5422900"/>
          <p14:tracePt t="495713" x="657225" y="5386388"/>
          <p14:tracePt t="495729" x="636588" y="5351463"/>
          <p14:tracePt t="495745" x="636588" y="5308600"/>
          <p14:tracePt t="495762" x="636588" y="5272088"/>
          <p14:tracePt t="495779" x="636588" y="5222875"/>
          <p14:tracePt t="495795" x="636588" y="5151438"/>
          <p14:tracePt t="495813" x="650875" y="5094288"/>
          <p14:tracePt t="495829" x="685800" y="5037138"/>
          <p14:tracePt t="495829" x="708025" y="5008563"/>
          <p14:tracePt t="495846" x="765175" y="4957763"/>
          <p14:tracePt t="495861" x="808038" y="4922838"/>
          <p14:tracePt t="495879" x="850900" y="4886325"/>
          <p14:tracePt t="495895" x="865188" y="4865688"/>
          <p14:tracePt t="495912" x="885825" y="4843463"/>
          <p14:tracePt t="495928" x="914400" y="4843463"/>
          <p14:tracePt t="495945" x="979488" y="4843463"/>
          <p14:tracePt t="495962" x="1057275" y="4843463"/>
          <p14:tracePt t="495978" x="1128713" y="4872038"/>
          <p14:tracePt t="495995" x="1171575" y="4894263"/>
          <p14:tracePt t="496011" x="1222375" y="4922838"/>
          <p14:tracePt t="496029" x="1257300" y="4929188"/>
          <p14:tracePt t="496045" x="1271588" y="4957763"/>
          <p14:tracePt t="496062" x="1279525" y="4965700"/>
          <p14:tracePt t="496079" x="1293813" y="4965700"/>
          <p14:tracePt t="496095" x="1336675" y="4965700"/>
          <p14:tracePt t="496111" x="1457325" y="4965700"/>
          <p14:tracePt t="496128" x="1600200" y="4972050"/>
          <p14:tracePt t="496145" x="1665288" y="4986338"/>
          <p14:tracePt t="496161" x="1722438" y="4986338"/>
          <p14:tracePt t="496179" x="1785938" y="4986338"/>
          <p14:tracePt t="496195" x="1843088" y="4986338"/>
          <p14:tracePt t="496212" x="1908175" y="4986338"/>
          <p14:tracePt t="496228" x="1971675" y="5000625"/>
          <p14:tracePt t="496244" x="2085975" y="5022850"/>
          <p14:tracePt t="496244" x="2114550" y="5022850"/>
          <p14:tracePt t="496262" x="2185988" y="5037138"/>
          <p14:tracePt t="496278" x="2293938" y="5057775"/>
          <p14:tracePt t="496295" x="2336800" y="5065713"/>
          <p14:tracePt t="496311" x="2379663" y="5065713"/>
          <p14:tracePt t="496328" x="2400300" y="5065713"/>
          <p14:tracePt t="496344" x="2436813" y="5065713"/>
          <p14:tracePt t="496362" x="2479675" y="5065713"/>
          <p14:tracePt t="496378" x="2522538" y="5065713"/>
          <p14:tracePt t="496394" x="2579688" y="5065713"/>
          <p14:tracePt t="496412" x="2628900" y="5065713"/>
          <p14:tracePt t="496427" x="2686050" y="5065713"/>
          <p14:tracePt t="496444" x="2728913" y="5065713"/>
          <p14:tracePt t="496460" x="2794000" y="5086350"/>
          <p14:tracePt t="496478" x="2871788" y="5086350"/>
          <p14:tracePt t="496495" x="2951163" y="5086350"/>
          <p14:tracePt t="496512" x="3122613" y="5086350"/>
          <p14:tracePt t="496527" x="3328988" y="5086350"/>
          <p14:tracePt t="496544" x="3571875" y="5122863"/>
          <p14:tracePt t="496560" x="3779838" y="5151438"/>
          <p14:tracePt t="496577" x="3908425" y="5172075"/>
          <p14:tracePt t="496594" x="3979863" y="5172075"/>
          <p14:tracePt t="496610" x="4029075" y="5172075"/>
          <p14:tracePt t="496628" x="4122738" y="5157788"/>
          <p14:tracePt t="496644" x="4286250" y="5122863"/>
          <p14:tracePt t="496661" x="4465638" y="5122863"/>
          <p14:tracePt t="496678" x="4543425" y="5122863"/>
          <p14:tracePt t="496694" x="4629150" y="5122863"/>
          <p14:tracePt t="496711" x="4737100" y="5129213"/>
          <p14:tracePt t="496727" x="4865688" y="5129213"/>
          <p14:tracePt t="496744" x="4986338" y="5129213"/>
          <p14:tracePt t="496760" x="5094288" y="5129213"/>
          <p14:tracePt t="496777" x="5180013" y="5129213"/>
          <p14:tracePt t="496793" x="5286375" y="5129213"/>
          <p14:tracePt t="496810" x="5414963" y="5137150"/>
          <p14:tracePt t="496827" x="5522913" y="5151438"/>
          <p14:tracePt t="496845" x="5680075" y="5151438"/>
          <p14:tracePt t="496860" x="5851525" y="5151438"/>
          <p14:tracePt t="496878" x="5943600" y="5151438"/>
          <p14:tracePt t="496895" x="6008688" y="5151438"/>
          <p14:tracePt t="496910" x="6051550" y="5151438"/>
          <p14:tracePt t="496927" x="6094413" y="5151438"/>
          <p14:tracePt t="496943" x="6165850" y="5165725"/>
          <p14:tracePt t="496961" x="6223000" y="5165725"/>
          <p14:tracePt t="496977" x="6286500" y="5165725"/>
          <p14:tracePt t="496994" x="6365875" y="5165725"/>
          <p14:tracePt t="497010" x="6394450" y="5165725"/>
          <p14:tracePt t="497027" x="6408738" y="5165725"/>
          <p14:tracePt t="497043" x="6443663" y="5165725"/>
          <p14:tracePt t="497060" x="6486525" y="5165725"/>
          <p14:tracePt t="497060" x="6494463" y="5165725"/>
          <p14:tracePt t="497078" x="6529388" y="5165725"/>
          <p14:tracePt t="497094" x="6565900" y="5165725"/>
          <p14:tracePt t="497110" x="6572250" y="5165725"/>
          <p14:tracePt t="497285" x="6572250" y="5172075"/>
          <p14:tracePt t="497293" x="6565900" y="5180013"/>
          <p14:tracePt t="497301" x="6557963" y="5180013"/>
          <p14:tracePt t="497309" x="6543675" y="5180013"/>
          <p14:tracePt t="497317" x="6500813" y="5180013"/>
          <p14:tracePt t="497343" x="6443663" y="5194300"/>
          <p14:tracePt t="497343" x="6380163" y="5194300"/>
          <p14:tracePt t="497359" x="6265863" y="5214938"/>
          <p14:tracePt t="497377" x="6200775" y="5222875"/>
          <p14:tracePt t="497393" x="6143625" y="5237163"/>
          <p14:tracePt t="497410" x="6065838" y="5237163"/>
          <p14:tracePt t="497426" x="5980113" y="5243513"/>
          <p14:tracePt t="497444" x="5837238" y="5243513"/>
          <p14:tracePt t="497460" x="5694363" y="5280025"/>
          <p14:tracePt t="497476" x="5514975" y="5308600"/>
          <p14:tracePt t="497493" x="5200650" y="5329238"/>
          <p14:tracePt t="497509" x="4994275" y="5343525"/>
          <p14:tracePt t="497526" x="4800600" y="5343525"/>
          <p14:tracePt t="497542" x="4679950" y="5343525"/>
          <p14:tracePt t="497559" x="4551363" y="5365750"/>
          <p14:tracePt t="497575" x="4371975" y="5394325"/>
          <p14:tracePt t="497593" x="4114800" y="5408613"/>
          <p14:tracePt t="497609" x="3829050" y="5408613"/>
          <p14:tracePt t="497626" x="3571875" y="5408613"/>
          <p14:tracePt t="497643" x="3379788" y="5408613"/>
          <p14:tracePt t="497660" x="3257550" y="5400675"/>
          <p14:tracePt t="497676" x="3179763" y="5394325"/>
          <p14:tracePt t="497692" x="3122613" y="5386388"/>
          <p14:tracePt t="497835" x="3122613" y="5380038"/>
          <p14:tracePt t="497854" x="3151188" y="5380038"/>
          <p14:tracePt t="497862" x="3214688" y="5380038"/>
          <p14:tracePt t="497875" x="3286125" y="5351463"/>
          <p14:tracePt t="497877" x="3514725" y="5337175"/>
          <p14:tracePt t="497893" x="3851275" y="5337175"/>
          <p14:tracePt t="497909" x="4314825" y="5337175"/>
          <p14:tracePt t="497926" x="4608513" y="5386388"/>
          <p14:tracePt t="497942" x="4872038" y="5429250"/>
          <p14:tracePt t="497959" x="5080000" y="5443538"/>
          <p14:tracePt t="497976" x="5257800" y="5494338"/>
          <p14:tracePt t="497992" x="5408613" y="5557838"/>
          <p14:tracePt t="498009" x="5572125" y="5622925"/>
          <p14:tracePt t="498025" x="5743575" y="5686425"/>
          <p14:tracePt t="498042" x="5908675" y="5765800"/>
          <p14:tracePt t="498058" x="6072188" y="5815013"/>
          <p14:tracePt t="498075" x="6223000" y="5865813"/>
          <p14:tracePt t="498092" x="6337300" y="5894388"/>
          <p14:tracePt t="498108" x="6451600" y="5957888"/>
          <p14:tracePt t="498125" x="6586538" y="6043613"/>
          <p14:tracePt t="498142" x="6615113" y="6065838"/>
          <p14:tracePt t="498159" x="6615113" y="6115050"/>
          <p14:tracePt t="498175" x="6615113" y="6137275"/>
          <p14:tracePt t="498192" x="6600825" y="6172200"/>
          <p14:tracePt t="498209" x="6580188" y="6208713"/>
          <p14:tracePt t="498226" x="6508750" y="6243638"/>
          <p14:tracePt t="498241" x="6480175" y="6280150"/>
          <p14:tracePt t="498259" x="6443663" y="6308725"/>
          <p14:tracePt t="498275" x="6415088" y="6323013"/>
          <p14:tracePt t="498292" x="6372225" y="6323013"/>
          <p14:tracePt t="498308" x="6308725" y="6343650"/>
          <p14:tracePt t="498325" x="6208713" y="6351588"/>
          <p14:tracePt t="498342" x="6186488" y="6351588"/>
          <p14:tracePt t="498359" x="6157913" y="6351588"/>
          <p14:tracePt t="498375" x="6108700" y="6357938"/>
          <p14:tracePt t="498392" x="6057900" y="6357938"/>
          <p14:tracePt t="498409" x="5980113" y="6357938"/>
          <p14:tracePt t="498425" x="5943600" y="6357938"/>
          <p14:tracePt t="498442" x="5900738" y="6357938"/>
          <p14:tracePt t="498458" x="5894388" y="6357938"/>
          <p14:tracePt t="498474" x="5880100" y="6357938"/>
          <p14:tracePt t="498491" x="5857875" y="6357938"/>
          <p14:tracePt t="498508" x="5822950" y="6357938"/>
          <p14:tracePt t="498525" x="5808663" y="6357938"/>
          <p14:tracePt t="498582" x="5786438" y="6357938"/>
          <p14:tracePt t="498590" x="5765800" y="6351588"/>
          <p14:tracePt t="498598" x="5757863" y="6343650"/>
          <p14:tracePt t="498607" x="5751513" y="6337300"/>
          <p14:tracePt t="498608" x="5737225" y="6329363"/>
          <p14:tracePt t="498662" x="5729288" y="6315075"/>
          <p14:tracePt t="498670" x="5722938" y="6300788"/>
          <p14:tracePt t="498677" x="5722938" y="6294438"/>
          <p14:tracePt t="498685" x="5722938" y="6272213"/>
          <p14:tracePt t="498693" x="5694363" y="6200775"/>
          <p14:tracePt t="498708" x="5686425" y="6172200"/>
          <p14:tracePt t="498724" x="5680075" y="6157913"/>
          <p14:tracePt t="498741" x="5680075" y="6137275"/>
          <p14:tracePt t="498758" x="5680075" y="6094413"/>
          <p14:tracePt t="498775" x="5665788" y="6051550"/>
          <p14:tracePt t="498790" x="5643563" y="6000750"/>
          <p14:tracePt t="498807" x="5643563" y="5986463"/>
          <p14:tracePt t="498824" x="5629275" y="5957888"/>
          <p14:tracePt t="498841" x="5629275" y="5943600"/>
          <p14:tracePt t="498858" x="5629275" y="5929313"/>
          <p14:tracePt t="498875" x="5629275" y="5915025"/>
          <p14:tracePt t="498892" x="5629275" y="5894388"/>
          <p14:tracePt t="498907" x="5629275" y="5872163"/>
          <p14:tracePt t="498924" x="5629275" y="5843588"/>
          <p14:tracePt t="498940" x="5651500" y="5822950"/>
          <p14:tracePt t="498957" x="5672138" y="5800725"/>
          <p14:tracePt t="498974" x="5694363" y="5800725"/>
          <p14:tracePt t="498991" x="5729288" y="5786438"/>
          <p14:tracePt t="499008" x="5772150" y="5786438"/>
          <p14:tracePt t="499024" x="5808663" y="5786438"/>
          <p14:tracePt t="499041" x="5857875" y="5786438"/>
          <p14:tracePt t="499057" x="5900738" y="5786438"/>
          <p14:tracePt t="499074" x="5965825" y="5800725"/>
          <p14:tracePt t="499091" x="6037263" y="5822950"/>
          <p14:tracePt t="499107" x="6086475" y="5857875"/>
          <p14:tracePt t="499124" x="6100763" y="5865813"/>
          <p14:tracePt t="499141" x="6108700" y="5880100"/>
          <p14:tracePt t="499141" x="6115050" y="5886450"/>
          <p14:tracePt t="499158" x="6122988" y="5894388"/>
          <p14:tracePt t="499174" x="6129338" y="5900738"/>
          <p14:tracePt t="499333" x="0" y="0"/>
        </p14:tracePtLst>
        <p14:tracePtLst>
          <p14:tracePt t="508309" x="4500563" y="3471863"/>
          <p14:tracePt t="508334" x="4500563" y="3465513"/>
          <p14:tracePt t="508366" x="4508500" y="3465513"/>
          <p14:tracePt t="508373" x="4514850" y="3465513"/>
          <p14:tracePt t="508381" x="4543425" y="3465513"/>
          <p14:tracePt t="508394" x="4565650" y="3465513"/>
          <p14:tracePt t="508414" x="4600575" y="3508375"/>
          <p14:tracePt t="508430" x="4657725" y="3600450"/>
          <p14:tracePt t="508446" x="4672013" y="3765550"/>
          <p14:tracePt t="508462" x="4672013" y="3871913"/>
          <p14:tracePt t="508477" x="4557713" y="3994150"/>
          <p14:tracePt t="508501" x="4408488" y="4043363"/>
          <p14:tracePt t="508501" x="4337050" y="4071938"/>
          <p14:tracePt t="508518" x="4243388" y="4094163"/>
          <p14:tracePt t="508527" x="4165600" y="4114800"/>
          <p14:tracePt t="508544" x="4122738" y="4122738"/>
          <p14:tracePt t="508598" x="4122738" y="4057650"/>
          <p14:tracePt t="508606" x="4122738" y="4037013"/>
          <p14:tracePt t="508614" x="4122738" y="4000500"/>
          <p14:tracePt t="508622" x="4122738" y="3971925"/>
          <p14:tracePt t="508629" x="4157663" y="3914775"/>
          <p14:tracePt t="508643" x="4271963" y="3857625"/>
          <p14:tracePt t="508659" x="4451350" y="3786188"/>
          <p14:tracePt t="508659" x="4579938" y="3765550"/>
          <p14:tracePt t="508678" x="4794250" y="3694113"/>
          <p14:tracePt t="508694" x="4986338" y="3629025"/>
          <p14:tracePt t="508711" x="5100638" y="3594100"/>
          <p14:tracePt t="508727" x="5251450" y="3571875"/>
          <p14:tracePt t="508743" x="5357813" y="3536950"/>
          <p14:tracePt t="508759" x="5443538" y="3514725"/>
          <p14:tracePt t="508776" x="5508625" y="3508375"/>
          <p14:tracePt t="508794" x="5557838" y="3479800"/>
          <p14:tracePt t="508810" x="5614988" y="3465513"/>
          <p14:tracePt t="508827" x="5657850" y="3457575"/>
          <p14:tracePt t="508844" x="5700713" y="3429000"/>
          <p14:tracePt t="508860" x="5737225" y="3422650"/>
          <p14:tracePt t="508876" x="5794375" y="3414713"/>
          <p14:tracePt t="508876" x="5815013" y="3394075"/>
          <p14:tracePt t="508894" x="5857875" y="3386138"/>
          <p14:tracePt t="508910" x="5900738" y="3365500"/>
          <p14:tracePt t="508927" x="6000750" y="3336925"/>
          <p14:tracePt t="508943" x="6115050" y="3286125"/>
          <p14:tracePt t="508960" x="6215063" y="3251200"/>
          <p14:tracePt t="508977" x="6294438" y="3208338"/>
          <p14:tracePt t="508993" x="6408738" y="3165475"/>
          <p14:tracePt t="509010" x="6600825" y="3108325"/>
          <p14:tracePt t="509026" x="6743700" y="3094038"/>
          <p14:tracePt t="509043" x="6808788" y="3094038"/>
          <p14:tracePt t="509059" x="6843713" y="3094038"/>
          <p14:tracePt t="509076" x="6858000" y="3094038"/>
          <p14:tracePt t="509093" x="6886575" y="3094038"/>
          <p14:tracePt t="509110" x="6908800" y="3094038"/>
          <p14:tracePt t="509126" x="6937375" y="3094038"/>
          <p14:tracePt t="509142" x="6958013" y="3094038"/>
          <p14:tracePt t="509160" x="6972300" y="3094038"/>
          <p14:tracePt t="509176" x="7000875" y="3114675"/>
          <p14:tracePt t="509193" x="7058025" y="3157538"/>
          <p14:tracePt t="509209" x="7115175" y="3186113"/>
          <p14:tracePt t="509226" x="7129463" y="3194050"/>
          <p14:tracePt t="509285" x="7137400" y="3200400"/>
          <p14:tracePt t="509293" x="7143750" y="3236913"/>
          <p14:tracePt t="509299" x="7151688" y="3257550"/>
          <p14:tracePt t="509299" x="7165975" y="3294063"/>
          <p14:tracePt t="509309" x="7186613" y="3322638"/>
          <p14:tracePt t="509325" x="7194550" y="3328988"/>
          <p14:tracePt t="509406" x="7200900" y="3336925"/>
          <p14:tracePt t="509414" x="7208838" y="3336925"/>
          <p14:tracePt t="509486" x="7215188" y="3343275"/>
          <p14:tracePt t="509493" x="7215188" y="3351213"/>
          <p14:tracePt t="509501" x="7215188" y="3357563"/>
          <p14:tracePt t="509509" x="7208838" y="3365500"/>
          <p14:tracePt t="509542" x="7194550" y="3365500"/>
          <p14:tracePt t="509550" x="7186613" y="3365500"/>
          <p14:tracePt t="509550" x="7180263" y="3365500"/>
          <p14:tracePt t="509566" x="7172325" y="3365500"/>
          <p14:tracePt t="509574" x="7158038" y="3365500"/>
          <p14:tracePt t="509582" x="7129463" y="3371850"/>
          <p14:tracePt t="509592" x="7094538" y="3379788"/>
          <p14:tracePt t="509609" x="7058025" y="3400425"/>
          <p14:tracePt t="509625" x="7037388" y="3400425"/>
          <p14:tracePt t="509642" x="7008813" y="3408363"/>
          <p14:tracePt t="509658" x="6972300" y="3414713"/>
          <p14:tracePt t="509675" x="6929438" y="3429000"/>
          <p14:tracePt t="509691" x="6894513" y="3443288"/>
          <p14:tracePt t="509691" x="6880225" y="3443288"/>
          <p14:tracePt t="509710" x="6865938" y="3443288"/>
          <p14:tracePt t="509725" x="6808788" y="3451225"/>
          <p14:tracePt t="509742" x="6780213" y="3451225"/>
          <p14:tracePt t="509759" x="6737350" y="3465513"/>
          <p14:tracePt t="509775" x="6651625" y="3494088"/>
          <p14:tracePt t="509792" x="6586538" y="3494088"/>
          <p14:tracePt t="509809" x="6529388" y="3494088"/>
          <p14:tracePt t="509826" x="6472238" y="3494088"/>
          <p14:tracePt t="509842" x="6429375" y="3494088"/>
          <p14:tracePt t="509858" x="6380163" y="3494088"/>
          <p14:tracePt t="509875" x="6300788" y="3494088"/>
          <p14:tracePt t="509892" x="6208713" y="3494088"/>
          <p14:tracePt t="509908" x="6143625" y="3494088"/>
          <p14:tracePt t="509925" x="6015038" y="3494088"/>
          <p14:tracePt t="509942" x="5937250" y="3486150"/>
          <p14:tracePt t="509959" x="5822950" y="3465513"/>
          <p14:tracePt t="509975" x="5729288" y="3443288"/>
          <p14:tracePt t="509991" x="5643563" y="3443288"/>
          <p14:tracePt t="510008" x="5586413" y="3443288"/>
          <p14:tracePt t="510025" x="5529263" y="3443288"/>
          <p14:tracePt t="510042" x="5486400" y="3436938"/>
          <p14:tracePt t="510058" x="5443538" y="3422650"/>
          <p14:tracePt t="510075" x="5394325" y="3422650"/>
          <p14:tracePt t="510091" x="5329238" y="3422650"/>
          <p14:tracePt t="510107" x="5272088" y="3422650"/>
          <p14:tracePt t="510107" x="5237163" y="3422650"/>
          <p14:tracePt t="510125" x="5180013" y="3422650"/>
          <p14:tracePt t="510142" x="5129213" y="3414713"/>
          <p14:tracePt t="510159" x="5057775" y="3394075"/>
          <p14:tracePt t="510175" x="4994275" y="3394075"/>
          <p14:tracePt t="510192" x="4937125" y="3386138"/>
          <p14:tracePt t="510207" x="4857750" y="3379788"/>
          <p14:tracePt t="510224" x="4800600" y="3379788"/>
          <p14:tracePt t="510241" x="4737100" y="3379788"/>
          <p14:tracePt t="510257" x="4657725" y="3379788"/>
          <p14:tracePt t="510275" x="4594225" y="3379788"/>
          <p14:tracePt t="510291" x="4529138" y="3379788"/>
          <p14:tracePt t="510308" x="4465638" y="3379788"/>
          <p14:tracePt t="510324" x="4386263" y="3379788"/>
          <p14:tracePt t="510324" x="4337050" y="3379788"/>
          <p14:tracePt t="510342" x="4265613" y="3379788"/>
          <p14:tracePt t="510357" x="4194175" y="3379788"/>
          <p14:tracePt t="510375" x="4122738" y="3379788"/>
          <p14:tracePt t="510390" x="4051300" y="3379788"/>
          <p14:tracePt t="510408" x="3994150" y="3379788"/>
          <p14:tracePt t="510424" x="3929063" y="3379788"/>
          <p14:tracePt t="510440" x="3851275" y="3379788"/>
          <p14:tracePt t="510458" x="3779838" y="3379788"/>
          <p14:tracePt t="510474" x="3714750" y="3379788"/>
          <p14:tracePt t="510491" x="3665538" y="3379788"/>
          <p14:tracePt t="510507" x="3608388" y="3379788"/>
          <p14:tracePt t="510524" x="3565525" y="3379788"/>
          <p14:tracePt t="510540" x="3471863" y="3379788"/>
          <p14:tracePt t="510557" x="3394075" y="3379788"/>
          <p14:tracePt t="510575" x="3314700" y="3379788"/>
          <p14:tracePt t="510591" x="3228975" y="3379788"/>
          <p14:tracePt t="510607" x="3151188" y="3379788"/>
          <p14:tracePt t="510624" x="3086100" y="3379788"/>
          <p14:tracePt t="510641" x="3028950" y="3379788"/>
          <p14:tracePt t="510657" x="2951163" y="3379788"/>
          <p14:tracePt t="510674" x="2857500" y="3379788"/>
          <p14:tracePt t="510690" x="2779713" y="3379788"/>
          <p14:tracePt t="510707" x="2643188" y="3379788"/>
          <p14:tracePt t="510724" x="2522538" y="3379788"/>
          <p14:tracePt t="510741" x="2414588" y="3379788"/>
          <p14:tracePt t="510741" x="2357438" y="3379788"/>
          <p14:tracePt t="510758" x="2271713" y="3379788"/>
          <p14:tracePt t="510774" x="2200275" y="3379788"/>
          <p14:tracePt t="510791" x="2100263" y="3379788"/>
          <p14:tracePt t="510806" x="2043113" y="3379788"/>
          <p14:tracePt t="510824" x="1965325" y="3379788"/>
          <p14:tracePt t="510840" x="1936750" y="3379788"/>
          <p14:tracePt t="510857" x="1893888" y="3379788"/>
          <p14:tracePt t="510874" x="1871663" y="3379788"/>
          <p14:tracePt t="510890" x="1865313" y="3379788"/>
          <p14:tracePt t="510974" x="1879600" y="3379788"/>
          <p14:tracePt t="510982" x="1893888" y="3386138"/>
          <p14:tracePt t="510992" x="1951038" y="3408363"/>
          <p14:tracePt t="510998" x="2043113" y="3422650"/>
          <p14:tracePt t="511007" x="2193925" y="3422650"/>
          <p14:tracePt t="511023" x="2522538" y="3422650"/>
          <p14:tracePt t="511040" x="2936875" y="3422650"/>
          <p14:tracePt t="511056" x="3436938" y="3422650"/>
          <p14:tracePt t="511072" x="3929063" y="3422650"/>
          <p14:tracePt t="511091" x="4286250" y="3422650"/>
          <p14:tracePt t="511107" x="4572000" y="3422650"/>
          <p14:tracePt t="511124" x="4837113" y="3457575"/>
          <p14:tracePt t="511140" x="5043488" y="3457575"/>
          <p14:tracePt t="511157" x="5337175" y="3457575"/>
          <p14:tracePt t="511173" x="5557838" y="3457575"/>
          <p14:tracePt t="511190" x="5851525" y="3443288"/>
          <p14:tracePt t="511207" x="6215063" y="3394075"/>
          <p14:tracePt t="511224" x="6472238" y="3357563"/>
          <p14:tracePt t="511240" x="6565900" y="3357563"/>
          <p14:tracePt t="511257" x="6600825" y="3357563"/>
          <p14:tracePt t="511309" x="6500813" y="3371850"/>
          <p14:tracePt t="511317" x="5815013" y="3543300"/>
          <p14:tracePt t="511326" x="5551488" y="3579813"/>
          <p14:tracePt t="511339" x="4843463" y="3679825"/>
          <p14:tracePt t="511356" x="4114800" y="3757613"/>
          <p14:tracePt t="511373" x="2951163" y="3900488"/>
          <p14:tracePt t="511390" x="2136775" y="4029075"/>
          <p14:tracePt t="511406" x="1400175" y="4129088"/>
          <p14:tracePt t="511423" x="800100" y="4222750"/>
          <p14:tracePt t="511440" x="179388" y="4379913"/>
          <p14:tracePt t="511457" x="0" y="4465638"/>
          <p14:tracePt t="511472" x="0" y="4543425"/>
          <p14:tracePt t="511489" x="0" y="4565650"/>
          <p14:tracePt t="511614" x="22225" y="4529138"/>
          <p14:tracePt t="511621" x="42863" y="4500563"/>
          <p14:tracePt t="511629" x="122238" y="4400550"/>
          <p14:tracePt t="511639" x="265113" y="4222750"/>
          <p14:tracePt t="511655" x="479425" y="3979863"/>
          <p14:tracePt t="511673" x="685800" y="3800475"/>
          <p14:tracePt t="511690" x="865188" y="3671888"/>
          <p14:tracePt t="511706" x="922338" y="3629025"/>
          <p14:tracePt t="511723" x="965200" y="3600450"/>
          <p14:tracePt t="511739" x="1050925" y="3579813"/>
          <p14:tracePt t="511756" x="1222375" y="3579813"/>
          <p14:tracePt t="511772" x="1443038" y="3579813"/>
          <p14:tracePt t="511772" x="1528763" y="3586163"/>
          <p14:tracePt t="511789" x="1651000" y="3608388"/>
          <p14:tracePt t="511805" x="1708150" y="3636963"/>
          <p14:tracePt t="511823" x="1728788" y="3651250"/>
          <p14:tracePt t="511941" x="1700213" y="3651250"/>
          <p14:tracePt t="511949" x="1614488" y="3636963"/>
          <p14:tracePt t="511958" x="1593850" y="3636963"/>
          <p14:tracePt t="511965" x="1550988" y="3629025"/>
          <p14:tracePt t="511972" x="1536700" y="3629025"/>
          <p14:tracePt t="511988" x="1485900" y="3608388"/>
          <p14:tracePt t="512006" x="1428750" y="3608388"/>
          <p14:tracePt t="512022" x="1371600" y="3594100"/>
          <p14:tracePt t="512039" x="1328738" y="3586163"/>
          <p14:tracePt t="512056" x="1300163" y="3571875"/>
          <p14:tracePt t="512072" x="1279525" y="3565525"/>
          <p14:tracePt t="512089" x="1271588" y="3536950"/>
          <p14:tracePt t="512105" x="1271588" y="3514725"/>
          <p14:tracePt t="512122" x="1271588" y="3500438"/>
          <p14:tracePt t="512139" x="1271588" y="3479800"/>
          <p14:tracePt t="512155" x="1293813" y="3457575"/>
          <p14:tracePt t="512172" x="1300163" y="3451225"/>
          <p14:tracePt t="512188" x="1308100" y="3451225"/>
          <p14:tracePt t="512205" x="1314450" y="3443288"/>
          <p14:tracePt t="512221" x="1322388" y="3443288"/>
          <p14:tracePt t="512333" x="1308100" y="3443288"/>
          <p14:tracePt t="512341" x="1285875" y="3465513"/>
          <p14:tracePt t="512345" x="1285875" y="3479800"/>
          <p14:tracePt t="512355" x="1271588" y="3529013"/>
          <p14:tracePt t="512371" x="1257300" y="3608388"/>
          <p14:tracePt t="512388" x="1250950" y="3665538"/>
          <p14:tracePt t="512404" x="1250950" y="3822700"/>
          <p14:tracePt t="512422" x="1250950" y="3914775"/>
          <p14:tracePt t="512438" x="1228725" y="4008438"/>
          <p14:tracePt t="512455" x="1200150" y="4086225"/>
          <p14:tracePt t="512471" x="1185863" y="4129088"/>
          <p14:tracePt t="512488" x="1185863" y="4179888"/>
          <p14:tracePt t="512504" x="1185863" y="4222750"/>
          <p14:tracePt t="512521" x="1185863" y="4286250"/>
          <p14:tracePt t="512539" x="1185863" y="4343400"/>
          <p14:tracePt t="512554" x="1200150" y="4400550"/>
          <p14:tracePt t="512571" x="1208088" y="4451350"/>
          <p14:tracePt t="512588" x="1243013" y="4565650"/>
          <p14:tracePt t="512605" x="1265238" y="4657725"/>
          <p14:tracePt t="512621" x="1300163" y="4757738"/>
          <p14:tracePt t="512637" x="1314450" y="4814888"/>
          <p14:tracePt t="512655" x="1322388" y="4851400"/>
          <p14:tracePt t="512671" x="1322388" y="4900613"/>
          <p14:tracePt t="512688" x="1322388" y="4943475"/>
          <p14:tracePt t="512704" x="1322388" y="4986338"/>
          <p14:tracePt t="512721" x="1322388" y="5029200"/>
          <p14:tracePt t="512737" x="1322388" y="5057775"/>
          <p14:tracePt t="512754" x="1322388" y="5072063"/>
          <p14:tracePt t="512771" x="1322388" y="5094288"/>
          <p14:tracePt t="512787" x="1322388" y="5108575"/>
          <p14:tracePt t="512869" x="1322388" y="5122863"/>
          <p14:tracePt t="512886" x="1322388" y="5129213"/>
          <p14:tracePt t="513238" x="1322388" y="5137150"/>
          <p14:tracePt t="513246" x="1322388" y="5143500"/>
          <p14:tracePt t="513261" x="1328738" y="5151438"/>
          <p14:tracePt t="513269" x="1336675" y="5151438"/>
          <p14:tracePt t="513273" x="1393825" y="5151438"/>
          <p14:tracePt t="513286" x="1443038" y="5151438"/>
          <p14:tracePt t="513303" x="1550988" y="5151438"/>
          <p14:tracePt t="513320" x="1808163" y="5143500"/>
          <p14:tracePt t="513337" x="2057400" y="5080000"/>
          <p14:tracePt t="513354" x="2271713" y="4965700"/>
          <p14:tracePt t="513370" x="2428875" y="4879975"/>
          <p14:tracePt t="513387" x="2514600" y="4808538"/>
          <p14:tracePt t="513403" x="2557463" y="4772025"/>
          <p14:tracePt t="513420" x="2571750" y="4751388"/>
          <p14:tracePt t="513437" x="2571750" y="4714875"/>
          <p14:tracePt t="513453" x="2557463" y="4700588"/>
          <p14:tracePt t="513469" x="2400300" y="4651375"/>
          <p14:tracePt t="513487" x="2179638" y="4643438"/>
          <p14:tracePt t="513503" x="2000250" y="4643438"/>
          <p14:tracePt t="513520" x="1951038" y="4643438"/>
          <p14:tracePt t="513537" x="1900238" y="4651375"/>
          <p14:tracePt t="513553" x="1865313" y="4694238"/>
          <p14:tracePt t="513570" x="1857375" y="4743450"/>
          <p14:tracePt t="513586" x="1857375" y="4786313"/>
          <p14:tracePt t="513603" x="1857375" y="4814888"/>
          <p14:tracePt t="513620" x="1857375" y="4837113"/>
          <p14:tracePt t="513636" x="1857375" y="4857750"/>
          <p14:tracePt t="513636" x="1857375" y="4865688"/>
          <p14:tracePt t="513685" x="1857375" y="4872038"/>
          <p14:tracePt t="513693" x="1871663" y="4872038"/>
          <p14:tracePt t="513701" x="1893888" y="4851400"/>
          <p14:tracePt t="513720" x="1922463" y="4808538"/>
          <p14:tracePt t="513720" x="1943100" y="4714875"/>
          <p14:tracePt t="513736" x="1979613" y="4586288"/>
          <p14:tracePt t="513753" x="1985963" y="4479925"/>
          <p14:tracePt t="513769" x="1985963" y="4351338"/>
          <p14:tracePt t="513786" x="1985963" y="4229100"/>
          <p14:tracePt t="513803" x="1985963" y="4122738"/>
          <p14:tracePt t="513819" x="1985963" y="4057650"/>
          <p14:tracePt t="513836" x="1985963" y="4000500"/>
          <p14:tracePt t="513853" x="1985963" y="3937000"/>
          <p14:tracePt t="513870" x="1979613" y="3900488"/>
          <p14:tracePt t="513886" x="1979613" y="3879850"/>
          <p14:tracePt t="513903" x="1979613" y="3851275"/>
          <p14:tracePt t="513919" x="1979613" y="3814763"/>
          <p14:tracePt t="513936" x="1979613" y="3800475"/>
          <p14:tracePt t="513953" x="1979613" y="3779838"/>
          <p14:tracePt t="513969" x="1979613" y="3771900"/>
          <p14:tracePt t="513986" x="1979613" y="3729038"/>
          <p14:tracePt t="514002" x="2022475" y="3708400"/>
          <p14:tracePt t="514020" x="2151063" y="3657600"/>
          <p14:tracePt t="514035" x="2400300" y="3594100"/>
          <p14:tracePt t="514053" x="2665413" y="3508375"/>
          <p14:tracePt t="514069" x="3022600" y="3414713"/>
          <p14:tracePt t="514086" x="3179763" y="3371850"/>
          <p14:tracePt t="514103" x="3328988" y="3322638"/>
          <p14:tracePt t="514118" x="3422650" y="3314700"/>
          <p14:tracePt t="514136" x="3486150" y="3314700"/>
          <p14:tracePt t="514151" x="3614738" y="3279775"/>
          <p14:tracePt t="514170" x="3808413" y="3251200"/>
          <p14:tracePt t="514186" x="4065588" y="3236913"/>
          <p14:tracePt t="514203" x="4257675" y="3236913"/>
          <p14:tracePt t="514219" x="4365625" y="3236913"/>
          <p14:tracePt t="514235" x="4437063" y="3236913"/>
          <p14:tracePt t="514252" x="4508500" y="3236913"/>
          <p14:tracePt t="514269" x="4637088" y="3236913"/>
          <p14:tracePt t="514286" x="4757738" y="3236913"/>
          <p14:tracePt t="514302" x="4951413" y="3200400"/>
          <p14:tracePt t="514319" x="5157788" y="3171825"/>
          <p14:tracePt t="514335" x="5337175" y="3171825"/>
          <p14:tracePt t="514353" x="5443538" y="3171825"/>
          <p14:tracePt t="514368" x="5529263" y="3171825"/>
          <p14:tracePt t="514385" x="5629275" y="3200400"/>
          <p14:tracePt t="514401" x="5694363" y="3208338"/>
          <p14:tracePt t="514419" x="5786438" y="3208338"/>
          <p14:tracePt t="514436" x="5865813" y="3222625"/>
          <p14:tracePt t="514452" x="5994400" y="3228975"/>
          <p14:tracePt t="514469" x="6122988" y="3265488"/>
          <p14:tracePt t="514485" x="6294438" y="3328988"/>
          <p14:tracePt t="514502" x="6408738" y="3371850"/>
          <p14:tracePt t="514518" x="6486525" y="3394075"/>
          <p14:tracePt t="514535" x="6586538" y="3422650"/>
          <p14:tracePt t="514551" x="6672263" y="3443288"/>
          <p14:tracePt t="514569" x="6729413" y="3457575"/>
          <p14:tracePt t="514585" x="6772275" y="3486150"/>
          <p14:tracePt t="514601" x="6843713" y="3494088"/>
          <p14:tracePt t="514619" x="6937375" y="3522663"/>
          <p14:tracePt t="514635" x="6994525" y="3536950"/>
          <p14:tracePt t="514652" x="7086600" y="3557588"/>
          <p14:tracePt t="514668" x="7186613" y="3586163"/>
          <p14:tracePt t="514685" x="7300913" y="3608388"/>
          <p14:tracePt t="514702" x="7351713" y="3629025"/>
          <p14:tracePt t="514718" x="7400925" y="3636963"/>
          <p14:tracePt t="514735" x="7423150" y="3636963"/>
          <p14:tracePt t="514751" x="7437438" y="3643313"/>
          <p14:tracePt t="514768" x="7472363" y="3671888"/>
          <p14:tracePt t="514784" x="7500938" y="3694113"/>
          <p14:tracePt t="514801" x="7537450" y="3722688"/>
          <p14:tracePt t="514818" x="7580313" y="3765550"/>
          <p14:tracePt t="514836" x="7594600" y="3779838"/>
          <p14:tracePt t="514851" x="7608888" y="3808413"/>
          <p14:tracePt t="514868" x="7608888" y="3851275"/>
          <p14:tracePt t="514868" x="7608888" y="3857625"/>
          <p14:tracePt t="514885" x="7608888" y="3879850"/>
          <p14:tracePt t="514901" x="7608888" y="3937000"/>
          <p14:tracePt t="514919" x="7608888" y="3986213"/>
          <p14:tracePt t="514934" x="7608888" y="4057650"/>
          <p14:tracePt t="514952" x="7600950" y="4129088"/>
          <p14:tracePt t="514967" x="7543800" y="4243388"/>
          <p14:tracePt t="514984" x="7508875" y="4322763"/>
          <p14:tracePt t="515000" x="7472363" y="4379913"/>
          <p14:tracePt t="515018" x="7408863" y="4443413"/>
          <p14:tracePt t="515035" x="7358063" y="4514850"/>
          <p14:tracePt t="515051" x="7286625" y="4594225"/>
          <p14:tracePt t="515068" x="7208838" y="4651375"/>
          <p14:tracePt t="515084" x="7086600" y="4729163"/>
          <p14:tracePt t="515084" x="7029450" y="4765675"/>
          <p14:tracePt t="515102" x="6908800" y="4822825"/>
          <p14:tracePt t="515117" x="6815138" y="4857750"/>
          <p14:tracePt t="515135" x="6757988" y="4886325"/>
          <p14:tracePt t="515151" x="6657975" y="4929188"/>
          <p14:tracePt t="515168" x="6523038" y="4994275"/>
          <p14:tracePt t="515184" x="6357938" y="5051425"/>
          <p14:tracePt t="515201" x="6172200" y="5151438"/>
          <p14:tracePt t="515217" x="5986463" y="5243513"/>
          <p14:tracePt t="515233" x="5872163" y="5286375"/>
          <p14:tracePt t="515251" x="5780088" y="5308600"/>
          <p14:tracePt t="515267" x="5629275" y="5372100"/>
          <p14:tracePt t="515284" x="5494338" y="5429250"/>
          <p14:tracePt t="515300" x="5286375" y="5514975"/>
          <p14:tracePt t="515318" x="5172075" y="5551488"/>
          <p14:tracePt t="515334" x="5043488" y="5580063"/>
          <p14:tracePt t="515351" x="4943475" y="5608638"/>
          <p14:tracePt t="515367" x="4879975" y="5629275"/>
          <p14:tracePt t="515383" x="4794250" y="5665788"/>
          <p14:tracePt t="515401" x="4694238" y="5708650"/>
          <p14:tracePt t="515417" x="4608513" y="5715000"/>
          <p14:tracePt t="515434" x="4557713" y="5722938"/>
          <p14:tracePt t="515450" x="4522788" y="5737225"/>
          <p14:tracePt t="515467" x="4465638" y="5751513"/>
          <p14:tracePt t="515483" x="4429125" y="5751513"/>
          <p14:tracePt t="515500" x="4371975" y="5765800"/>
          <p14:tracePt t="515517" x="4214813" y="5772150"/>
          <p14:tracePt t="515534" x="4108450" y="5786438"/>
          <p14:tracePt t="515550" x="3979863" y="5808663"/>
          <p14:tracePt t="515566" x="3857625" y="5822950"/>
          <p14:tracePt t="515584" x="3765550" y="5822950"/>
          <p14:tracePt t="515600" x="3643313" y="5808663"/>
          <p14:tracePt t="515617" x="3494088" y="5757863"/>
          <p14:tracePt t="515633" x="3343275" y="5722938"/>
          <p14:tracePt t="515650" x="3214688" y="5657850"/>
          <p14:tracePt t="515666" x="3100388" y="5629275"/>
          <p14:tracePt t="515684" x="3000375" y="5608638"/>
          <p14:tracePt t="515701" x="2900363" y="5572125"/>
          <p14:tracePt t="515716" x="2836863" y="5572125"/>
          <p14:tracePt t="515716" x="2786063" y="5565775"/>
          <p14:tracePt t="515734" x="2751138" y="5551488"/>
          <p14:tracePt t="515749" x="2728913" y="5537200"/>
          <p14:tracePt t="515767" x="2700338" y="5529263"/>
          <p14:tracePt t="515783" x="2636838" y="5486400"/>
          <p14:tracePt t="515800" x="2536825" y="5457825"/>
          <p14:tracePt t="515816" x="2408238" y="5408613"/>
          <p14:tracePt t="515833" x="2286000" y="5365750"/>
          <p14:tracePt t="515851" x="2185988" y="5308600"/>
          <p14:tracePt t="515867" x="2122488" y="5286375"/>
          <p14:tracePt t="515884" x="2093913" y="5257800"/>
          <p14:tracePt t="515900" x="2079625" y="5237163"/>
          <p14:tracePt t="515916" x="2051050" y="5194300"/>
          <p14:tracePt t="515932" x="2008188" y="5143500"/>
          <p14:tracePt t="515951" x="1993900" y="5114925"/>
          <p14:tracePt t="515966" x="1971675" y="5080000"/>
          <p14:tracePt t="515983" x="1943100" y="5008563"/>
          <p14:tracePt t="515999" x="1936750" y="4914900"/>
          <p14:tracePt t="516016" x="1922463" y="4800600"/>
          <p14:tracePt t="516034" x="1922463" y="4722813"/>
          <p14:tracePt t="516049" x="1922463" y="4643438"/>
          <p14:tracePt t="516067" x="1922463" y="4600575"/>
          <p14:tracePt t="516083" x="1936750" y="4537075"/>
          <p14:tracePt t="516099" x="1965325" y="4437063"/>
          <p14:tracePt t="516116" x="2000250" y="4394200"/>
          <p14:tracePt t="516133" x="2085975" y="4308475"/>
          <p14:tracePt t="516150" x="2151063" y="4271963"/>
          <p14:tracePt t="516166" x="2300288" y="4222750"/>
          <p14:tracePt t="516183" x="2428875" y="4186238"/>
          <p14:tracePt t="516199" x="2579688" y="4151313"/>
          <p14:tracePt t="516216" x="2808288" y="4108450"/>
          <p14:tracePt t="516232" x="3051175" y="4051300"/>
          <p14:tracePt t="516249" x="3365500" y="3965575"/>
          <p14:tracePt t="516265" x="3665538" y="3879850"/>
          <p14:tracePt t="516283" x="3879850" y="3829050"/>
          <p14:tracePt t="516299" x="4051300" y="3814763"/>
          <p14:tracePt t="516316" x="4179888" y="3800475"/>
          <p14:tracePt t="516316" x="4229100" y="3800475"/>
          <p14:tracePt t="516334" x="4300538" y="3800475"/>
          <p14:tracePt t="516349" x="4508500" y="3800475"/>
          <p14:tracePt t="516366" x="4614863" y="3800475"/>
          <p14:tracePt t="516382" x="4757738" y="3800475"/>
          <p14:tracePt t="516399" x="4914900" y="3836988"/>
          <p14:tracePt t="516416" x="5094288" y="3994150"/>
          <p14:tracePt t="516433" x="5237163" y="4122738"/>
          <p14:tracePt t="516448" x="5300663" y="4214813"/>
          <p14:tracePt t="516465" x="5322888" y="4265613"/>
          <p14:tracePt t="516482" x="5322888" y="4279900"/>
          <p14:tracePt t="516526" x="5337175" y="4286250"/>
          <p14:tracePt t="516534" x="5380038" y="4251325"/>
          <p14:tracePt t="516542" x="5414963" y="4171950"/>
          <p14:tracePt t="516549" x="5472113" y="3629025"/>
          <p14:tracePt t="516566" x="5465763" y="2922588"/>
          <p14:tracePt t="516583" x="5372100" y="2351088"/>
          <p14:tracePt t="516598" x="5243513" y="1908175"/>
          <p14:tracePt t="516615" x="5200650" y="1614488"/>
          <p14:tracePt t="516631" x="5200650" y="1443038"/>
          <p14:tracePt t="516648" x="5229225" y="1343025"/>
          <p14:tracePt t="516665" x="5286375" y="1271588"/>
          <p14:tracePt t="516682" x="5329238" y="1208088"/>
          <p14:tracePt t="516699" x="5414963" y="1179513"/>
          <p14:tracePt t="516715" x="5543550" y="1143000"/>
          <p14:tracePt t="516732" x="5708650" y="1122363"/>
          <p14:tracePt t="516748" x="5986463" y="1079500"/>
          <p14:tracePt t="516765" x="6180138" y="1079500"/>
          <p14:tracePt t="516782" x="6351588" y="1071563"/>
          <p14:tracePt t="516798" x="6480175" y="1057275"/>
          <p14:tracePt t="516815" x="6586538" y="1042988"/>
          <p14:tracePt t="516832" x="6665913" y="1022350"/>
          <p14:tracePt t="516849" x="6737350" y="1014413"/>
          <p14:tracePt t="516866" x="6865938" y="979488"/>
          <p14:tracePt t="516882" x="6958013" y="957263"/>
          <p14:tracePt t="516898" x="7051675" y="936625"/>
          <p14:tracePt t="516915" x="7108825" y="936625"/>
          <p14:tracePt t="516931" x="7165975" y="936625"/>
          <p14:tracePt t="516948" x="7243763" y="942975"/>
          <p14:tracePt t="516948" x="7258050" y="942975"/>
          <p14:tracePt t="516965" x="7308850" y="957263"/>
          <p14:tracePt t="516982" x="7329488" y="957263"/>
          <p14:tracePt t="516998" x="7337425" y="957263"/>
          <p14:tracePt t="517015" x="7343775" y="957263"/>
          <p14:tracePt t="517032" x="7380288" y="979488"/>
          <p14:tracePt t="517048" x="7437438" y="1014413"/>
          <p14:tracePt t="517065" x="7523163" y="1050925"/>
          <p14:tracePt t="517081" x="7566025" y="1071563"/>
          <p14:tracePt t="517098" x="7600950" y="1100138"/>
          <p14:tracePt t="517115" x="7651750" y="1122363"/>
          <p14:tracePt t="517131" x="7694613" y="1157288"/>
          <p14:tracePt t="517148" x="7772400" y="1222375"/>
          <p14:tracePt t="517165" x="7815263" y="1257300"/>
          <p14:tracePt t="517182" x="7837488" y="1265238"/>
          <p14:tracePt t="517198" x="7843838" y="1271588"/>
          <p14:tracePt t="517215" x="7866063" y="1293813"/>
          <p14:tracePt t="517231" x="7908925" y="1336675"/>
          <p14:tracePt t="517248" x="7980363" y="1393825"/>
          <p14:tracePt t="517264" x="7994650" y="1408113"/>
          <p14:tracePt t="517281" x="8001000" y="1422400"/>
          <p14:tracePt t="517297" x="8008938" y="1428750"/>
          <p14:tracePt t="517314" x="8015288" y="1436688"/>
          <p14:tracePt t="517332" x="8023225" y="1450975"/>
          <p14:tracePt t="517347" x="8023225" y="1465263"/>
          <p14:tracePt t="517365" x="8023225" y="1493838"/>
          <p14:tracePt t="517381" x="8023225" y="1543050"/>
          <p14:tracePt t="517398" x="8023225" y="1579563"/>
          <p14:tracePt t="517414" x="8015288" y="1614488"/>
          <p14:tracePt t="517431" x="7986713" y="1636713"/>
          <p14:tracePt t="517448" x="7951788" y="1685925"/>
          <p14:tracePt t="517464" x="7908925" y="1736725"/>
          <p14:tracePt t="517481" x="7858125" y="1793875"/>
          <p14:tracePt t="517497" x="7823200" y="1851025"/>
          <p14:tracePt t="517514" x="7786688" y="1885950"/>
          <p14:tracePt t="517530" x="7758113" y="1922463"/>
          <p14:tracePt t="517547" x="7723188" y="1957388"/>
          <p14:tracePt t="517564" x="7694613" y="1993900"/>
          <p14:tracePt t="517581" x="7637463" y="2036763"/>
          <p14:tracePt t="517598" x="7600950" y="2051050"/>
          <p14:tracePt t="517614" x="7551738" y="2079625"/>
          <p14:tracePt t="517631" x="7500938" y="2108200"/>
          <p14:tracePt t="517647" x="7400925" y="2165350"/>
          <p14:tracePt t="517664" x="7315200" y="2208213"/>
          <p14:tracePt t="517680" x="7258050" y="2236788"/>
          <p14:tracePt t="517697" x="7200900" y="2265363"/>
          <p14:tracePt t="517713" x="7115175" y="2293938"/>
          <p14:tracePt t="517731" x="7037388" y="2328863"/>
          <p14:tracePt t="517747" x="6958013" y="2343150"/>
          <p14:tracePt t="517763" x="6865938" y="2365375"/>
          <p14:tracePt t="517780" x="6794500" y="2393950"/>
          <p14:tracePt t="517797" x="6686550" y="2422525"/>
          <p14:tracePt t="517814" x="6594475" y="2471738"/>
          <p14:tracePt t="517830" x="6457950" y="2528888"/>
          <p14:tracePt t="517847" x="6308725" y="2579688"/>
          <p14:tracePt t="517864" x="6194425" y="2614613"/>
          <p14:tracePt t="517881" x="6115050" y="2628900"/>
          <p14:tracePt t="517897" x="6000750" y="2665413"/>
          <p14:tracePt t="517913" x="5857875" y="2700338"/>
          <p14:tracePt t="517930" x="5708650" y="2751138"/>
          <p14:tracePt t="517946" x="5529263" y="2808288"/>
          <p14:tracePt t="517963" x="5414963" y="2814638"/>
          <p14:tracePt t="517980" x="5343525" y="2828925"/>
          <p14:tracePt t="517980" x="5322888" y="2828925"/>
          <p14:tracePt t="517998" x="5300663" y="2828925"/>
          <p14:tracePt t="518013" x="5272088" y="2828925"/>
          <p14:tracePt t="518030" x="5237163" y="2828925"/>
          <p14:tracePt t="518047" x="5186363" y="2843213"/>
          <p14:tracePt t="518064" x="5094288" y="2857500"/>
          <p14:tracePt t="518080" x="4986338" y="2879725"/>
          <p14:tracePt t="518096" x="4843463" y="2879725"/>
          <p14:tracePt t="518113" x="4708525" y="2879725"/>
          <p14:tracePt t="518130" x="4600575" y="2879725"/>
          <p14:tracePt t="518147" x="4537075" y="2879725"/>
          <p14:tracePt t="518163" x="4500563" y="2879725"/>
          <p14:tracePt t="518180" x="4486275" y="2879725"/>
          <p14:tracePt t="518196" x="4422775" y="2857500"/>
          <p14:tracePt t="518214" x="4371975" y="2836863"/>
          <p14:tracePt t="518230" x="4314825" y="2828925"/>
          <p14:tracePt t="518247" x="4257675" y="2800350"/>
          <p14:tracePt t="518263" x="4200525" y="2771775"/>
          <p14:tracePt t="518280" x="4151313" y="2736850"/>
          <p14:tracePt t="518296" x="4086225" y="2708275"/>
          <p14:tracePt t="518313" x="4071938" y="2693988"/>
          <p14:tracePt t="518330" x="4037013" y="2665413"/>
          <p14:tracePt t="518347" x="3971925" y="2608263"/>
          <p14:tracePt t="518366" x="3929063" y="2565400"/>
          <p14:tracePt t="518379" x="3871913" y="2522538"/>
          <p14:tracePt t="518396" x="3779838" y="2436813"/>
          <p14:tracePt t="518413" x="3643313" y="2300288"/>
          <p14:tracePt t="518429" x="3536950" y="2143125"/>
          <p14:tracePt t="518446" x="3494088" y="2043113"/>
          <p14:tracePt t="518463" x="3471863" y="1951038"/>
          <p14:tracePt t="518480" x="3471863" y="1857375"/>
          <p14:tracePt t="518496" x="3471863" y="1779588"/>
          <p14:tracePt t="518512" x="3600450" y="1585913"/>
          <p14:tracePt t="518528" x="3743325" y="1457325"/>
          <p14:tracePt t="518546" x="3914775" y="1343025"/>
          <p14:tracePt t="518562" x="4051300" y="1250950"/>
          <p14:tracePt t="518579" x="4237038" y="1171575"/>
          <p14:tracePt t="518596" x="4437063" y="1050925"/>
          <p14:tracePt t="518612" x="4714875" y="922338"/>
          <p14:tracePt t="518630" x="4800600" y="871538"/>
          <p14:tracePt t="518646" x="4851400" y="865188"/>
          <p14:tracePt t="518663" x="4908550" y="836613"/>
          <p14:tracePt t="518679" x="4972050" y="828675"/>
          <p14:tracePt t="518696" x="5094288" y="828675"/>
          <p14:tracePt t="518713" x="5237163" y="814388"/>
          <p14:tracePt t="518729" x="5429250" y="771525"/>
          <p14:tracePt t="518746" x="5672138" y="750888"/>
          <p14:tracePt t="518762" x="5880100" y="750888"/>
          <p14:tracePt t="518779" x="6072188" y="736600"/>
          <p14:tracePt t="518796" x="6243638" y="736600"/>
          <p14:tracePt t="518813" x="6365875" y="736600"/>
          <p14:tracePt t="518829" x="6523038" y="736600"/>
          <p14:tracePt t="518862" x="6629400" y="736600"/>
          <p14:tracePt t="518862" x="6757988" y="742950"/>
          <p14:tracePt t="518879" x="6915150" y="779463"/>
          <p14:tracePt t="518895" x="7043738" y="800100"/>
          <p14:tracePt t="518912" x="7180263" y="850900"/>
          <p14:tracePt t="518929" x="7265988" y="908050"/>
          <p14:tracePt t="518945" x="7343775" y="965200"/>
          <p14:tracePt t="518962" x="7380288" y="1008063"/>
          <p14:tracePt t="518978" x="7423150" y="1050925"/>
          <p14:tracePt t="518996" x="7429500" y="1071563"/>
          <p14:tracePt t="519012" x="7437438" y="1114425"/>
          <p14:tracePt t="519028" x="7437438" y="1179513"/>
          <p14:tracePt t="519046" x="7437438" y="1279525"/>
          <p14:tracePt t="519062" x="7437438" y="1385888"/>
          <p14:tracePt t="519078" x="7429500" y="1443038"/>
          <p14:tracePt t="519095" x="7400925" y="1493838"/>
          <p14:tracePt t="519112" x="7366000" y="1536700"/>
          <p14:tracePt t="519128" x="7323138" y="1585913"/>
          <p14:tracePt t="519145" x="7300913" y="1622425"/>
          <p14:tracePt t="519162" x="7258050" y="1657350"/>
          <p14:tracePt t="519179" x="7237413" y="1671638"/>
          <p14:tracePt t="519195" x="7208838" y="1700213"/>
          <p14:tracePt t="519211" x="7180263" y="1714500"/>
          <p14:tracePt t="519229" x="7137400" y="1757363"/>
          <p14:tracePt t="519245" x="7094538" y="1808163"/>
          <p14:tracePt t="519262" x="7065963" y="1843088"/>
          <p14:tracePt t="519278" x="7051675" y="1865313"/>
          <p14:tracePt t="519295" x="7023100" y="1879600"/>
          <p14:tracePt t="519311" x="7000875" y="1885950"/>
          <p14:tracePt t="519329" x="6986588" y="1885950"/>
          <p14:tracePt t="519345" x="6943725" y="1914525"/>
          <p14:tracePt t="519361" x="6894513" y="1922463"/>
          <p14:tracePt t="519378" x="6837363" y="1965325"/>
          <p14:tracePt t="519394" x="6757988" y="1979613"/>
          <p14:tracePt t="519412" x="6700838" y="2008188"/>
          <p14:tracePt t="519427" x="6651625" y="2028825"/>
          <p14:tracePt t="519445" x="6615113" y="2028825"/>
          <p14:tracePt t="519462" x="6580188" y="2028825"/>
          <p14:tracePt t="519478" x="6537325" y="2028825"/>
          <p14:tracePt t="519495" x="6457950" y="2028825"/>
          <p14:tracePt t="519511" x="6343650" y="2071688"/>
          <p14:tracePt t="519527" x="6251575" y="2108200"/>
          <p14:tracePt t="519544" x="6165850" y="2165350"/>
          <p14:tracePt t="519562" x="6057900" y="2228850"/>
          <p14:tracePt t="519562" x="0" y="0"/>
        </p14:tracePtLst>
        <p14:tracePtLst>
          <p14:tracePt t="520005" x="6108700" y="5729288"/>
          <p14:tracePt t="520109" x="6100763" y="5729288"/>
          <p14:tracePt t="520123" x="6065838" y="5729288"/>
          <p14:tracePt t="520125" x="6057900" y="5737225"/>
          <p14:tracePt t="520133" x="6037263" y="5751513"/>
          <p14:tracePt t="520144" x="6022975" y="5757863"/>
          <p14:tracePt t="520160" x="5980113" y="5765800"/>
          <p14:tracePt t="520176" x="5915025" y="5765800"/>
          <p14:tracePt t="520194" x="5837238" y="5765800"/>
          <p14:tracePt t="520210" x="5757863" y="5765800"/>
          <p14:tracePt t="520227" x="5651500" y="5780088"/>
          <p14:tracePt t="520243" x="5557838" y="5800725"/>
          <p14:tracePt t="520261" x="5472113" y="5815013"/>
          <p14:tracePt t="520277" x="5322888" y="5857875"/>
          <p14:tracePt t="520294" x="5208588" y="5886450"/>
          <p14:tracePt t="520310" x="5080000" y="5922963"/>
          <p14:tracePt t="520327" x="4943475" y="5957888"/>
          <p14:tracePt t="520343" x="4851400" y="5994400"/>
          <p14:tracePt t="520359" x="4737100" y="6015038"/>
          <p14:tracePt t="520377" x="4672013" y="6037263"/>
          <p14:tracePt t="520393" x="4600575" y="6043613"/>
          <p14:tracePt t="520411" x="4543425" y="6051550"/>
          <p14:tracePt t="520427" x="4451350" y="6072188"/>
          <p14:tracePt t="520443" x="4343400" y="6086475"/>
          <p14:tracePt t="520459" x="4222750" y="6100763"/>
          <p14:tracePt t="520476" x="4094163" y="6122988"/>
          <p14:tracePt t="520476" x="4022725" y="6129338"/>
          <p14:tracePt t="520493" x="3943350" y="6129338"/>
          <p14:tracePt t="520509" x="3851275" y="6129338"/>
          <p14:tracePt t="520526" x="3757613" y="6143625"/>
          <p14:tracePt t="520542" x="3651250" y="6143625"/>
          <p14:tracePt t="520560" x="3557588" y="6151563"/>
          <p14:tracePt t="520576" x="3479800" y="6151563"/>
          <p14:tracePt t="520594" x="3371850" y="6151563"/>
          <p14:tracePt t="520609" x="3279775" y="6151563"/>
          <p14:tracePt t="520626" x="3200400" y="6151563"/>
          <p14:tracePt t="520643" x="3122613" y="6151563"/>
          <p14:tracePt t="520659" x="3028950" y="6165850"/>
          <p14:tracePt t="520676" x="2936875" y="6186488"/>
          <p14:tracePt t="520692" x="2843213" y="6194425"/>
          <p14:tracePt t="520710" x="2800350" y="6200775"/>
          <p14:tracePt t="520726" x="2751138" y="6200775"/>
          <p14:tracePt t="520743" x="2714625" y="6208713"/>
          <p14:tracePt t="520759" x="2679700" y="6208713"/>
          <p14:tracePt t="520776" x="2614613" y="6229350"/>
          <p14:tracePt t="520793" x="2508250" y="6229350"/>
          <p14:tracePt t="520809" x="2365375" y="6243638"/>
          <p14:tracePt t="520825" x="2208213" y="6243638"/>
          <p14:tracePt t="520843" x="2085975" y="6243638"/>
          <p14:tracePt t="520859" x="1979613" y="6243638"/>
          <p14:tracePt t="520875" x="1900238" y="6243638"/>
          <p14:tracePt t="520892" x="1851025" y="6243638"/>
          <p14:tracePt t="520909" x="1708150" y="6243638"/>
          <p14:tracePt t="520927" x="1600200" y="6243638"/>
          <p14:tracePt t="520942" x="1543050" y="6243638"/>
          <p14:tracePt t="520959" x="1508125" y="6243638"/>
          <p14:tracePt t="520975" x="1493838" y="6243638"/>
          <p14:tracePt t="520992" x="1471613" y="6251575"/>
          <p14:tracePt t="521101" x="1514475" y="6257925"/>
          <p14:tracePt t="521101" x="1557338" y="6257925"/>
          <p14:tracePt t="521118" x="1585913" y="6257925"/>
          <p14:tracePt t="521126" x="1622425" y="6257925"/>
          <p14:tracePt t="521142" x="1757363" y="6257925"/>
          <p14:tracePt t="521144" x="1900238" y="6257925"/>
          <p14:tracePt t="521159" x="2085975" y="6257925"/>
          <p14:tracePt t="521175" x="2293938" y="6257925"/>
          <p14:tracePt t="521192" x="2536825" y="6257925"/>
          <p14:tracePt t="521209" x="2743200" y="6257925"/>
          <p14:tracePt t="521225" x="2951163" y="6257925"/>
          <p14:tracePt t="521242" x="3136900" y="6257925"/>
          <p14:tracePt t="521259" x="3357563" y="6257925"/>
          <p14:tracePt t="521275" x="3551238" y="6257925"/>
          <p14:tracePt t="521292" x="3708400" y="6257925"/>
          <p14:tracePt t="521292" x="3794125" y="6257925"/>
          <p14:tracePt t="521310" x="3865563" y="6257925"/>
          <p14:tracePt t="521325" x="4043363" y="6286500"/>
          <p14:tracePt t="521343" x="4129088" y="6286500"/>
          <p14:tracePt t="521358" x="4237038" y="6286500"/>
          <p14:tracePt t="521375" x="4379913" y="6286500"/>
          <p14:tracePt t="521391" x="4529138" y="6286500"/>
          <p14:tracePt t="521408" x="4672013" y="6286500"/>
          <p14:tracePt t="521425" x="4779963" y="6286500"/>
          <p14:tracePt t="521441" x="4872038" y="6286500"/>
          <p14:tracePt t="521459" x="4957763" y="6294438"/>
          <p14:tracePt t="521475" x="5051425" y="6294438"/>
          <p14:tracePt t="521492" x="5114925" y="6294438"/>
          <p14:tracePt t="521508" x="5208588" y="6294438"/>
          <p14:tracePt t="521525" x="5343525" y="6294438"/>
          <p14:tracePt t="521541" x="5457825" y="6286500"/>
          <p14:tracePt t="521558" x="5637213" y="6251575"/>
          <p14:tracePt t="521575" x="5715000" y="6223000"/>
          <p14:tracePt t="521592" x="5757863" y="6208713"/>
          <p14:tracePt t="521608" x="5765800" y="6208713"/>
          <p14:tracePt t="521624" x="5786438" y="6200775"/>
          <p14:tracePt t="521641" x="5815013" y="6186488"/>
          <p14:tracePt t="521658" x="5837238" y="6180138"/>
          <p14:tracePt t="521675" x="5900738" y="6165850"/>
          <p14:tracePt t="521691" x="5972175" y="6157913"/>
          <p14:tracePt t="521708" x="6051550" y="6137275"/>
          <p14:tracePt t="521724" x="6086475" y="6129338"/>
          <p14:tracePt t="521741" x="6108700" y="6129338"/>
          <p14:tracePt t="521758" x="6122988" y="6122988"/>
          <p14:tracePt t="521774" x="6137275" y="6122988"/>
          <p14:tracePt t="521853" x="6108700" y="6122988"/>
          <p14:tracePt t="521862" x="6037263" y="6151563"/>
          <p14:tracePt t="521870" x="6000750" y="6151563"/>
          <p14:tracePt t="521878" x="5957888" y="6172200"/>
          <p14:tracePt t="521886" x="5915025" y="6194425"/>
          <p14:tracePt t="521891" x="5822950" y="6215063"/>
          <p14:tracePt t="521908" x="5672138" y="6251575"/>
          <p14:tracePt t="521924" x="5394325" y="6272213"/>
          <p14:tracePt t="521941" x="5065713" y="6286500"/>
          <p14:tracePt t="521957" x="4643438" y="6286500"/>
          <p14:tracePt t="521975" x="4214813" y="6286500"/>
          <p14:tracePt t="521991" x="3836988" y="6286500"/>
          <p14:tracePt t="522008" x="3494088" y="6286500"/>
          <p14:tracePt t="522024" x="3136900" y="6286500"/>
          <p14:tracePt t="522041" x="2800350" y="6286500"/>
          <p14:tracePt t="522057" x="2579688" y="6286500"/>
          <p14:tracePt t="522074" x="2414588" y="6300788"/>
          <p14:tracePt t="522090" x="2286000" y="6337300"/>
          <p14:tracePt t="522107" x="2143125" y="6351588"/>
          <p14:tracePt t="522124" x="2014538" y="6386513"/>
          <p14:tracePt t="522140" x="1836738" y="6408738"/>
          <p14:tracePt t="522158" x="1736725" y="6429375"/>
          <p14:tracePt t="522174" x="1643063" y="6437313"/>
          <p14:tracePt t="522191" x="1565275" y="6451600"/>
          <p14:tracePt t="522207" x="1508125" y="6451600"/>
          <p14:tracePt t="522224" x="1465263" y="6451600"/>
          <p14:tracePt t="522240" x="1428750" y="6451600"/>
          <p14:tracePt t="522258" x="1414463" y="6451600"/>
          <p14:tracePt t="522342" x="1422400" y="6451600"/>
          <p14:tracePt t="522349" x="1436688" y="6451600"/>
          <p14:tracePt t="522357" x="1479550" y="6451600"/>
          <p14:tracePt t="522365" x="1543050" y="6437313"/>
          <p14:tracePt t="522374" x="1636713" y="6437313"/>
          <p14:tracePt t="522390" x="1779588" y="6423025"/>
          <p14:tracePt t="522407" x="2000250" y="6400800"/>
          <p14:tracePt t="522423" x="2265363" y="6357938"/>
          <p14:tracePt t="522457" x="2557463" y="6329363"/>
          <p14:tracePt t="522458" x="2836863" y="6286500"/>
          <p14:tracePt t="522474" x="3022600" y="6286500"/>
          <p14:tracePt t="522490" x="3128963" y="6286500"/>
          <p14:tracePt t="522506" x="3165475" y="6280150"/>
          <p14:tracePt t="522523" x="3179763" y="6280150"/>
          <p14:tracePt t="522540" x="3222625" y="6280150"/>
          <p14:tracePt t="522557" x="3365500" y="6280150"/>
          <p14:tracePt t="522574" x="3522663" y="6280150"/>
          <p14:tracePt t="522590" x="3679825" y="6280150"/>
          <p14:tracePt t="522607" x="3851275" y="6280150"/>
          <p14:tracePt t="522623" x="3943350" y="6280150"/>
          <p14:tracePt t="522640" x="3971925" y="6280150"/>
          <p14:tracePt t="522656" x="3986213" y="6286500"/>
          <p14:tracePt t="522749" x="3971925" y="6294438"/>
          <p14:tracePt t="522757" x="3943350" y="6294438"/>
          <p14:tracePt t="522765" x="3908425" y="6294438"/>
          <p14:tracePt t="522773" x="3729038" y="6294438"/>
          <p14:tracePt t="522790" x="3622675" y="6294438"/>
          <p14:tracePt t="522806" x="3522663" y="6294438"/>
          <p14:tracePt t="522823" x="3400425" y="6294438"/>
          <p14:tracePt t="522841" x="3194050" y="6294438"/>
          <p14:tracePt t="522856" x="2957513" y="6294438"/>
          <p14:tracePt t="522873" x="2728913" y="6294438"/>
          <p14:tracePt t="522889" x="2543175" y="6294438"/>
          <p14:tracePt t="522907" x="2371725" y="6294438"/>
          <p14:tracePt t="522923" x="2193925" y="6294438"/>
          <p14:tracePt t="522940" x="2085975" y="6294438"/>
          <p14:tracePt t="522956" x="1985963" y="6294438"/>
          <p14:tracePt t="522956" x="1928813" y="6294438"/>
          <p14:tracePt t="522974" x="1808163" y="6294438"/>
          <p14:tracePt t="522989" x="1700213" y="6294438"/>
          <p14:tracePt t="523006" x="1643063" y="6280150"/>
          <p14:tracePt t="523023" x="1608138" y="6272213"/>
          <p14:tracePt t="523040" x="1600200" y="6265863"/>
          <p14:tracePt t="523093" x="1593850" y="6257925"/>
          <p14:tracePt t="523102" x="1585913" y="6251575"/>
          <p14:tracePt t="523110" x="1571625" y="6243638"/>
          <p14:tracePt t="523123" x="1565275" y="6237288"/>
          <p14:tracePt t="523139" x="1528763" y="6208713"/>
          <p14:tracePt t="523156" x="1514475" y="6194425"/>
          <p14:tracePt t="523172" x="1493838" y="6172200"/>
          <p14:tracePt t="523190" x="1479550" y="6137275"/>
          <p14:tracePt t="523206" x="1428750" y="6065838"/>
          <p14:tracePt t="523222" x="1343025" y="5937250"/>
          <p14:tracePt t="523239" x="1214438" y="5794375"/>
          <p14:tracePt t="523255" x="1042988" y="5686425"/>
          <p14:tracePt t="523273" x="908050" y="5614988"/>
          <p14:tracePt t="523288" x="808038" y="5543550"/>
          <p14:tracePt t="523307" x="722313" y="5494338"/>
          <p14:tracePt t="523322" x="693738" y="5457825"/>
          <p14:tracePt t="523340" x="642938" y="5337175"/>
          <p14:tracePt t="523356" x="579438" y="5186363"/>
          <p14:tracePt t="523372" x="457200" y="5000625"/>
          <p14:tracePt t="523389" x="385763" y="4929188"/>
          <p14:tracePt t="523405" x="322263" y="4865688"/>
          <p14:tracePt t="523422" x="307975" y="4829175"/>
          <p14:tracePt t="523439" x="285750" y="4757738"/>
          <p14:tracePt t="523455" x="285750" y="4708525"/>
          <p14:tracePt t="523472" x="285750" y="4643438"/>
          <p14:tracePt t="523489" x="285750" y="4500563"/>
          <p14:tracePt t="523505" x="285750" y="4422775"/>
          <p14:tracePt t="523522" x="285750" y="4329113"/>
          <p14:tracePt t="523539" x="285750" y="4229100"/>
          <p14:tracePt t="523555" x="300038" y="4114800"/>
          <p14:tracePt t="523572" x="336550" y="3986213"/>
          <p14:tracePt t="523588" x="365125" y="3851275"/>
          <p14:tracePt t="523606" x="393700" y="3794125"/>
          <p14:tracePt t="523622" x="414338" y="3757613"/>
          <p14:tracePt t="523639" x="450850" y="3714750"/>
          <p14:tracePt t="523655" x="479425" y="3657600"/>
          <p14:tracePt t="523672" x="485775" y="3622675"/>
          <p14:tracePt t="523688" x="522288" y="3586163"/>
          <p14:tracePt t="523705" x="550863" y="3551238"/>
          <p14:tracePt t="523722" x="593725" y="3508375"/>
          <p14:tracePt t="523738" x="679450" y="3429000"/>
          <p14:tracePt t="523755" x="742950" y="3379788"/>
          <p14:tracePt t="523771" x="828675" y="3308350"/>
          <p14:tracePt t="523788" x="908050" y="3271838"/>
          <p14:tracePt t="523805" x="993775" y="3236913"/>
          <p14:tracePt t="523822" x="1008063" y="3236913"/>
          <p14:tracePt t="523869" x="1028700" y="3236913"/>
          <p14:tracePt t="523877" x="1042988" y="3236913"/>
          <p14:tracePt t="523885" x="1071563" y="3236913"/>
          <p14:tracePt t="523893" x="1150938" y="3236913"/>
          <p14:tracePt t="523904" x="1228725" y="3236913"/>
          <p14:tracePt t="523921" x="1322388" y="3243263"/>
          <p14:tracePt t="523939" x="1422400" y="3286125"/>
          <p14:tracePt t="523955" x="1479550" y="3308350"/>
          <p14:tracePt t="523971" x="1514475" y="3343275"/>
          <p14:tracePt t="523988" x="1571625" y="3400425"/>
          <p14:tracePt t="524005" x="1685925" y="3551238"/>
          <p14:tracePt t="524022" x="1736725" y="3636963"/>
          <p14:tracePt t="524039" x="1771650" y="3714750"/>
          <p14:tracePt t="524055" x="1800225" y="3800475"/>
          <p14:tracePt t="524072" x="1814513" y="3879850"/>
          <p14:tracePt t="524088" x="1822450" y="3957638"/>
          <p14:tracePt t="524104" x="1822450" y="4051300"/>
          <p14:tracePt t="524121" x="1822450" y="4137025"/>
          <p14:tracePt t="524137" x="1822450" y="4257675"/>
          <p14:tracePt t="524155" x="1822450" y="4414838"/>
          <p14:tracePt t="524171" x="1822450" y="4572000"/>
          <p14:tracePt t="524187" x="1822450" y="4708525"/>
          <p14:tracePt t="524204" x="1822450" y="4837113"/>
          <p14:tracePt t="524220" x="1822450" y="4972050"/>
          <p14:tracePt t="524238" x="1822450" y="5043488"/>
          <p14:tracePt t="524255" x="1808163" y="5108575"/>
          <p14:tracePt t="524272" x="1757363" y="5180013"/>
          <p14:tracePt t="524288" x="1700213" y="5208588"/>
          <p14:tracePt t="524305" x="1665288" y="5222875"/>
          <p14:tracePt t="524321" x="1600200" y="5243513"/>
          <p14:tracePt t="524338" x="1550988" y="5243513"/>
          <p14:tracePt t="524355" x="1471613" y="5251450"/>
          <p14:tracePt t="524371" x="1357313" y="5280025"/>
          <p14:tracePt t="524388" x="1250950" y="5280025"/>
          <p14:tracePt t="524404" x="1165225" y="5272088"/>
          <p14:tracePt t="524420" x="971550" y="5194300"/>
          <p14:tracePt t="524438" x="779463" y="5072063"/>
          <p14:tracePt t="524455" x="608013" y="4951413"/>
          <p14:tracePt t="524471" x="471488" y="4837113"/>
          <p14:tracePt t="524487" x="393700" y="4772025"/>
          <p14:tracePt t="524504" x="342900" y="4714875"/>
          <p14:tracePt t="524521" x="336550" y="4672013"/>
          <p14:tracePt t="524537" x="336550" y="4579938"/>
          <p14:tracePt t="524554" x="336550" y="4471988"/>
          <p14:tracePt t="524571" x="336550" y="4351338"/>
          <p14:tracePt t="524587" x="336550" y="4243388"/>
          <p14:tracePt t="524604" x="336550" y="4137025"/>
          <p14:tracePt t="524620" x="336550" y="4000500"/>
          <p14:tracePt t="524638" x="336550" y="3922713"/>
          <p14:tracePt t="524653" x="350838" y="3808413"/>
          <p14:tracePt t="524671" x="379413" y="3722688"/>
          <p14:tracePt t="524687" x="422275" y="3622675"/>
          <p14:tracePt t="524703" x="457200" y="3565525"/>
          <p14:tracePt t="524721" x="500063" y="3508375"/>
          <p14:tracePt t="524736" x="542925" y="3457575"/>
          <p14:tracePt t="524754" x="593725" y="3408363"/>
          <p14:tracePt t="524771" x="608013" y="3386138"/>
          <p14:tracePt t="524813" x="614363" y="3379788"/>
          <p14:tracePt t="525118" x="614363" y="3365500"/>
          <p14:tracePt t="525126" x="614363" y="3357563"/>
          <p14:tracePt t="525136" x="614363" y="3351213"/>
          <p14:tracePt t="525237" x="614363" y="3343275"/>
          <p14:tracePt t="525237" x="0" y="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09677"/>
            <a:ext cx="8281987" cy="707886"/>
          </a:xfrm>
        </p:spPr>
        <p:txBody>
          <a:bodyPr/>
          <a:lstStyle/>
          <a:p>
            <a:r>
              <a:rPr lang="en-AU" dirty="0" err="1"/>
              <a:t>Tomasulo’s</a:t>
            </a:r>
            <a:r>
              <a:rPr lang="en-AU" dirty="0"/>
              <a:t> Algorithm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7992243" cy="5111750"/>
          </a:xfrm>
        </p:spPr>
        <p:txBody>
          <a:bodyPr/>
          <a:lstStyle/>
          <a:p>
            <a:r>
              <a:rPr lang="en-US" dirty="0"/>
              <a:t>Example loop: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2000" dirty="0"/>
              <a:t>Loop:	</a:t>
            </a:r>
            <a:r>
              <a:rPr lang="en-US" sz="2000" dirty="0" err="1"/>
              <a:t>fld</a:t>
            </a:r>
            <a:r>
              <a:rPr lang="en-US" sz="2000" dirty="0"/>
              <a:t> f0,0(x1)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/>
              <a:t>fmul.d</a:t>
            </a:r>
            <a:r>
              <a:rPr lang="en-US" sz="2000" dirty="0"/>
              <a:t> f4,f0,f2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/>
              <a:t>fsd</a:t>
            </a:r>
            <a:r>
              <a:rPr lang="en-US" sz="2000" dirty="0"/>
              <a:t> f4,0(x1)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/>
              <a:t>addi</a:t>
            </a:r>
            <a:r>
              <a:rPr lang="en-US" sz="2000" dirty="0"/>
              <a:t> x1,x1,8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/>
              <a:t>bne</a:t>
            </a:r>
            <a:r>
              <a:rPr lang="en-US" sz="2000" dirty="0"/>
              <a:t> x1,x2,Loop // branches if x16 != x2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 rot="5400000">
            <a:off x="7884124" y="944493"/>
            <a:ext cx="2287806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>
                <a:solidFill>
                  <a:srgbClr val="0066FF"/>
                </a:solidFill>
                <a:latin typeface="Arial" charset="0"/>
              </a:rPr>
              <a:t>Dynamic Scheduling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410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807"/>
    </mc:Choice>
    <mc:Fallback>
      <p:transition spd="slow" advTm="868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723" x="2414588" y="4394200"/>
          <p14:tracePt t="15783" x="2408238" y="4394200"/>
          <p14:tracePt t="15791" x="2393950" y="4394200"/>
          <p14:tracePt t="15887" x="2386013" y="4386263"/>
          <p14:tracePt t="15895" x="2379663" y="4386263"/>
          <p14:tracePt t="15903" x="2371725" y="4386263"/>
          <p14:tracePt t="15911" x="2365375" y="4386263"/>
          <p14:tracePt t="15914" x="2328863" y="4386263"/>
          <p14:tracePt t="15931" x="2314575" y="4386263"/>
          <p14:tracePt t="15948" x="2286000" y="4371975"/>
          <p14:tracePt t="15964" x="2279650" y="4343400"/>
          <p14:tracePt t="15981" x="2279650" y="4300538"/>
          <p14:tracePt t="15997" x="2279650" y="4243388"/>
          <p14:tracePt t="16015" x="2279650" y="4186238"/>
          <p14:tracePt t="16032" x="2293938" y="4079875"/>
          <p14:tracePt t="16048" x="2314575" y="3886200"/>
          <p14:tracePt t="16064" x="2328863" y="3679825"/>
          <p14:tracePt t="16081" x="2328863" y="3471863"/>
          <p14:tracePt t="16098" x="2328863" y="3286125"/>
          <p14:tracePt t="16114" x="2328863" y="3094038"/>
          <p14:tracePt t="16132" x="2328863" y="2886075"/>
          <p14:tracePt t="16147" x="2328863" y="2728913"/>
          <p14:tracePt t="16164" x="2328863" y="2622550"/>
          <p14:tracePt t="16181" x="2328863" y="2557463"/>
          <p14:tracePt t="16197" x="2328863" y="2493963"/>
          <p14:tracePt t="16197" x="2328863" y="2443163"/>
          <p14:tracePt t="16215" x="2328863" y="2400300"/>
          <p14:tracePt t="16231" x="2357438" y="2328863"/>
          <p14:tracePt t="16248" x="2371725" y="2265363"/>
          <p14:tracePt t="16265" x="2379663" y="2214563"/>
          <p14:tracePt t="16281" x="2393950" y="2193925"/>
          <p14:tracePt t="16327" x="2393950" y="2165350"/>
          <p14:tracePt t="16335" x="2393950" y="2143125"/>
          <p14:tracePt t="16343" x="2393950" y="2114550"/>
          <p14:tracePt t="16350" x="2393950" y="2022475"/>
          <p14:tracePt t="16364" x="2393950" y="1922463"/>
          <p14:tracePt t="16381" x="2379663" y="1865313"/>
          <p14:tracePt t="16398" x="2365375" y="1814513"/>
          <p14:tracePt t="16414" x="2351088" y="1800225"/>
          <p14:tracePt t="16503" x="2343150" y="1800225"/>
          <p14:tracePt t="16526" x="2314575" y="1800225"/>
          <p14:tracePt t="16543" x="2265363" y="1800225"/>
          <p14:tracePt t="16551" x="2236788" y="1822450"/>
          <p14:tracePt t="16559" x="2208213" y="1828800"/>
          <p14:tracePt t="16567" x="2114550" y="1851025"/>
          <p14:tracePt t="16580" x="2057400" y="1893888"/>
          <p14:tracePt t="16597" x="2000250" y="1922463"/>
          <p14:tracePt t="16614" x="1936750" y="1951038"/>
          <p14:tracePt t="16630" x="1865313" y="1993900"/>
          <p14:tracePt t="16648" x="1814513" y="2000250"/>
          <p14:tracePt t="16664" x="1771650" y="2028825"/>
          <p14:tracePt t="16680" x="1736725" y="2036763"/>
          <p14:tracePt t="16697" x="1722438" y="2043113"/>
          <p14:tracePt t="16713" x="1708150" y="2057400"/>
          <p14:tracePt t="16730" x="1679575" y="2065338"/>
          <p14:tracePt t="16746" x="1636713" y="2085975"/>
          <p14:tracePt t="16764" x="1579563" y="2100263"/>
          <p14:tracePt t="16780" x="1571625" y="2100263"/>
          <p14:tracePt t="16815" x="1557338" y="2108200"/>
          <p14:tracePt t="16832" x="1550988" y="2108200"/>
          <p14:tracePt t="16833" x="1536700" y="2108200"/>
          <p14:tracePt t="16847" x="1528763" y="2114550"/>
          <p14:tracePt t="16911" x="1536700" y="2122488"/>
          <p14:tracePt t="16927" x="1557338" y="2128838"/>
          <p14:tracePt t="16935" x="1565275" y="2143125"/>
          <p14:tracePt t="16946" x="1579563" y="2143125"/>
          <p14:tracePt t="16964" x="1608138" y="2151063"/>
          <p14:tracePt t="16980" x="1614488" y="2151063"/>
          <p14:tracePt t="16997" x="1636713" y="2151063"/>
          <p14:tracePt t="17013" x="1651000" y="2151063"/>
          <p14:tracePt t="17031" x="1679575" y="2151063"/>
          <p14:tracePt t="17047" x="1728788" y="2151063"/>
          <p14:tracePt t="17063" x="1751013" y="2151063"/>
          <p14:tracePt t="17079" x="1757363" y="2151063"/>
          <p14:tracePt t="17096" x="1765300" y="2151063"/>
          <p14:tracePt t="17112" x="1793875" y="2151063"/>
          <p14:tracePt t="17130" x="1808163" y="2151063"/>
          <p14:tracePt t="17146" x="1828800" y="2151063"/>
          <p14:tracePt t="17163" x="1836738" y="2151063"/>
          <p14:tracePt t="17179" x="1871663" y="2151063"/>
          <p14:tracePt t="17196" x="1885950" y="2151063"/>
          <p14:tracePt t="17213" x="1914525" y="2151063"/>
          <p14:tracePt t="17229" x="1922463" y="2151063"/>
          <p14:tracePt t="17246" x="1943100" y="2151063"/>
          <p14:tracePt t="17263" x="1979613" y="2157413"/>
          <p14:tracePt t="17281" x="1985963" y="2157413"/>
          <p14:tracePt t="17297" x="2000250" y="2157413"/>
          <p14:tracePt t="17313" x="2022475" y="2157413"/>
          <p14:tracePt t="17330" x="2036763" y="2165350"/>
          <p14:tracePt t="17346" x="2071688" y="2165350"/>
          <p14:tracePt t="17380" x="2108200" y="2179638"/>
          <p14:tracePt t="17380" x="2136775" y="2185988"/>
          <p14:tracePt t="17397" x="2193925" y="2185988"/>
          <p14:tracePt t="17413" x="2265363" y="2200275"/>
          <p14:tracePt t="17429" x="2293938" y="2208213"/>
          <p14:tracePt t="17445" x="2336800" y="2208213"/>
          <p14:tracePt t="17462" x="2379663" y="2208213"/>
          <p14:tracePt t="17479" x="2422525" y="2208213"/>
          <p14:tracePt t="17495" x="2451100" y="2208213"/>
          <p14:tracePt t="17513" x="2465388" y="2208213"/>
          <p14:tracePt t="17529" x="2486025" y="2208213"/>
          <p14:tracePt t="17546" x="2500313" y="2208213"/>
          <p14:tracePt t="17562" x="2528888" y="2214563"/>
          <p14:tracePt t="17579" x="2536825" y="2222500"/>
          <p14:tracePt t="17595" x="2565400" y="2222500"/>
          <p14:tracePt t="17613" x="2586038" y="2228850"/>
          <p14:tracePt t="17645" x="2608263" y="2228850"/>
          <p14:tracePt t="17645" x="2622550" y="2228850"/>
          <p14:tracePt t="17662" x="2643188" y="2243138"/>
          <p14:tracePt t="17678" x="2679700" y="2243138"/>
          <p14:tracePt t="17696" x="2693988" y="2251075"/>
          <p14:tracePt t="17712" x="2700338" y="2251075"/>
          <p14:tracePt t="17728" x="2714625" y="2251075"/>
          <p14:tracePt t="17745" x="2728913" y="2251075"/>
          <p14:tracePt t="17762" x="2765425" y="2251075"/>
          <p14:tracePt t="17778" x="2779713" y="2251075"/>
          <p14:tracePt t="17795" x="2814638" y="2251075"/>
          <p14:tracePt t="17812" x="2836863" y="2251075"/>
          <p14:tracePt t="17829" x="2851150" y="2251075"/>
          <p14:tracePt t="17846" x="2871788" y="2251075"/>
          <p14:tracePt t="17862" x="2886075" y="2251075"/>
          <p14:tracePt t="17879" x="2908300" y="2251075"/>
          <p14:tracePt t="17895" x="2914650" y="2251075"/>
          <p14:tracePt t="18063" x="2908300" y="2251075"/>
          <p14:tracePt t="18071" x="2894013" y="2251075"/>
          <p14:tracePt t="18079" x="2886075" y="2251075"/>
          <p14:tracePt t="18095" x="2879725" y="2251075"/>
          <p14:tracePt t="18096" x="2857500" y="2251075"/>
          <p14:tracePt t="18112" x="2843213" y="2251075"/>
          <p14:tracePt t="18128" x="2800350" y="2251075"/>
          <p14:tracePt t="18145" x="2757488" y="2251075"/>
          <p14:tracePt t="18162" x="2693988" y="2251075"/>
          <p14:tracePt t="18179" x="2628900" y="2251075"/>
          <p14:tracePt t="18194" x="2557463" y="2251075"/>
          <p14:tracePt t="18211" x="2486025" y="2251075"/>
          <p14:tracePt t="18227" x="2428875" y="2251075"/>
          <p14:tracePt t="18245" x="2308225" y="2251075"/>
          <p14:tracePt t="18261" x="2228850" y="2251075"/>
          <p14:tracePt t="18278" x="2171700" y="2251075"/>
          <p14:tracePt t="18278" x="2136775" y="2251075"/>
          <p14:tracePt t="18296" x="2079625" y="2251075"/>
          <p14:tracePt t="18311" x="2028825" y="2251075"/>
          <p14:tracePt t="18327" x="1985963" y="2251075"/>
          <p14:tracePt t="18344" x="1957388" y="2251075"/>
          <p14:tracePt t="18362" x="1943100" y="2251075"/>
          <p14:tracePt t="18377" x="1914525" y="2243138"/>
          <p14:tracePt t="18394" x="1893888" y="2228850"/>
          <p14:tracePt t="18494" x="1900238" y="2228850"/>
          <p14:tracePt t="18511" x="1951038" y="2228850"/>
          <p14:tracePt t="18519" x="1979613" y="2236788"/>
          <p14:tracePt t="18527" x="2057400" y="2236788"/>
          <p14:tracePt t="18540" x="2100263" y="2243138"/>
          <p14:tracePt t="18544" x="2179638" y="2251075"/>
          <p14:tracePt t="18561" x="2265363" y="2251075"/>
          <p14:tracePt t="18578" x="2322513" y="2251075"/>
          <p14:tracePt t="18594" x="2365375" y="2271713"/>
          <p14:tracePt t="18611" x="2400300" y="2279650"/>
          <p14:tracePt t="18627" x="2436813" y="2279650"/>
          <p14:tracePt t="18644" x="2465388" y="2293938"/>
          <p14:tracePt t="18662" x="2493963" y="2300288"/>
          <p14:tracePt t="18677" x="2536825" y="2308225"/>
          <p14:tracePt t="18694" x="2551113" y="2314575"/>
          <p14:tracePt t="18710" x="2586038" y="2322513"/>
          <p14:tracePt t="18727" x="2593975" y="2328863"/>
          <p14:tracePt t="18743" x="2608263" y="2328863"/>
          <p14:tracePt t="18761" x="2628900" y="2328863"/>
          <p14:tracePt t="18807" x="2636838" y="2328863"/>
          <p14:tracePt t="18927" x="2600325" y="2336800"/>
          <p14:tracePt t="18935" x="2579688" y="2336800"/>
          <p14:tracePt t="18943" x="2557463" y="2336800"/>
          <p14:tracePt t="18948" x="2508250" y="2336800"/>
          <p14:tracePt t="18961" x="2479675" y="2336800"/>
          <p14:tracePt t="18977" x="2436813" y="2336800"/>
          <p14:tracePt t="18994" x="2408238" y="2336800"/>
          <p14:tracePt t="19010" x="2379663" y="2322513"/>
          <p14:tracePt t="19027" x="2343150" y="2308225"/>
          <p14:tracePt t="19043" x="2328863" y="2300288"/>
          <p14:tracePt t="19060" x="2279650" y="2286000"/>
          <p14:tracePt t="19076" x="2265363" y="2257425"/>
          <p14:tracePt t="19093" x="2257425" y="2236788"/>
          <p14:tracePt t="19110" x="2236788" y="2200275"/>
          <p14:tracePt t="19127" x="2228850" y="2193925"/>
          <p14:tracePt t="19143" x="2228850" y="2179638"/>
          <p14:tracePt t="19160" x="2228850" y="2157413"/>
          <p14:tracePt t="19177" x="2228850" y="2143125"/>
          <p14:tracePt t="19193" x="2228850" y="2108200"/>
          <p14:tracePt t="19210" x="2228850" y="2079625"/>
          <p14:tracePt t="19226" x="2228850" y="2065338"/>
          <p14:tracePt t="19243" x="2251075" y="2028825"/>
          <p14:tracePt t="19260" x="2265363" y="2014538"/>
          <p14:tracePt t="19276" x="2293938" y="1993900"/>
          <p14:tracePt t="19294" x="2343150" y="1971675"/>
          <p14:tracePt t="19309" x="2386013" y="1971675"/>
          <p14:tracePt t="19309" x="2414588" y="1971675"/>
          <p14:tracePt t="19327" x="2457450" y="1971675"/>
          <p14:tracePt t="19343" x="2479675" y="1971675"/>
          <p14:tracePt t="19361" x="2514600" y="1971675"/>
          <p14:tracePt t="19377" x="2557463" y="1971675"/>
          <p14:tracePt t="19393" x="2600325" y="1971675"/>
          <p14:tracePt t="19409" x="2651125" y="1993900"/>
          <p14:tracePt t="19426" x="2657475" y="2000250"/>
          <p14:tracePt t="19479" x="2671763" y="2008188"/>
          <p14:tracePt t="19487" x="2679700" y="2036763"/>
          <p14:tracePt t="19503" x="2679700" y="2051050"/>
          <p14:tracePt t="19509" x="2671763" y="2079625"/>
          <p14:tracePt t="19526" x="2657475" y="2136775"/>
          <p14:tracePt t="19543" x="2636838" y="2157413"/>
          <p14:tracePt t="19559" x="2600325" y="2185988"/>
          <p14:tracePt t="19576" x="2557463" y="2222500"/>
          <p14:tracePt t="19592" x="2514600" y="2236788"/>
          <p14:tracePt t="19609" x="2457450" y="2257425"/>
          <p14:tracePt t="19626" x="2408238" y="2279650"/>
          <p14:tracePt t="19642" x="2357438" y="2279650"/>
          <p14:tracePt t="19660" x="2308225" y="2286000"/>
          <p14:tracePt t="19676" x="2279650" y="2286000"/>
          <p14:tracePt t="19693" x="2236788" y="2286000"/>
          <p14:tracePt t="19709" x="2200275" y="2286000"/>
          <p14:tracePt t="19726" x="2171700" y="2286000"/>
          <p14:tracePt t="19726" x="2157413" y="2286000"/>
          <p14:tracePt t="19759" x="2143125" y="2286000"/>
          <p14:tracePt t="19760" x="2114550" y="2286000"/>
          <p14:tracePt t="19776" x="2085975" y="2286000"/>
          <p14:tracePt t="19792" x="2057400" y="2279650"/>
          <p14:tracePt t="19809" x="2051050" y="2271713"/>
          <p14:tracePt t="19825" x="2036763" y="2265363"/>
          <p14:tracePt t="19843" x="2022475" y="2251075"/>
          <p14:tracePt t="19859" x="2000250" y="2228850"/>
          <p14:tracePt t="19876" x="2000250" y="2214563"/>
          <p14:tracePt t="19893" x="2000250" y="2185988"/>
          <p14:tracePt t="19909" x="2000250" y="2165350"/>
          <p14:tracePt t="19926" x="2000250" y="2151063"/>
          <p14:tracePt t="19942" x="2014538" y="2108200"/>
          <p14:tracePt t="19959" x="2036763" y="2093913"/>
          <p14:tracePt t="19975" x="2043113" y="2079625"/>
          <p14:tracePt t="19993" x="2051050" y="2071688"/>
          <p14:tracePt t="20009" x="2051050" y="2065338"/>
          <p14:tracePt t="20026" x="2057400" y="2051050"/>
          <p14:tracePt t="20042" x="2065338" y="2028825"/>
          <p14:tracePt t="20058" x="2085975" y="2022475"/>
          <p14:tracePt t="20103" x="2093913" y="2014538"/>
          <p14:tracePt t="20111" x="2108200" y="2014538"/>
          <p14:tracePt t="20125" x="2114550" y="2008188"/>
          <p14:tracePt t="20135" x="2122488" y="2008188"/>
          <p14:tracePt t="20167" x="2128838" y="2008188"/>
          <p14:tracePt t="20175" x="2143125" y="2008188"/>
          <p14:tracePt t="20192" x="2151063" y="2008188"/>
          <p14:tracePt t="20192" x="2157413" y="2008188"/>
          <p14:tracePt t="20264" x="2165350" y="2008188"/>
          <p14:tracePt t="20281" x="2179638" y="2008188"/>
          <p14:tracePt t="20285" x="2185988" y="2014538"/>
          <p14:tracePt t="20292" x="2185988" y="2028825"/>
          <p14:tracePt t="20308" x="2185988" y="2036763"/>
          <p14:tracePt t="20325" x="2193925" y="2065338"/>
          <p14:tracePt t="20341" x="2208213" y="2079625"/>
          <p14:tracePt t="20392" x="2208213" y="2093913"/>
          <p14:tracePt t="20396" x="2208213" y="2100263"/>
          <p14:tracePt t="20439" x="2208213" y="2108200"/>
          <p14:tracePt t="20455" x="2200275" y="2122488"/>
          <p14:tracePt t="20463" x="2193925" y="2128838"/>
          <p14:tracePt t="20469" x="2193925" y="2143125"/>
          <p14:tracePt t="20474" x="2179638" y="2165350"/>
          <p14:tracePt t="20492" x="2171700" y="2179638"/>
          <p14:tracePt t="20509" x="2165350" y="2185988"/>
          <p14:tracePt t="20525" x="2157413" y="2193925"/>
          <p14:tracePt t="20541" x="2143125" y="2200275"/>
          <p14:tracePt t="20591" x="2128838" y="2200275"/>
          <p14:tracePt t="20599" x="2114550" y="2200275"/>
          <p14:tracePt t="20607" x="2085975" y="2200275"/>
          <p14:tracePt t="20631" x="2079625" y="2200275"/>
          <p14:tracePt t="20639" x="2071688" y="2200275"/>
          <p14:tracePt t="20658" x="2071688" y="2185988"/>
          <p14:tracePt t="20659" x="2071688" y="2151063"/>
          <p14:tracePt t="20675" x="2079625" y="2128838"/>
          <p14:tracePt t="20691" x="2079625" y="2114550"/>
          <p14:tracePt t="20708" x="2085975" y="2108200"/>
          <p14:tracePt t="20761" x="2093913" y="2093913"/>
          <p14:tracePt t="20799" x="2114550" y="2093913"/>
          <p14:tracePt t="20807" x="2122488" y="2100263"/>
          <p14:tracePt t="20823" x="2122488" y="2114550"/>
          <p14:tracePt t="20841" x="2122488" y="2143125"/>
          <p14:tracePt t="20841" x="2122488" y="2157413"/>
          <p14:tracePt t="20857" x="2122488" y="2171700"/>
          <p14:tracePt t="20903" x="2122488" y="2179638"/>
          <p14:tracePt t="20911" x="2122488" y="2185988"/>
          <p14:tracePt t="20975" x="2108200" y="2171700"/>
          <p14:tracePt t="20991" x="2108200" y="2165350"/>
          <p14:tracePt t="21008" x="2108200" y="2143125"/>
          <p14:tracePt t="21008" x="2114550" y="2122488"/>
          <p14:tracePt t="21024" x="2136775" y="2114550"/>
          <p14:tracePt t="21041" x="2151063" y="2114550"/>
          <p14:tracePt t="21103" x="2157413" y="2114550"/>
          <p14:tracePt t="21111" x="2157413" y="2128838"/>
          <p14:tracePt t="21119" x="2157413" y="2151063"/>
          <p14:tracePt t="21127" x="2151063" y="2185988"/>
          <p14:tracePt t="21140" x="2136775" y="2193925"/>
          <p14:tracePt t="21191" x="2128838" y="2193925"/>
          <p14:tracePt t="21224" x="2114550" y="2171700"/>
          <p14:tracePt t="21231" x="2114550" y="2122488"/>
          <p14:tracePt t="21239" x="2114550" y="2114550"/>
          <p14:tracePt t="21247" x="2114550" y="2100263"/>
          <p14:tracePt t="21319" x="2108200" y="2093913"/>
          <p14:tracePt t="21327" x="2100263" y="2093913"/>
          <p14:tracePt t="21348" x="2093913" y="2108200"/>
          <p14:tracePt t="21423" x="2085975" y="2114550"/>
          <p14:tracePt t="21839" x="2085975" y="2122488"/>
          <p14:tracePt t="21847" x="2093913" y="2128838"/>
          <p14:tracePt t="21856" x="2114550" y="2165350"/>
          <p14:tracePt t="21857" x="2128838" y="2179638"/>
          <p14:tracePt t="21879" x="2143125" y="2208213"/>
          <p14:tracePt t="21889" x="2171700" y="2243138"/>
          <p14:tracePt t="21906" x="2179638" y="2286000"/>
          <p14:tracePt t="21923" x="2193925" y="2308225"/>
          <p14:tracePt t="21939" x="2208213" y="2336800"/>
          <p14:tracePt t="21956" x="2208213" y="2351088"/>
          <p14:tracePt t="21999" x="2208213" y="2371725"/>
          <p14:tracePt t="22007" x="2214563" y="2379663"/>
          <p14:tracePt t="22015" x="2222500" y="2386013"/>
          <p14:tracePt t="22029" x="2251075" y="2400300"/>
          <p14:tracePt t="22039" x="2257425" y="2400300"/>
          <p14:tracePt t="22055" x="2271713" y="2414588"/>
          <p14:tracePt t="22073" x="2300288" y="2422525"/>
          <p14:tracePt t="22089" x="2351088" y="2422525"/>
          <p14:tracePt t="22106" x="2379663" y="2428875"/>
          <p14:tracePt t="22123" x="2414588" y="2428875"/>
          <p14:tracePt t="22139" x="2443163" y="2428875"/>
          <p14:tracePt t="22156" x="2500313" y="2428875"/>
          <p14:tracePt t="22172" x="2551113" y="2428875"/>
          <p14:tracePt t="22189" x="2628900" y="2428875"/>
          <p14:tracePt t="22205" x="2657475" y="2428875"/>
          <p14:tracePt t="22222" x="2686050" y="2428875"/>
          <p14:tracePt t="22238" x="2708275" y="2428875"/>
          <p14:tracePt t="22279" x="2714625" y="2428875"/>
          <p14:tracePt t="22312" x="2728913" y="2428875"/>
          <p14:tracePt t="22343" x="2736850" y="2428875"/>
          <p14:tracePt t="22351" x="2751138" y="2428875"/>
          <p14:tracePt t="22359" x="2757488" y="2428875"/>
          <p14:tracePt t="22363" x="2765425" y="2428875"/>
          <p14:tracePt t="22372" x="2779713" y="2436813"/>
          <p14:tracePt t="22389" x="2814638" y="2457450"/>
          <p14:tracePt t="22406" x="2828925" y="2465388"/>
          <p14:tracePt t="22422" x="2843213" y="2471738"/>
          <p14:tracePt t="22422" x="2865438" y="2471738"/>
          <p14:tracePt t="22439" x="2879725" y="2479675"/>
          <p14:tracePt t="22455" x="2908300" y="2493963"/>
          <p14:tracePt t="22473" x="2922588" y="2493963"/>
          <p14:tracePt t="22489" x="2943225" y="2493963"/>
          <p14:tracePt t="22505" x="2965450" y="2500313"/>
          <p14:tracePt t="22522" x="2994025" y="2500313"/>
          <p14:tracePt t="22538" x="3028950" y="2500313"/>
          <p14:tracePt t="22555" x="3086100" y="2500313"/>
          <p14:tracePt t="22572" x="3128963" y="2500313"/>
          <p14:tracePt t="22589" x="3171825" y="2500313"/>
          <p14:tracePt t="22605" x="3214688" y="2500313"/>
          <p14:tracePt t="22621" x="3228975" y="2500313"/>
          <p14:tracePt t="22638" x="3251200" y="2500313"/>
          <p14:tracePt t="22654" x="3265488" y="2500313"/>
          <p14:tracePt t="23079" x="3243263" y="2500313"/>
          <p14:tracePt t="23087" x="3208338" y="2500313"/>
          <p14:tracePt t="23095" x="3128963" y="2500313"/>
          <p14:tracePt t="23106" x="3057525" y="2500313"/>
          <p14:tracePt t="23121" x="2986088" y="2500313"/>
          <p14:tracePt t="23137" x="2928938" y="2500313"/>
          <p14:tracePt t="23154" x="2871788" y="2500313"/>
          <p14:tracePt t="23170" x="2843213" y="2500313"/>
          <p14:tracePt t="23188" x="2786063" y="2514600"/>
          <p14:tracePt t="23204" x="2728913" y="2543175"/>
          <p14:tracePt t="23221" x="2693988" y="2557463"/>
          <p14:tracePt t="23238" x="2651125" y="2565400"/>
          <p14:tracePt t="23238" x="2622550" y="2586038"/>
          <p14:tracePt t="23256" x="2614613" y="2586038"/>
          <p14:tracePt t="23271" x="2528888" y="2593975"/>
          <p14:tracePt t="23288" x="2514600" y="2593975"/>
          <p14:tracePt t="23567" x="2522538" y="2593975"/>
          <p14:tracePt t="23808" x="2536825" y="2593975"/>
          <p14:tracePt t="23815" x="2543175" y="2593975"/>
          <p14:tracePt t="24111" x="2536825" y="2600325"/>
          <p14:tracePt t="24120" x="2522538" y="2622550"/>
          <p14:tracePt t="24127" x="2508250" y="2636838"/>
          <p14:tracePt t="24144" x="2486025" y="2657475"/>
          <p14:tracePt t="24153" x="2457450" y="2686050"/>
          <p14:tracePt t="24169" x="2414588" y="2708275"/>
          <p14:tracePt t="24187" x="2300288" y="2771775"/>
          <p14:tracePt t="24202" x="2208213" y="2800350"/>
          <p14:tracePt t="24220" x="2100263" y="2843213"/>
          <p14:tracePt t="24236" x="1993900" y="2894013"/>
          <p14:tracePt t="24252" x="1951038" y="2900363"/>
          <p14:tracePt t="24270" x="1936750" y="2900363"/>
          <p14:tracePt t="24286" x="1914525" y="2908300"/>
          <p14:tracePt t="24303" x="1893888" y="2908300"/>
          <p14:tracePt t="24319" x="1871663" y="2922588"/>
          <p14:tracePt t="24337" x="1865313" y="2922588"/>
          <p14:tracePt t="24353" x="1836738" y="2922588"/>
          <p14:tracePt t="24370" x="1828800" y="2922588"/>
          <p14:tracePt t="24386" x="1814513" y="2922588"/>
          <p14:tracePt t="24403" x="1793875" y="2922588"/>
          <p14:tracePt t="24419" x="1785938" y="2922588"/>
          <p14:tracePt t="24703" x="1785938" y="2914650"/>
          <p14:tracePt t="25055" x="1793875" y="2914650"/>
          <p14:tracePt t="25063" x="1793875" y="2936875"/>
          <p14:tracePt t="25071" x="1785938" y="2943225"/>
          <p14:tracePt t="25085" x="1771650" y="2957513"/>
          <p14:tracePt t="25101" x="1751013" y="2979738"/>
          <p14:tracePt t="25119" x="1728788" y="3000375"/>
          <p14:tracePt t="25134" x="1693863" y="3043238"/>
          <p14:tracePt t="25151" x="1657350" y="3094038"/>
          <p14:tracePt t="25167" x="1651000" y="3100388"/>
          <p14:tracePt t="25231" x="1643063" y="3108325"/>
          <p14:tracePt t="25239" x="1636713" y="3108325"/>
          <p14:tracePt t="25255" x="1628775" y="3108325"/>
          <p14:tracePt t="25259" x="1622425" y="3114675"/>
          <p14:tracePt t="25268" x="1614488" y="3128963"/>
          <p14:tracePt t="25284" x="1614488" y="3136900"/>
          <p14:tracePt t="25301" x="1614488" y="3157538"/>
          <p14:tracePt t="25317" x="1608138" y="3194050"/>
          <p14:tracePt t="25317" x="1608138" y="3214688"/>
          <p14:tracePt t="25336" x="1608138" y="3236913"/>
          <p14:tracePt t="25336" x="1608138" y="3265488"/>
          <p14:tracePt t="25352" x="1608138" y="3300413"/>
          <p14:tracePt t="25368" x="1608138" y="3343275"/>
          <p14:tracePt t="25385" x="1608138" y="3386138"/>
          <p14:tracePt t="25401" x="1608138" y="3429000"/>
          <p14:tracePt t="25418" x="1585913" y="3465513"/>
          <p14:tracePt t="25434" x="1585913" y="3508375"/>
          <p14:tracePt t="25451" x="1585913" y="3522663"/>
          <p14:tracePt t="25467" x="1585913" y="3557588"/>
          <p14:tracePt t="25484" x="1585913" y="3571875"/>
          <p14:tracePt t="25500" x="1593850" y="3594100"/>
          <p14:tracePt t="25517" x="1614488" y="3622675"/>
          <p14:tracePt t="25534" x="1636713" y="3643313"/>
          <p14:tracePt t="25550" x="1679575" y="3665538"/>
          <p14:tracePt t="25568" x="1722438" y="3686175"/>
          <p14:tracePt t="25584" x="1751013" y="3694113"/>
          <p14:tracePt t="25601" x="1793875" y="3694113"/>
          <p14:tracePt t="25617" x="1857375" y="3708400"/>
          <p14:tracePt t="25634" x="1951038" y="3729038"/>
          <p14:tracePt t="25650" x="2028825" y="3736975"/>
          <p14:tracePt t="25667" x="2051050" y="3736975"/>
          <p14:tracePt t="25684" x="2085975" y="3743325"/>
          <p14:tracePt t="25700" x="2128838" y="3743325"/>
          <p14:tracePt t="25717" x="2185988" y="3743325"/>
          <p14:tracePt t="25733" x="2271713" y="3743325"/>
          <p14:tracePt t="25733" x="2328863" y="3743325"/>
          <p14:tracePt t="25752" x="2408238" y="3708400"/>
          <p14:tracePt t="25768" x="2493963" y="3679825"/>
          <p14:tracePt t="25785" x="2528888" y="3671888"/>
          <p14:tracePt t="25817" x="2586038" y="3629025"/>
          <p14:tracePt t="25817" x="2628900" y="3600450"/>
          <p14:tracePt t="25833" x="2679700" y="3557588"/>
          <p14:tracePt t="25850" x="2714625" y="3500438"/>
          <p14:tracePt t="25868" x="2736850" y="3429000"/>
          <p14:tracePt t="25884" x="2736850" y="3336925"/>
          <p14:tracePt t="25901" x="2736850" y="3271838"/>
          <p14:tracePt t="25917" x="2722563" y="3214688"/>
          <p14:tracePt t="25934" x="2708275" y="3200400"/>
          <p14:tracePt t="25950" x="2679700" y="3179763"/>
          <p14:tracePt t="25950" x="2665413" y="3171825"/>
          <p14:tracePt t="25967" x="2622550" y="3171825"/>
          <p14:tracePt t="25983" x="2565400" y="3171825"/>
          <p14:tracePt t="26000" x="2522538" y="3171825"/>
          <p14:tracePt t="26017" x="2479675" y="3171825"/>
          <p14:tracePt t="26033" x="2443163" y="3171825"/>
          <p14:tracePt t="26050" x="2408238" y="3171825"/>
          <p14:tracePt t="26066" x="2393950" y="3171825"/>
          <p14:tracePt t="26084" x="2371725" y="3194050"/>
          <p14:tracePt t="26100" x="2336800" y="3236913"/>
          <p14:tracePt t="26117" x="2322513" y="3265488"/>
          <p14:tracePt t="26133" x="2300288" y="3314700"/>
          <p14:tracePt t="26149" x="2271713" y="3371850"/>
          <p14:tracePt t="26166" x="2257425" y="3436938"/>
          <p14:tracePt t="26183" x="2222500" y="3508375"/>
          <p14:tracePt t="26200" x="2222500" y="3557588"/>
          <p14:tracePt t="26217" x="2222500" y="3600450"/>
          <p14:tracePt t="26234" x="2222500" y="3643313"/>
          <p14:tracePt t="26250" x="2222500" y="3657600"/>
          <p14:tracePt t="26267" x="2236788" y="3686175"/>
          <p14:tracePt t="26283" x="2257425" y="3686175"/>
          <p14:tracePt t="26300" x="2265363" y="3686175"/>
          <p14:tracePt t="26316" x="2271713" y="3686175"/>
          <p14:tracePt t="26333" x="2279650" y="3686175"/>
          <p14:tracePt t="26349" x="2293938" y="3686175"/>
          <p14:tracePt t="26480" x="2271713" y="3686175"/>
          <p14:tracePt t="26485" x="2257425" y="3686175"/>
          <p14:tracePt t="26499" x="2228850" y="3686175"/>
          <p14:tracePt t="26500" x="2185988" y="3700463"/>
          <p14:tracePt t="26516" x="2122488" y="3757613"/>
          <p14:tracePt t="26533" x="2051050" y="3865563"/>
          <p14:tracePt t="26549" x="2008188" y="3914775"/>
          <p14:tracePt t="26566" x="1957388" y="3965575"/>
          <p14:tracePt t="26582" x="1936750" y="3994150"/>
          <p14:tracePt t="26647" x="1928813" y="3994150"/>
          <p14:tracePt t="26655" x="1908175" y="3994150"/>
          <p14:tracePt t="26666" x="1885950" y="3994150"/>
          <p14:tracePt t="26671" x="1828800" y="3994150"/>
          <p14:tracePt t="26683" x="1757363" y="3979863"/>
          <p14:tracePt t="26699" x="1679575" y="3914775"/>
          <p14:tracePt t="26716" x="1614488" y="3857625"/>
          <p14:tracePt t="26732" x="1522413" y="3765550"/>
          <p14:tracePt t="26750" x="1443038" y="3671888"/>
          <p14:tracePt t="26766" x="1385888" y="3579813"/>
          <p14:tracePt t="26783" x="1350963" y="3443288"/>
          <p14:tracePt t="26783" x="1336675" y="3408363"/>
          <p14:tracePt t="26800" x="1336675" y="3308350"/>
          <p14:tracePt t="26815" x="1336675" y="3228975"/>
          <p14:tracePt t="26833" x="1350963" y="3151188"/>
          <p14:tracePt t="26849" x="1393825" y="3065463"/>
          <p14:tracePt t="26866" x="1436688" y="2994025"/>
          <p14:tracePt t="26882" x="1485900" y="2922588"/>
          <p14:tracePt t="26899" x="1536700" y="2851150"/>
          <p14:tracePt t="26915" x="1593850" y="2765425"/>
          <p14:tracePt t="26933" x="1628775" y="2700338"/>
          <p14:tracePt t="26949" x="1651000" y="2671763"/>
          <p14:tracePt t="26966" x="1665288" y="2657475"/>
          <p14:tracePt t="26966" x="1671638" y="2628900"/>
          <p14:tracePt t="26984" x="1685925" y="2614613"/>
          <p14:tracePt t="26998" x="1714500" y="2514600"/>
          <p14:tracePt t="27015" x="1736725" y="2436813"/>
          <p14:tracePt t="27031" x="1736725" y="2393950"/>
          <p14:tracePt t="27049" x="1736725" y="2351088"/>
          <p14:tracePt t="27066" x="1736725" y="2314575"/>
          <p14:tracePt t="27083" x="1736725" y="2293938"/>
          <p14:tracePt t="27099" x="1736725" y="2251075"/>
          <p14:tracePt t="27115" x="1736725" y="2214563"/>
          <p14:tracePt t="27132" x="1736725" y="2193925"/>
          <p14:tracePt t="27148" x="1728788" y="2185988"/>
          <p14:tracePt t="27165" x="1722438" y="2171700"/>
          <p14:tracePt t="27223" x="1714500" y="2165350"/>
          <p14:tracePt t="27239" x="1700213" y="2151063"/>
          <p14:tracePt t="27719" x="1700213" y="2136775"/>
          <p14:tracePt t="27735" x="1714500" y="2136775"/>
          <p14:tracePt t="27745" x="1743075" y="2143125"/>
          <p14:tracePt t="27751" x="1765300" y="2151063"/>
          <p14:tracePt t="27764" x="1793875" y="2171700"/>
          <p14:tracePt t="27767" x="1851025" y="2200275"/>
          <p14:tracePt t="27783" x="1893888" y="2214563"/>
          <p14:tracePt t="27798" x="1943100" y="2257425"/>
          <p14:tracePt t="27814" x="2036763" y="2300288"/>
          <p14:tracePt t="27814" x="2071688" y="2308225"/>
          <p14:tracePt t="27847" x="2193925" y="2365375"/>
          <p14:tracePt t="27848" x="2328863" y="2436813"/>
          <p14:tracePt t="27865" x="2428875" y="2486025"/>
          <p14:tracePt t="27881" x="2465388" y="2500313"/>
          <p14:tracePt t="27898" x="2479675" y="2514600"/>
          <p14:tracePt t="27914" x="2486025" y="2522538"/>
          <p14:tracePt t="27931" x="2486025" y="2543175"/>
          <p14:tracePt t="27947" x="2493963" y="2579688"/>
          <p14:tracePt t="27964" x="2493963" y="2600325"/>
          <p14:tracePt t="27981" x="2486025" y="2651125"/>
          <p14:tracePt t="27997" x="2436813" y="2708275"/>
          <p14:tracePt t="28014" x="2408238" y="2743200"/>
          <p14:tracePt t="28030" x="2365375" y="2800350"/>
          <p14:tracePt t="28047" x="2343150" y="2828925"/>
          <p14:tracePt t="28063" x="2322513" y="2836863"/>
          <p14:tracePt t="28081" x="2279650" y="2857500"/>
          <p14:tracePt t="28097" x="2257425" y="2871788"/>
          <p14:tracePt t="28114" x="2236788" y="2879725"/>
          <p14:tracePt t="28131" x="2214563" y="2894013"/>
          <p14:tracePt t="28147" x="2179638" y="2914650"/>
          <p14:tracePt t="28164" x="2171700" y="2922588"/>
          <p14:tracePt t="28180" x="2165350" y="2928938"/>
          <p14:tracePt t="28215" x="2157413" y="2936875"/>
          <p14:tracePt t="28232" x="2151063" y="2936875"/>
          <p14:tracePt t="28247" x="2143125" y="2943225"/>
          <p14:tracePt t="28295" x="2136775" y="2943225"/>
          <p14:tracePt t="28303" x="2128838" y="2943225"/>
          <p14:tracePt t="28319" x="2114550" y="2943225"/>
          <p14:tracePt t="28335" x="2108200" y="2943225"/>
          <p14:tracePt t="28341" x="2100263" y="2943225"/>
          <p14:tracePt t="28346" x="2079625" y="2943225"/>
          <p14:tracePt t="28363" x="2057400" y="2943225"/>
          <p14:tracePt t="28381" x="2028825" y="2943225"/>
          <p14:tracePt t="28397" x="2014538" y="2943225"/>
          <p14:tracePt t="28413" x="1993900" y="2943225"/>
          <p14:tracePt t="28431" x="1979613" y="2943225"/>
          <p14:tracePt t="28471" x="1965325" y="2943225"/>
          <p14:tracePt t="28480" x="1957388" y="2936875"/>
          <p14:tracePt t="28490" x="1951038" y="2928938"/>
          <p14:tracePt t="28496" x="1943100" y="2922588"/>
          <p14:tracePt t="28513" x="1922463" y="2922588"/>
          <p14:tracePt t="28530" x="1914525" y="2914650"/>
          <p14:tracePt t="28546" x="1908175" y="2908300"/>
          <p14:tracePt t="28592" x="1900238" y="2894013"/>
          <p14:tracePt t="28600" x="1879600" y="2871788"/>
          <p14:tracePt t="28602" x="1879600" y="2865438"/>
          <p14:tracePt t="28613" x="1857375" y="2814638"/>
          <p14:tracePt t="28629" x="1814513" y="2728913"/>
          <p14:tracePt t="28629" x="1808163" y="2708275"/>
          <p14:tracePt t="28647" x="1808163" y="2665413"/>
          <p14:tracePt t="28663" x="1800225" y="2622550"/>
          <p14:tracePt t="28680" x="1779588" y="2579688"/>
          <p14:tracePt t="28696" x="1779588" y="2528888"/>
          <p14:tracePt t="28713" x="1779588" y="2443163"/>
          <p14:tracePt t="28729" x="1779588" y="2379663"/>
          <p14:tracePt t="28745" x="1779588" y="2300288"/>
          <p14:tracePt t="28764" x="1779588" y="2265363"/>
          <p14:tracePt t="28780" x="1793875" y="2208213"/>
          <p14:tracePt t="28797" x="1828800" y="2165350"/>
          <p14:tracePt t="28813" x="1857375" y="2114550"/>
          <p14:tracePt t="28830" x="1922463" y="2057400"/>
          <p14:tracePt t="28846" x="1993900" y="2022475"/>
          <p14:tracePt t="28846" x="2022475" y="2008188"/>
          <p14:tracePt t="28864" x="2085975" y="1965325"/>
          <p14:tracePt t="28879" x="2200275" y="1936750"/>
          <p14:tracePt t="28896" x="2308225" y="1936750"/>
          <p14:tracePt t="28912" x="2422525" y="1936750"/>
          <p14:tracePt t="28930" x="2508250" y="1936750"/>
          <p14:tracePt t="28946" x="2565400" y="1914525"/>
          <p14:tracePt t="28963" x="2636838" y="1900238"/>
          <p14:tracePt t="28980" x="2714625" y="1893888"/>
          <p14:tracePt t="28996" x="2822575" y="1893888"/>
          <p14:tracePt t="29012" x="2957513" y="1893888"/>
          <p14:tracePt t="29028" x="3051175" y="1914525"/>
          <p14:tracePt t="29046" x="3122613" y="1971675"/>
          <p14:tracePt t="29062" x="3257550" y="2071688"/>
          <p14:tracePt t="29079" x="3357563" y="2208213"/>
          <p14:tracePt t="29096" x="3408363" y="2357438"/>
          <p14:tracePt t="29112" x="3429000" y="2436813"/>
          <p14:tracePt t="29129" x="3429000" y="2543175"/>
          <p14:tracePt t="29146" x="3429000" y="2651125"/>
          <p14:tracePt t="29163" x="3394075" y="2728913"/>
          <p14:tracePt t="29179" x="3357563" y="2765425"/>
          <p14:tracePt t="29196" x="3271838" y="2814638"/>
          <p14:tracePt t="29212" x="3157538" y="2865438"/>
          <p14:tracePt t="29228" x="3071813" y="2908300"/>
          <p14:tracePt t="29246" x="3036888" y="2914650"/>
          <p14:tracePt t="29262" x="3022600" y="2922588"/>
          <p14:tracePt t="29303" x="3014663" y="2922588"/>
          <p14:tracePt t="29307" x="3008313" y="2922588"/>
          <p14:tracePt t="29312" x="2979738" y="2951163"/>
          <p14:tracePt t="29328" x="2957513" y="2965450"/>
          <p14:tracePt t="29345" x="2936875" y="2994025"/>
          <p14:tracePt t="29362" x="2894013" y="3028950"/>
          <p14:tracePt t="29378" x="2843213" y="3057525"/>
          <p14:tracePt t="29395" x="2786063" y="3100388"/>
          <p14:tracePt t="29412" x="2736850" y="3108325"/>
          <p14:tracePt t="29429" x="2693988" y="3108325"/>
          <p14:tracePt t="29445" x="2614613" y="3108325"/>
          <p14:tracePt t="29462" x="2536825" y="3108325"/>
          <p14:tracePt t="29478" x="2314575" y="3043238"/>
          <p14:tracePt t="29496" x="2171700" y="3008313"/>
          <p14:tracePt t="29512" x="2065338" y="3008313"/>
          <p14:tracePt t="29528" x="1985963" y="3008313"/>
          <p14:tracePt t="29545" x="1928813" y="3008313"/>
          <p14:tracePt t="29561" x="1871663" y="3028950"/>
          <p14:tracePt t="29578" x="1785938" y="3079750"/>
          <p14:tracePt t="29594" x="1722438" y="3122613"/>
          <p14:tracePt t="29612" x="1614488" y="3179763"/>
          <p14:tracePt t="29628" x="1557338" y="3228975"/>
          <p14:tracePt t="29645" x="1514475" y="3271838"/>
          <p14:tracePt t="29662" x="1508125" y="3328988"/>
          <p14:tracePt t="29678" x="1508125" y="3400425"/>
          <p14:tracePt t="29694" x="1508125" y="3465513"/>
          <p14:tracePt t="29711" x="1508125" y="3514725"/>
          <p14:tracePt t="29728" x="1508125" y="3565525"/>
          <p14:tracePt t="29744" x="1536700" y="3600450"/>
          <p14:tracePt t="29761" x="1571625" y="3629025"/>
          <p14:tracePt t="29777" x="1614488" y="3665538"/>
          <p14:tracePt t="29796" x="1693863" y="3743325"/>
          <p14:tracePt t="29811" x="1779588" y="3808413"/>
          <p14:tracePt t="29828" x="1879600" y="3865563"/>
          <p14:tracePt t="29844" x="2014538" y="3914775"/>
          <p14:tracePt t="29861" x="2185988" y="3922713"/>
          <p14:tracePt t="29878" x="2400300" y="3965575"/>
          <p14:tracePt t="29894" x="2665413" y="4000500"/>
          <p14:tracePt t="29912" x="2808288" y="4029075"/>
          <p14:tracePt t="29927" x="2951163" y="4029075"/>
          <p14:tracePt t="29945" x="3157538" y="4029075"/>
          <p14:tracePt t="29962" x="3336925" y="3994150"/>
          <p14:tracePt t="29978" x="3529013" y="3929063"/>
          <p14:tracePt t="29994" x="3622675" y="3871913"/>
          <p14:tracePt t="30011" x="3679825" y="3771900"/>
          <p14:tracePt t="30027" x="3700463" y="3679825"/>
          <p14:tracePt t="30045" x="3708400" y="3600450"/>
          <p14:tracePt t="30062" x="3708400" y="3522663"/>
          <p14:tracePt t="30078" x="3708400" y="3479800"/>
          <p14:tracePt t="30078" x="3708400" y="3451225"/>
          <p14:tracePt t="30095" x="3665538" y="3394075"/>
          <p14:tracePt t="30112" x="3579813" y="3336925"/>
          <p14:tracePt t="30128" x="3457575" y="3251200"/>
          <p14:tracePt t="30144" x="3343275" y="3208338"/>
          <p14:tracePt t="30161" x="3228975" y="3171825"/>
          <p14:tracePt t="30177" x="3100388" y="3157538"/>
          <p14:tracePt t="30194" x="2994025" y="3151188"/>
          <p14:tracePt t="30210" x="2900363" y="3151188"/>
          <p14:tracePt t="30227" x="2871788" y="3151188"/>
          <p14:tracePt t="30245" x="2828925" y="3151188"/>
          <p14:tracePt t="30261" x="2771775" y="3151188"/>
          <p14:tracePt t="30279" x="2714625" y="3151188"/>
          <p14:tracePt t="30295" x="2565400" y="3186113"/>
          <p14:tracePt t="30312" x="2451100" y="3214688"/>
          <p14:tracePt t="30327" x="2322513" y="3243263"/>
          <p14:tracePt t="30344" x="2214563" y="3271838"/>
          <p14:tracePt t="30361" x="2151063" y="3286125"/>
          <p14:tracePt t="30377" x="2093913" y="3286125"/>
          <p14:tracePt t="30394" x="2057400" y="3294063"/>
          <p14:tracePt t="30410" x="1993900" y="3314700"/>
          <p14:tracePt t="30428" x="1936750" y="3343275"/>
          <p14:tracePt t="30443" x="1779588" y="3379788"/>
          <p14:tracePt t="30460" x="1565275" y="3422650"/>
          <p14:tracePt t="30477" x="1350963" y="3471863"/>
          <p14:tracePt t="30494" x="1179513" y="3486150"/>
          <p14:tracePt t="30510" x="1057275" y="3522663"/>
          <p14:tracePt t="30527" x="1036638" y="3536950"/>
          <p14:tracePt t="30583" x="1071563" y="3565525"/>
          <p14:tracePt t="30591" x="1079500" y="3571875"/>
          <p14:tracePt t="30609" x="1136650" y="3629025"/>
          <p14:tracePt t="30610" x="1179513" y="3679825"/>
          <p14:tracePt t="30627" x="1271588" y="3743325"/>
          <p14:tracePt t="30643" x="1343025" y="3794125"/>
          <p14:tracePt t="30660" x="1400175" y="3822700"/>
          <p14:tracePt t="30676" x="1485900" y="3865563"/>
          <p14:tracePt t="30694" x="1593850" y="3886200"/>
          <p14:tracePt t="30710" x="1651000" y="3886200"/>
          <p14:tracePt t="30710" x="1693863" y="3908425"/>
          <p14:tracePt t="30728" x="1771650" y="3914775"/>
          <p14:tracePt t="30743" x="1893888" y="3914775"/>
          <p14:tracePt t="30761" x="2079625" y="3914775"/>
          <p14:tracePt t="30777" x="2271713" y="3914775"/>
          <p14:tracePt t="30795" x="2493963" y="3914775"/>
          <p14:tracePt t="30810" x="2636838" y="3914775"/>
          <p14:tracePt t="30826" x="2700338" y="3914775"/>
          <p14:tracePt t="30842" x="2751138" y="3914775"/>
          <p14:tracePt t="30860" x="2794000" y="3914775"/>
          <p14:tracePt t="30877" x="2851150" y="3914775"/>
          <p14:tracePt t="30893" x="2914650" y="3914775"/>
          <p14:tracePt t="30911" x="2971800" y="3908425"/>
          <p14:tracePt t="30926" x="3028950" y="3886200"/>
          <p14:tracePt t="30944" x="3086100" y="3865563"/>
          <p14:tracePt t="30960" x="3122613" y="3857625"/>
          <p14:tracePt t="30977" x="3157538" y="3851275"/>
          <p14:tracePt t="30993" x="3208338" y="3822700"/>
          <p14:tracePt t="31010" x="3265488" y="3786188"/>
          <p14:tracePt t="31026" x="3336925" y="3751263"/>
          <p14:tracePt t="31042" x="3386138" y="3708400"/>
          <p14:tracePt t="31060" x="3400425" y="3694113"/>
          <p14:tracePt t="31076" x="3408363" y="3665538"/>
          <p14:tracePt t="31093" x="3408363" y="3636963"/>
          <p14:tracePt t="31109" x="3429000" y="3594100"/>
          <p14:tracePt t="31127" x="3429000" y="3557588"/>
          <p14:tracePt t="31143" x="3408363" y="3514725"/>
          <p14:tracePt t="31160" x="3371850" y="3514725"/>
          <p14:tracePt t="31176" x="3308350" y="3514725"/>
          <p14:tracePt t="31193" x="3251200" y="3522663"/>
          <p14:tracePt t="31209" x="3208338" y="3536950"/>
          <p14:tracePt t="31226" x="3157538" y="3579813"/>
          <p14:tracePt t="31243" x="3136900" y="3600450"/>
          <p14:tracePt t="31259" x="3100388" y="3657600"/>
          <p14:tracePt t="31276" x="3051175" y="3714750"/>
          <p14:tracePt t="31292" x="3000375" y="3765550"/>
          <p14:tracePt t="31309" x="2857500" y="3822700"/>
          <p14:tracePt t="31325" x="2743200" y="3857625"/>
          <p14:tracePt t="31342" x="2608263" y="3886200"/>
          <p14:tracePt t="31359" x="2557463" y="3886200"/>
          <p14:tracePt t="31376" x="2514600" y="3886200"/>
          <p14:tracePt t="31393" x="2443163" y="3865563"/>
          <p14:tracePt t="31409" x="2351088" y="3808413"/>
          <p14:tracePt t="31426" x="2214563" y="3714750"/>
          <p14:tracePt t="31442" x="2071688" y="3600450"/>
          <p14:tracePt t="31459" x="1936750" y="3429000"/>
          <p14:tracePt t="31475" x="1851025" y="3279775"/>
          <p14:tracePt t="31492" x="1808163" y="3194050"/>
          <p14:tracePt t="31509" x="1808163" y="3114675"/>
          <p14:tracePt t="31525" x="1808163" y="3065463"/>
          <p14:tracePt t="31542" x="1971675" y="3028950"/>
          <p14:tracePt t="31559" x="2179638" y="3028950"/>
          <p14:tracePt t="31576" x="2351088" y="3028950"/>
          <p14:tracePt t="31592" x="2414588" y="3028950"/>
          <p14:tracePt t="31609" x="2443163" y="3028950"/>
          <p14:tracePt t="31625" x="2451100" y="3028950"/>
          <p14:tracePt t="31642" x="2465388" y="3028950"/>
          <p14:tracePt t="31659" x="2493963" y="3028950"/>
          <p14:tracePt t="31675" x="2536825" y="3057525"/>
          <p14:tracePt t="31692" x="2536825" y="3143250"/>
          <p14:tracePt t="31708" x="2536825" y="3251200"/>
          <p14:tracePt t="31726" x="2522538" y="3365500"/>
          <p14:tracePt t="31742" x="2451100" y="3443288"/>
          <p14:tracePt t="31742" x="2422525" y="3457575"/>
          <p14:tracePt t="31759" x="2328863" y="3479800"/>
          <p14:tracePt t="31775" x="2271713" y="3500438"/>
          <p14:tracePt t="31792" x="2236788" y="3514725"/>
          <p14:tracePt t="31809" x="2214563" y="3514725"/>
          <p14:tracePt t="31825" x="2193925" y="3514725"/>
          <p14:tracePt t="31879" x="2185988" y="3514725"/>
          <p14:tracePt t="31887" x="2200275" y="3494088"/>
          <p14:tracePt t="31895" x="2214563" y="3479800"/>
          <p14:tracePt t="31903" x="2257425" y="3443288"/>
          <p14:tracePt t="31908" x="2328863" y="3394075"/>
          <p14:tracePt t="31925" x="2443163" y="3336925"/>
          <p14:tracePt t="31942" x="2536825" y="3294063"/>
          <p14:tracePt t="31958" x="2593975" y="3279775"/>
          <p14:tracePt t="32007" x="2600325" y="3279775"/>
          <p14:tracePt t="32016" x="2622550" y="3279775"/>
          <p14:tracePt t="32024" x="2628900" y="3365500"/>
          <p14:tracePt t="32041" x="2628900" y="3451225"/>
          <p14:tracePt t="32058" x="2557463" y="3557588"/>
          <p14:tracePt t="32074" x="2451100" y="3651250"/>
          <p14:tracePt t="32091" x="2308225" y="3736975"/>
          <p14:tracePt t="32108" x="2193925" y="3800475"/>
          <p14:tracePt t="32125" x="2136775" y="3800475"/>
          <p14:tracePt t="32142" x="2100263" y="3800475"/>
          <p14:tracePt t="32158" x="2028825" y="3765550"/>
          <p14:tracePt t="32175" x="1965325" y="3643313"/>
          <p14:tracePt t="32191" x="1922463" y="3514725"/>
          <p14:tracePt t="32208" x="1922463" y="3386138"/>
          <p14:tracePt t="32224" x="1922463" y="3279775"/>
          <p14:tracePt t="32242" x="1985963" y="3208338"/>
          <p14:tracePt t="32258" x="2085975" y="3151188"/>
          <p14:tracePt t="32274" x="2157413" y="3122613"/>
          <p14:tracePt t="32292" x="2236788" y="3122613"/>
          <p14:tracePt t="32307" x="2279650" y="3122613"/>
          <p14:tracePt t="32324" x="2293938" y="3122613"/>
          <p14:tracePt t="32341" x="2300288" y="3143250"/>
          <p14:tracePt t="32358" x="2279650" y="3236913"/>
          <p14:tracePt t="32374" x="2200275" y="3365500"/>
          <p14:tracePt t="32391" x="2143125" y="3429000"/>
          <p14:tracePt t="32407" x="2093913" y="3471863"/>
          <p14:tracePt t="32425" x="2071688" y="3486150"/>
          <p14:tracePt t="32479" x="2057400" y="3486150"/>
          <p14:tracePt t="32487" x="2028825" y="3465513"/>
          <p14:tracePt t="32495" x="2008188" y="3351213"/>
          <p14:tracePt t="32507" x="2008188" y="3208338"/>
          <p14:tracePt t="32524" x="2008188" y="3128963"/>
          <p14:tracePt t="32541" x="2079625" y="3094038"/>
          <p14:tracePt t="32557" x="2171700" y="3079750"/>
          <p14:tracePt t="32574" x="2208213" y="3079750"/>
          <p14:tracePt t="32615" x="2222500" y="3094038"/>
          <p14:tracePt t="32623" x="2236788" y="3171825"/>
          <p14:tracePt t="32631" x="2243138" y="3265488"/>
          <p14:tracePt t="32640" x="2243138" y="3357563"/>
          <p14:tracePt t="32657" x="2243138" y="3422650"/>
          <p14:tracePt t="32673" x="2243138" y="3486150"/>
          <p14:tracePt t="32690" x="2208213" y="3529013"/>
          <p14:tracePt t="32707" x="2165350" y="3565525"/>
          <p14:tracePt t="32724" x="2157413" y="3565525"/>
          <p14:tracePt t="32775" x="2143125" y="3565525"/>
          <p14:tracePt t="32783" x="2136775" y="3565525"/>
          <p14:tracePt t="32799" x="2128838" y="3565525"/>
          <p14:tracePt t="32816" x="2122488" y="3565525"/>
          <p14:tracePt t="32824" x="2122488" y="3551238"/>
          <p14:tracePt t="32831" x="2122488" y="3522663"/>
          <p14:tracePt t="32840" x="2122488" y="3500438"/>
          <p14:tracePt t="32857" x="2157413" y="3479800"/>
          <p14:tracePt t="32874" x="2165350" y="3479800"/>
          <p14:tracePt t="32936" x="2171700" y="3479800"/>
          <p14:tracePt t="32944" x="2208213" y="3479800"/>
          <p14:tracePt t="32959" x="2214563" y="3486150"/>
          <p14:tracePt t="32967" x="2214563" y="3529013"/>
          <p14:tracePt t="32975" x="2200275" y="3586163"/>
          <p14:tracePt t="32991" x="2143125" y="3657600"/>
          <p14:tracePt t="33008" x="2128838" y="3665538"/>
          <p14:tracePt t="33071" x="2122488" y="3665538"/>
          <p14:tracePt t="33079" x="2100263" y="3600450"/>
          <p14:tracePt t="33090" x="2079625" y="3543300"/>
          <p14:tracePt t="33092" x="2057400" y="3429000"/>
          <p14:tracePt t="33106" x="2057400" y="3343275"/>
          <p14:tracePt t="33123" x="2057400" y="3265488"/>
          <p14:tracePt t="33140" x="2122488" y="3194050"/>
          <p14:tracePt t="33156" x="2243138" y="3143250"/>
          <p14:tracePt t="33174" x="2300288" y="3122613"/>
          <p14:tracePt t="33247" x="2293938" y="3186113"/>
          <p14:tracePt t="33255" x="2271713" y="3257550"/>
          <p14:tracePt t="33263" x="2208213" y="3394075"/>
          <p14:tracePt t="33277" x="2136775" y="3529013"/>
          <p14:tracePt t="33289" x="2079625" y="3600450"/>
          <p14:tracePt t="33307" x="2051050" y="3629025"/>
          <p14:tracePt t="33323" x="2043113" y="3636963"/>
          <p14:tracePt t="33375" x="2043113" y="3622675"/>
          <p14:tracePt t="33384" x="2043113" y="3571875"/>
          <p14:tracePt t="33389" x="2043113" y="3529013"/>
          <p14:tracePt t="33406" x="2043113" y="3514725"/>
          <p14:tracePt t="33407" x="2100263" y="3400425"/>
          <p14:tracePt t="33423" x="2185988" y="3371850"/>
          <p14:tracePt t="33439" x="2328863" y="3343275"/>
          <p14:tracePt t="33456" x="2386013" y="3343275"/>
          <p14:tracePt t="33472" x="2393950" y="3343275"/>
          <p14:tracePt t="33489" x="2400300" y="3371850"/>
          <p14:tracePt t="33506" x="2400300" y="3436938"/>
          <p14:tracePt t="33522" x="2379663" y="3494088"/>
          <p14:tracePt t="33539" x="2343150" y="3529013"/>
          <p14:tracePt t="33556" x="2314575" y="3557588"/>
          <p14:tracePt t="33573" x="2251075" y="3571875"/>
          <p14:tracePt t="33590" x="2214563" y="3586163"/>
          <p14:tracePt t="33606" x="2200275" y="3586163"/>
          <p14:tracePt t="33663" x="2193925" y="3579813"/>
          <p14:tracePt t="33671" x="2214563" y="3522663"/>
          <p14:tracePt t="33679" x="2286000" y="3422650"/>
          <p14:tracePt t="33689" x="2414588" y="3322638"/>
          <p14:tracePt t="33705" x="2528888" y="3286125"/>
          <p14:tracePt t="33722" x="2636838" y="3271838"/>
          <p14:tracePt t="33739" x="2679700" y="3271838"/>
          <p14:tracePt t="33756" x="2693988" y="3271838"/>
          <p14:tracePt t="33773" x="2708275" y="3308350"/>
          <p14:tracePt t="33789" x="2636838" y="3429000"/>
          <p14:tracePt t="33806" x="2571750" y="3522663"/>
          <p14:tracePt t="33822" x="2451100" y="3629025"/>
          <p14:tracePt t="33839" x="2379663" y="3657600"/>
          <p14:tracePt t="33855" x="2314575" y="3679825"/>
          <p14:tracePt t="33872" x="2279650" y="3679825"/>
          <p14:tracePt t="33889" x="2222500" y="3679825"/>
          <p14:tracePt t="33906" x="2128838" y="3629025"/>
          <p14:tracePt t="33922" x="2022475" y="3551238"/>
          <p14:tracePt t="33939" x="1914525" y="3451225"/>
          <p14:tracePt t="33956" x="1800225" y="3328988"/>
          <p14:tracePt t="33972" x="1714500" y="3222625"/>
          <p14:tracePt t="33989" x="1636713" y="3051175"/>
          <p14:tracePt t="34005" x="1571625" y="2857500"/>
          <p14:tracePt t="34023" x="1543050" y="2665413"/>
          <p14:tracePt t="34039" x="1522413" y="2414588"/>
          <p14:tracePt t="34056" x="1522413" y="2308225"/>
          <p14:tracePt t="34072" x="1522413" y="2193925"/>
          <p14:tracePt t="34089" x="1536700" y="2100263"/>
          <p14:tracePt t="34105" x="1565275" y="2022475"/>
          <p14:tracePt t="34121" x="1628775" y="1922463"/>
          <p14:tracePt t="34138" x="1714500" y="1814513"/>
          <p14:tracePt t="34154" x="1800225" y="1693863"/>
          <p14:tracePt t="34172" x="1879600" y="1600200"/>
          <p14:tracePt t="34188" x="1943100" y="1528763"/>
          <p14:tracePt t="34205" x="1979613" y="1485900"/>
          <p14:tracePt t="34221" x="2043113" y="1436688"/>
          <p14:tracePt t="34238" x="2093913" y="1422400"/>
          <p14:tracePt t="34255" x="2108200" y="1422400"/>
          <p14:tracePt t="34271" x="2136775" y="1422400"/>
          <p14:tracePt t="34289" x="2193925" y="1422400"/>
          <p14:tracePt t="34304" x="2293938" y="1471613"/>
          <p14:tracePt t="34321" x="2357438" y="1514475"/>
          <p14:tracePt t="34338" x="2408238" y="1571625"/>
          <p14:tracePt t="34356" x="2451100" y="1657350"/>
          <p14:tracePt t="34372" x="2471738" y="1751013"/>
          <p14:tracePt t="34388" x="2471738" y="1857375"/>
          <p14:tracePt t="34405" x="2471738" y="2000250"/>
          <p14:tracePt t="34421" x="2471738" y="2122488"/>
          <p14:tracePt t="34439" x="2471738" y="2228850"/>
          <p14:tracePt t="34454" x="2471738" y="2322513"/>
          <p14:tracePt t="34471" x="2471738" y="2351088"/>
          <p14:tracePt t="34488" x="2465388" y="2400300"/>
          <p14:tracePt t="34505" x="2457450" y="2422525"/>
          <p14:tracePt t="34521" x="2443163" y="2451100"/>
          <p14:tracePt t="34538" x="2408238" y="2500313"/>
          <p14:tracePt t="34554" x="2386013" y="2528888"/>
          <p14:tracePt t="34571" x="2365375" y="2557463"/>
          <p14:tracePt t="34589" x="2336800" y="2579688"/>
          <p14:tracePt t="34605" x="2322513" y="2600325"/>
          <p14:tracePt t="34622" x="2286000" y="2614613"/>
          <p14:tracePt t="34638" x="2279650" y="2622550"/>
          <p14:tracePt t="34654" x="2271713" y="2622550"/>
          <p14:tracePt t="34670" x="2257425" y="2628900"/>
          <p14:tracePt t="34688" x="2251075" y="2628900"/>
          <p14:tracePt t="34704" x="2243138" y="2628900"/>
          <p14:tracePt t="35877" x="0" y="0"/>
        </p14:tracePtLst>
        <p14:tracePtLst>
          <p14:tracePt t="54400" x="2786063" y="1228725"/>
          <p14:tracePt t="54424" x="2786063" y="1243013"/>
          <p14:tracePt t="54440" x="2786063" y="1250950"/>
          <p14:tracePt t="54452" x="2786063" y="1257300"/>
          <p14:tracePt t="54464" x="2771775" y="1300163"/>
          <p14:tracePt t="54480" x="2771775" y="1357313"/>
          <p14:tracePt t="54496" x="2771775" y="1400175"/>
          <p14:tracePt t="54511" x="2771775" y="1436688"/>
          <p14:tracePt t="54528" x="2771775" y="1465263"/>
          <p14:tracePt t="54544" x="2771775" y="1500188"/>
          <p14:tracePt t="54544" x="2771775" y="1514475"/>
          <p14:tracePt t="54560" x="2822575" y="1585913"/>
          <p14:tracePt t="54584" x="2857500" y="1651000"/>
          <p14:tracePt t="54593" x="2894013" y="1708150"/>
          <p14:tracePt t="54610" x="2908300" y="1757363"/>
          <p14:tracePt t="54626" x="2908300" y="1800225"/>
          <p14:tracePt t="54644" x="2908300" y="1879600"/>
          <p14:tracePt t="54660" x="2871788" y="1965325"/>
          <p14:tracePt t="54676" x="2800350" y="2085975"/>
          <p14:tracePt t="54692" x="2671763" y="2185988"/>
          <p14:tracePt t="54709" x="2551113" y="2265363"/>
          <p14:tracePt t="54726" x="2422525" y="2328863"/>
          <p14:tracePt t="54743" x="2271713" y="2393950"/>
          <p14:tracePt t="54743" x="2208213" y="2428875"/>
          <p14:tracePt t="54760" x="2122488" y="2465388"/>
          <p14:tracePt t="54776" x="2085975" y="2486025"/>
          <p14:tracePt t="54794" x="2065338" y="2500313"/>
          <p14:tracePt t="54809" x="2028825" y="2514600"/>
          <p14:tracePt t="54827" x="2014538" y="2528888"/>
          <p14:tracePt t="54843" x="2000250" y="2536825"/>
          <p14:tracePt t="54888" x="1993900" y="2536825"/>
          <p14:tracePt t="54895" x="1979613" y="2543175"/>
          <p14:tracePt t="54897" x="1971675" y="2551113"/>
          <p14:tracePt t="54909" x="1936750" y="2557463"/>
          <p14:tracePt t="54926" x="1893888" y="2579688"/>
          <p14:tracePt t="54943" x="1851025" y="2586038"/>
          <p14:tracePt t="54959" x="1779588" y="2608263"/>
          <p14:tracePt t="54977" x="1743075" y="2608263"/>
          <p14:tracePt t="54993" x="1722438" y="2614613"/>
          <p14:tracePt t="55009" x="1693863" y="2614613"/>
          <p14:tracePt t="55025" x="1665288" y="2608263"/>
          <p14:tracePt t="55042" x="1651000" y="2593975"/>
          <p14:tracePt t="55060" x="1608138" y="2551113"/>
          <p14:tracePt t="55076" x="1593850" y="2536825"/>
          <p14:tracePt t="55093" x="1557338" y="2471738"/>
          <p14:tracePt t="55109" x="1543050" y="2400300"/>
          <p14:tracePt t="55126" x="1528763" y="2308225"/>
          <p14:tracePt t="55142" x="1528763" y="2214563"/>
          <p14:tracePt t="55159" x="1528763" y="2143125"/>
          <p14:tracePt t="55175" x="1571625" y="2065338"/>
          <p14:tracePt t="55192" x="1608138" y="2022475"/>
          <p14:tracePt t="55209" x="1651000" y="2000250"/>
          <p14:tracePt t="55226" x="1708150" y="2000250"/>
          <p14:tracePt t="55243" x="1808163" y="2000250"/>
          <p14:tracePt t="55259" x="1936750" y="2000250"/>
          <p14:tracePt t="55276" x="2022475" y="2008188"/>
          <p14:tracePt t="55292" x="2157413" y="2065338"/>
          <p14:tracePt t="55309" x="2279650" y="2122488"/>
          <p14:tracePt t="55325" x="2400300" y="2208213"/>
          <p14:tracePt t="55342" x="2500313" y="2271713"/>
          <p14:tracePt t="55359" x="2593975" y="2351088"/>
          <p14:tracePt t="55375" x="2765425" y="2500313"/>
          <p14:tracePt t="55392" x="2828925" y="2571750"/>
          <p14:tracePt t="55408" x="2851150" y="2622550"/>
          <p14:tracePt t="55426" x="2865438" y="2665413"/>
          <p14:tracePt t="55442" x="2865438" y="2708275"/>
          <p14:tracePt t="55459" x="2865438" y="2728913"/>
          <p14:tracePt t="55476" x="2865438" y="2771775"/>
          <p14:tracePt t="55492" x="2851150" y="2808288"/>
          <p14:tracePt t="55509" x="2786063" y="2843213"/>
          <p14:tracePt t="55525" x="2671763" y="2894013"/>
          <p14:tracePt t="55542" x="2608263" y="2900363"/>
          <p14:tracePt t="55558" x="2551113" y="2928938"/>
          <p14:tracePt t="55558" x="2508250" y="2943225"/>
          <p14:tracePt t="55576" x="2465388" y="2951163"/>
          <p14:tracePt t="55592" x="2422525" y="2951163"/>
          <p14:tracePt t="55609" x="2379663" y="2951163"/>
          <p14:tracePt t="55625" x="2322513" y="2951163"/>
          <p14:tracePt t="55642" x="2243138" y="2951163"/>
          <p14:tracePt t="55658" x="2122488" y="2900363"/>
          <p14:tracePt t="55675" x="1985963" y="2836863"/>
          <p14:tracePt t="55692" x="1822450" y="2771775"/>
          <p14:tracePt t="55708" x="1714500" y="2700338"/>
          <p14:tracePt t="55726" x="1651000" y="2651125"/>
          <p14:tracePt t="55741" x="1593850" y="2593975"/>
          <p14:tracePt t="55758" x="1557338" y="2508250"/>
          <p14:tracePt t="55774" x="1522413" y="2386013"/>
          <p14:tracePt t="55792" x="1493838" y="2271713"/>
          <p14:tracePt t="55808" x="1493838" y="2208213"/>
          <p14:tracePt t="55825" x="1522413" y="2128838"/>
          <p14:tracePt t="55842" x="1565275" y="2071688"/>
          <p14:tracePt t="55858" x="1643063" y="2008188"/>
          <p14:tracePt t="55875" x="1685925" y="1957388"/>
          <p14:tracePt t="55891" x="1722438" y="1943100"/>
          <p14:tracePt t="55908" x="1743075" y="1914525"/>
          <p14:tracePt t="55952" x="1771650" y="1914525"/>
          <p14:tracePt t="55960" x="1808163" y="1914525"/>
          <p14:tracePt t="55968" x="1814513" y="1914525"/>
          <p14:tracePt t="55975" x="1843088" y="1928813"/>
          <p14:tracePt t="55991" x="1879600" y="2014538"/>
          <p14:tracePt t="56008" x="1885950" y="2057400"/>
          <p14:tracePt t="56025" x="1908175" y="2128838"/>
          <p14:tracePt t="56041" x="1908175" y="2200275"/>
          <p14:tracePt t="56058" x="1908175" y="2257425"/>
          <p14:tracePt t="56074" x="1908175" y="2328863"/>
          <p14:tracePt t="56091" x="1865313" y="2386013"/>
          <p14:tracePt t="56107" x="1814513" y="2457450"/>
          <p14:tracePt t="56124" x="1785938" y="2508250"/>
          <p14:tracePt t="56141" x="1743075" y="2586038"/>
          <p14:tracePt t="56158" x="1714500" y="2657475"/>
          <p14:tracePt t="56174" x="1685925" y="2728913"/>
          <p14:tracePt t="56191" x="1636713" y="2851150"/>
          <p14:tracePt t="56208" x="1579563" y="2922588"/>
          <p14:tracePt t="56225" x="1536700" y="3022600"/>
          <p14:tracePt t="56241" x="1493838" y="3094038"/>
          <p14:tracePt t="56257" x="1493838" y="3114675"/>
          <p14:tracePt t="56274" x="1485900" y="3128963"/>
          <p14:tracePt t="56328" x="1485900" y="3143250"/>
          <p14:tracePt t="56336" x="1485900" y="3165475"/>
          <p14:tracePt t="56352" x="1485900" y="3171825"/>
          <p14:tracePt t="56368" x="1485900" y="3194050"/>
          <p14:tracePt t="56400" x="1485900" y="3200400"/>
          <p14:tracePt t="56417" x="1485900" y="3208338"/>
          <p14:tracePt t="56432" x="1493838" y="3228975"/>
          <p14:tracePt t="56439" x="1508125" y="3236913"/>
          <p14:tracePt t="56448" x="1514475" y="3243263"/>
          <p14:tracePt t="56458" x="1543050" y="3271838"/>
          <p14:tracePt t="56474" x="1600200" y="3300413"/>
          <p14:tracePt t="56491" x="1671638" y="3322638"/>
          <p14:tracePt t="56507" x="1743075" y="3343275"/>
          <p14:tracePt t="56523" x="1771650" y="3351213"/>
          <p14:tracePt t="56541" x="1808163" y="3371850"/>
          <p14:tracePt t="56557" x="1836738" y="3379788"/>
          <p14:tracePt t="56574" x="1865313" y="3386138"/>
          <p14:tracePt t="56590" x="1908175" y="3394075"/>
          <p14:tracePt t="56607" x="1951038" y="3394075"/>
          <p14:tracePt t="56623" x="2057400" y="3394075"/>
          <p14:tracePt t="56640" x="2151063" y="3394075"/>
          <p14:tracePt t="56657" x="2257425" y="3422650"/>
          <p14:tracePt t="56673" x="2351088" y="3422650"/>
          <p14:tracePt t="56690" x="2471738" y="3422650"/>
          <p14:tracePt t="56707" x="2565400" y="3408363"/>
          <p14:tracePt t="56724" x="2636838" y="3394075"/>
          <p14:tracePt t="56740" x="2700338" y="3371850"/>
          <p14:tracePt t="56757" x="2757488" y="3371850"/>
          <p14:tracePt t="56773" x="2822575" y="3371850"/>
          <p14:tracePt t="56790" x="2914650" y="3371850"/>
          <p14:tracePt t="56807" x="3014663" y="3371850"/>
          <p14:tracePt t="56824" x="3114675" y="3371850"/>
          <p14:tracePt t="56841" x="3143250" y="3371850"/>
          <p14:tracePt t="56857" x="3165475" y="3379788"/>
          <p14:tracePt t="56911" x="3165475" y="3386138"/>
          <p14:tracePt t="56920" x="3165475" y="3408363"/>
          <p14:tracePt t="56928" x="3165475" y="3451225"/>
          <p14:tracePt t="56940" x="3165475" y="3508375"/>
          <p14:tracePt t="56957" x="3128963" y="3551238"/>
          <p14:tracePt t="56973" x="3094038" y="3614738"/>
          <p14:tracePt t="56990" x="3043238" y="3651250"/>
          <p14:tracePt t="57006" x="2986088" y="3700463"/>
          <p14:tracePt t="57006" x="2965450" y="3708400"/>
          <p14:tracePt t="57024" x="2879725" y="3765550"/>
          <p14:tracePt t="57040" x="2736850" y="3800475"/>
          <p14:tracePt t="57056" x="2593975" y="3814763"/>
          <p14:tracePt t="57073" x="2486025" y="3822700"/>
          <p14:tracePt t="57090" x="2357438" y="3836988"/>
          <p14:tracePt t="57106" x="2222500" y="3836988"/>
          <p14:tracePt t="57123" x="2079625" y="3836988"/>
          <p14:tracePt t="57140" x="1957388" y="3836988"/>
          <p14:tracePt t="57156" x="1814513" y="3836988"/>
          <p14:tracePt t="57173" x="1679575" y="3836988"/>
          <p14:tracePt t="57189" x="1522413" y="3836988"/>
          <p14:tracePt t="57206" x="1414463" y="3836988"/>
          <p14:tracePt t="57223" x="1365250" y="3836988"/>
          <p14:tracePt t="57223" x="1357313" y="3836988"/>
          <p14:tracePt t="57240" x="1328738" y="3836988"/>
          <p14:tracePt t="57256" x="1314450" y="3814763"/>
          <p14:tracePt t="57273" x="1314450" y="3779838"/>
          <p14:tracePt t="57290" x="1308100" y="3736975"/>
          <p14:tracePt t="57311" x="1308100" y="3679825"/>
          <p14:tracePt t="57323" x="1308100" y="3622675"/>
          <p14:tracePt t="57339" x="1328738" y="3543300"/>
          <p14:tracePt t="57356" x="1385888" y="3471863"/>
          <p14:tracePt t="57372" x="1443038" y="3408363"/>
          <p14:tracePt t="57389" x="1493838" y="3371850"/>
          <p14:tracePt t="57406" x="1585913" y="3336925"/>
          <p14:tracePt t="57423" x="1685925" y="3328988"/>
          <p14:tracePt t="57439" x="1900238" y="3328988"/>
          <p14:tracePt t="57456" x="1979613" y="3328988"/>
          <p14:tracePt t="57472" x="2065338" y="3328988"/>
          <p14:tracePt t="57506" x="2157413" y="3343275"/>
          <p14:tracePt t="57507" x="2293938" y="3400425"/>
          <p14:tracePt t="57523" x="2428875" y="3451225"/>
          <p14:tracePt t="57540" x="2543175" y="3500438"/>
          <p14:tracePt t="57556" x="2628900" y="3529013"/>
          <p14:tracePt t="57572" x="2671763" y="3557588"/>
          <p14:tracePt t="57589" x="2714625" y="3571875"/>
          <p14:tracePt t="57605" x="2728913" y="3579813"/>
          <p14:tracePt t="57736" x="2751138" y="3600450"/>
          <p14:tracePt t="59496" x="2728913" y="3600450"/>
          <p14:tracePt t="59501" x="2722563" y="3600450"/>
          <p14:tracePt t="59519" x="2679700" y="3600450"/>
          <p14:tracePt t="59520" x="2636838" y="3600450"/>
          <p14:tracePt t="59537" x="2579688" y="3600450"/>
          <p14:tracePt t="59553" x="2522538" y="3600450"/>
          <p14:tracePt t="59569" x="2436813" y="3600450"/>
          <p14:tracePt t="59585" x="2343150" y="3608388"/>
          <p14:tracePt t="59602" x="2279650" y="3614738"/>
          <p14:tracePt t="59620" x="2214563" y="3614738"/>
          <p14:tracePt t="59636" x="2157413" y="3614738"/>
          <p14:tracePt t="59653" x="2100263" y="3614738"/>
          <p14:tracePt t="59669" x="2057400" y="3614738"/>
          <p14:tracePt t="59686" x="2022475" y="3614738"/>
          <p14:tracePt t="59703" x="1993900" y="3614738"/>
          <p14:tracePt t="59719" x="1928813" y="3614738"/>
          <p14:tracePt t="59736" x="1879600" y="3600450"/>
          <p14:tracePt t="59752" x="1793875" y="3557588"/>
          <p14:tracePt t="59770" x="1671638" y="3471863"/>
          <p14:tracePt t="59786" x="1543050" y="3357563"/>
          <p14:tracePt t="59803" x="1479550" y="3251200"/>
          <p14:tracePt t="59819" x="1422400" y="3151188"/>
          <p14:tracePt t="59836" x="1365250" y="3065463"/>
          <p14:tracePt t="59852" x="1343025" y="2986088"/>
          <p14:tracePt t="59869" x="1300163" y="2908300"/>
          <p14:tracePt t="59886" x="1257300" y="2779713"/>
          <p14:tracePt t="59902" x="1208088" y="2628900"/>
          <p14:tracePt t="59919" x="1185863" y="2514600"/>
          <p14:tracePt t="59935" x="1157288" y="2400300"/>
          <p14:tracePt t="59952" x="1143000" y="2357438"/>
          <p14:tracePt t="59968" x="1143000" y="2293938"/>
          <p14:tracePt t="59986" x="1143000" y="2243138"/>
          <p14:tracePt t="60002" x="1143000" y="2208213"/>
          <p14:tracePt t="60018" x="1150938" y="2193925"/>
          <p14:tracePt t="60036" x="1157288" y="2157413"/>
          <p14:tracePt t="60052" x="1171575" y="2122488"/>
          <p14:tracePt t="60069" x="1185863" y="2100263"/>
          <p14:tracePt t="60085" x="1193800" y="2093913"/>
          <p14:tracePt t="60128" x="1193800" y="2085975"/>
          <p14:tracePt t="60617" x="0" y="0"/>
        </p14:tracePtLst>
        <p14:tracePtLst>
          <p14:tracePt t="62333" x="4200525" y="3494088"/>
          <p14:tracePt t="62400" x="4194175" y="3486150"/>
          <p14:tracePt t="62408" x="4194175" y="3479800"/>
          <p14:tracePt t="62424" x="4194175" y="3465513"/>
          <p14:tracePt t="62432" x="4194175" y="3457575"/>
          <p14:tracePt t="62435" x="4200525" y="3422650"/>
          <p14:tracePt t="62449" x="4214813" y="3408363"/>
          <p14:tracePt t="62465" x="4257675" y="3365500"/>
          <p14:tracePt t="62481" x="4294188" y="3328988"/>
          <p14:tracePt t="62498" x="4314825" y="3294063"/>
          <p14:tracePt t="62515" x="4351338" y="3251200"/>
          <p14:tracePt t="62531" x="4371975" y="3186113"/>
          <p14:tracePt t="62549" x="4386263" y="3151188"/>
          <p14:tracePt t="62565" x="4394200" y="3122613"/>
          <p14:tracePt t="62639" x="4394200" y="3114675"/>
          <p14:tracePt t="62648" x="4386263" y="3114675"/>
          <p14:tracePt t="62656" x="4329113" y="3122613"/>
          <p14:tracePt t="62665" x="4271963" y="3128963"/>
          <p14:tracePt t="62681" x="4200525" y="3136900"/>
          <p14:tracePt t="62698" x="4094163" y="3151188"/>
          <p14:tracePt t="62714" x="3986213" y="3151188"/>
          <p14:tracePt t="62732" x="3865563" y="3151188"/>
          <p14:tracePt t="62748" x="3686175" y="3151188"/>
          <p14:tracePt t="62765" x="3465513" y="3151188"/>
          <p14:tracePt t="62782" x="3208338" y="3151188"/>
          <p14:tracePt t="62799" x="3000375" y="3143250"/>
          <p14:tracePt t="62815" x="2686050" y="3094038"/>
          <p14:tracePt t="62832" x="2508250" y="3079750"/>
          <p14:tracePt t="62848" x="2386013" y="3057525"/>
          <p14:tracePt t="62864" x="2271713" y="3043238"/>
          <p14:tracePt t="62881" x="2179638" y="3022600"/>
          <p14:tracePt t="62898" x="2122488" y="3022600"/>
          <p14:tracePt t="62915" x="2043113" y="3000375"/>
          <p14:tracePt t="62931" x="1985963" y="3000375"/>
          <p14:tracePt t="62947" x="1936750" y="2994025"/>
          <p14:tracePt t="62965" x="1885950" y="2986088"/>
          <p14:tracePt t="62980" x="1828800" y="2971800"/>
          <p14:tracePt t="62999" x="1751013" y="2943225"/>
          <p14:tracePt t="63015" x="1722438" y="2928938"/>
          <p14:tracePt t="63032" x="1643063" y="2894013"/>
          <p14:tracePt t="63048" x="1571625" y="2843213"/>
          <p14:tracePt t="63064" x="1508125" y="2779713"/>
          <p14:tracePt t="63081" x="1479550" y="2743200"/>
          <p14:tracePt t="63097" x="1443038" y="2671763"/>
          <p14:tracePt t="63115" x="1428750" y="2614613"/>
          <p14:tracePt t="63131" x="1400175" y="2557463"/>
          <p14:tracePt t="63148" x="1393825" y="2500313"/>
          <p14:tracePt t="63164" x="1393825" y="2428875"/>
          <p14:tracePt t="63181" x="1393825" y="2336800"/>
          <p14:tracePt t="63197" x="1393825" y="2279650"/>
          <p14:tracePt t="63215" x="1393825" y="2236788"/>
          <p14:tracePt t="63230" x="1393825" y="2179638"/>
          <p14:tracePt t="63248" x="1414463" y="2128838"/>
          <p14:tracePt t="63265" x="1457325" y="2093913"/>
          <p14:tracePt t="63281" x="1514475" y="2079625"/>
          <p14:tracePt t="63299" x="1593850" y="2051050"/>
          <p14:tracePt t="63314" x="1685925" y="2028825"/>
          <p14:tracePt t="63331" x="1800225" y="1979613"/>
          <p14:tracePt t="63347" x="1928813" y="1965325"/>
          <p14:tracePt t="63381" x="2036763" y="1943100"/>
          <p14:tracePt t="63381" x="2151063" y="1928813"/>
          <p14:tracePt t="63397" x="2236788" y="1928813"/>
          <p14:tracePt t="63414" x="2365375" y="1908175"/>
          <p14:tracePt t="63430" x="2500313" y="1908175"/>
          <p14:tracePt t="63430" x="2557463" y="1885950"/>
          <p14:tracePt t="63448" x="2657475" y="1871663"/>
          <p14:tracePt t="63464" x="2714625" y="1865313"/>
          <p14:tracePt t="63481" x="2751138" y="1865313"/>
          <p14:tracePt t="63497" x="2771775" y="1865313"/>
          <p14:tracePt t="63514" x="2779713" y="1865313"/>
          <p14:tracePt t="63530" x="2786063" y="1865313"/>
          <p14:tracePt t="63547" x="2828925" y="1865313"/>
          <p14:tracePt t="63563" x="2900363" y="1900238"/>
          <p14:tracePt t="63580" x="2986088" y="1971675"/>
          <p14:tracePt t="63597" x="3128963" y="2071688"/>
          <p14:tracePt t="63613" x="3251200" y="2157413"/>
          <p14:tracePt t="63630" x="3422650" y="2271713"/>
          <p14:tracePt t="63647" x="3636963" y="2443163"/>
          <p14:tracePt t="63664" x="3729038" y="2536825"/>
          <p14:tracePt t="63680" x="3794125" y="2586038"/>
          <p14:tracePt t="63697" x="3808413" y="2600325"/>
          <p14:tracePt t="63789" x="0" y="0"/>
        </p14:tracePtLst>
        <p14:tracePtLst>
          <p14:tracePt t="72304" x="3557588" y="2865438"/>
          <p14:tracePt t="72320" x="3551238" y="2865438"/>
          <p14:tracePt t="72424" x="3543300" y="2879725"/>
          <p14:tracePt t="72432" x="3543300" y="2936875"/>
          <p14:tracePt t="72438" x="3514725" y="2994025"/>
          <p14:tracePt t="72450" x="3494088" y="3036888"/>
          <p14:tracePt t="72467" x="3465513" y="3079750"/>
          <p14:tracePt t="72484" x="3457575" y="3086100"/>
          <p14:tracePt t="72501" x="3422650" y="3136900"/>
          <p14:tracePt t="72518" x="3365500" y="3171825"/>
          <p14:tracePt t="72534" x="3179763" y="3236913"/>
          <p14:tracePt t="72551" x="2965450" y="3294063"/>
          <p14:tracePt t="72567" x="2751138" y="3328988"/>
          <p14:tracePt t="72584" x="2671763" y="3336925"/>
          <p14:tracePt t="72601" x="2651125" y="3343275"/>
          <p14:tracePt t="72617" x="2600325" y="3343275"/>
          <p14:tracePt t="72634" x="2514600" y="3343275"/>
          <p14:tracePt t="72651" x="2436813" y="3343275"/>
          <p14:tracePt t="72668" x="2357438" y="3343275"/>
          <p14:tracePt t="72684" x="2300288" y="3343275"/>
          <p14:tracePt t="72701" x="2279650" y="3343275"/>
          <p14:tracePt t="72717" x="2228850" y="3343275"/>
          <p14:tracePt t="72734" x="2200275" y="3343275"/>
          <p14:tracePt t="72750" x="2136775" y="3343275"/>
          <p14:tracePt t="72767" x="2071688" y="3336925"/>
          <p14:tracePt t="72784" x="2051050" y="3328988"/>
          <p14:tracePt t="72801" x="2022475" y="3314700"/>
          <p14:tracePt t="72817" x="1985963" y="3308350"/>
          <p14:tracePt t="72834" x="1943100" y="3300413"/>
          <p14:tracePt t="72851" x="1900238" y="3286125"/>
          <p14:tracePt t="72866" x="1828800" y="3251200"/>
          <p14:tracePt t="72883" x="1800225" y="3214688"/>
          <p14:tracePt t="72900" x="1771650" y="3194050"/>
          <p14:tracePt t="72917" x="1751013" y="3165475"/>
          <p14:tracePt t="72933" x="1736725" y="3151188"/>
          <p14:tracePt t="72950" x="1714500" y="3100388"/>
          <p14:tracePt t="72967" x="1685925" y="3043238"/>
          <p14:tracePt t="72983" x="1651000" y="2928938"/>
          <p14:tracePt t="73001" x="1651000" y="2843213"/>
          <p14:tracePt t="73016" x="1651000" y="2722563"/>
          <p14:tracePt t="73033" x="1651000" y="2614613"/>
          <p14:tracePt t="73049" x="1651000" y="2522538"/>
          <p14:tracePt t="73067" x="1651000" y="2436813"/>
          <p14:tracePt t="73083" x="1671638" y="2343150"/>
          <p14:tracePt t="73100" x="1728788" y="2265363"/>
          <p14:tracePt t="73117" x="1779588" y="2208213"/>
          <p14:tracePt t="73133" x="1814513" y="2143125"/>
          <p14:tracePt t="73150" x="1865313" y="2071688"/>
          <p14:tracePt t="73166" x="1914525" y="2028825"/>
          <p14:tracePt t="73166" x="1922463" y="2008188"/>
          <p14:tracePt t="73184" x="1951038" y="1993900"/>
          <p14:tracePt t="73200" x="1985963" y="1965325"/>
          <p14:tracePt t="73217" x="2043113" y="1957388"/>
          <p14:tracePt t="73233" x="2085975" y="1943100"/>
          <p14:tracePt t="73250" x="2128838" y="1943100"/>
          <p14:tracePt t="73267" x="2185988" y="1928813"/>
          <p14:tracePt t="73283" x="2222500" y="1928813"/>
          <p14:tracePt t="73300" x="2251075" y="1928813"/>
          <p14:tracePt t="73316" x="2293938" y="1928813"/>
          <p14:tracePt t="73333" x="2328863" y="1928813"/>
          <p14:tracePt t="73350" x="2351088" y="1928813"/>
          <p14:tracePt t="73366" x="2408238" y="1957388"/>
          <p14:tracePt t="73383" x="2479675" y="2051050"/>
          <p14:tracePt t="73400" x="2508250" y="2128838"/>
          <p14:tracePt t="73416" x="2528888" y="2222500"/>
          <p14:tracePt t="73432" x="2528888" y="2328863"/>
          <p14:tracePt t="73450" x="2528888" y="2465388"/>
          <p14:tracePt t="73466" x="2528888" y="2571750"/>
          <p14:tracePt t="73483" x="2528888" y="2679700"/>
          <p14:tracePt t="73499" x="2528888" y="2757488"/>
          <p14:tracePt t="73516" x="2514600" y="2814638"/>
          <p14:tracePt t="73533" x="2486025" y="2871788"/>
          <p14:tracePt t="73550" x="2471738" y="2894013"/>
          <p14:tracePt t="73566" x="2443163" y="2951163"/>
          <p14:tracePt t="73582" x="2351088" y="3014663"/>
          <p14:tracePt t="73582" x="2322513" y="3028950"/>
          <p14:tracePt t="73601" x="2228850" y="3057525"/>
          <p14:tracePt t="73616" x="2165350" y="3057525"/>
          <p14:tracePt t="73633" x="2128838" y="3057525"/>
          <p14:tracePt t="73649" x="2085975" y="3057525"/>
          <p14:tracePt t="73666" x="2065338" y="3057525"/>
          <p14:tracePt t="73682" x="2028825" y="3051175"/>
          <p14:tracePt t="73700" x="1943100" y="2979738"/>
          <p14:tracePt t="73716" x="1836738" y="2871788"/>
          <p14:tracePt t="73732" x="1751013" y="2808288"/>
          <p14:tracePt t="73749" x="1671638" y="2686050"/>
          <p14:tracePt t="73766" x="1643063" y="2622550"/>
          <p14:tracePt t="73783" x="1608138" y="2536825"/>
          <p14:tracePt t="73800" x="1600200" y="2443163"/>
          <p14:tracePt t="73800" x="1600200" y="2408238"/>
          <p14:tracePt t="73816" x="1600200" y="2314575"/>
          <p14:tracePt t="73832" x="1593850" y="2251075"/>
          <p14:tracePt t="73850" x="1579563" y="2208213"/>
          <p14:tracePt t="73865" x="1579563" y="2171700"/>
          <p14:tracePt t="73882" x="1579563" y="2157413"/>
          <p14:tracePt t="73899" x="1608138" y="2108200"/>
          <p14:tracePt t="73916" x="1643063" y="2100263"/>
          <p14:tracePt t="73932" x="1665288" y="2079625"/>
          <p14:tracePt t="73949" x="1685925" y="2065338"/>
          <p14:tracePt t="73966" x="1700213" y="2043113"/>
          <p14:tracePt t="74000" x="1714500" y="2036763"/>
          <p14:tracePt t="74000" x="1736725" y="2028825"/>
          <p14:tracePt t="74016" x="1743075" y="2022475"/>
          <p14:tracePt t="74056" x="1757363" y="2022475"/>
          <p14:tracePt t="74063" x="1765300" y="2008188"/>
          <p14:tracePt t="74068" x="1771650" y="2000250"/>
          <p14:tracePt t="74082" x="1779588" y="1993900"/>
          <p14:tracePt t="74098" x="1814513" y="1965325"/>
          <p14:tracePt t="74152" x="1836738" y="1957388"/>
          <p14:tracePt t="74160" x="1843088" y="1957388"/>
          <p14:tracePt t="74176" x="1851025" y="1957388"/>
          <p14:tracePt t="74180" x="1857375" y="1957388"/>
          <p14:tracePt t="74184" x="1865313" y="1957388"/>
          <p14:tracePt t="74199" x="1893888" y="1943100"/>
          <p14:tracePt t="74215" x="1943100" y="1943100"/>
          <p14:tracePt t="74233" x="1985963" y="1936750"/>
          <p14:tracePt t="74249" x="2008188" y="1928813"/>
          <p14:tracePt t="74265" x="2014538" y="1922463"/>
          <p14:tracePt t="74304" x="2022475" y="1922463"/>
          <p14:tracePt t="74311" x="2036763" y="1922463"/>
          <p14:tracePt t="74331" x="2043113" y="1922463"/>
          <p14:tracePt t="74331" x="2079625" y="1922463"/>
          <p14:tracePt t="74347" x="2100263" y="1922463"/>
          <p14:tracePt t="74365" x="2151063" y="1922463"/>
          <p14:tracePt t="74381" x="2171700" y="1922463"/>
          <p14:tracePt t="74398" x="2200275" y="1922463"/>
          <p14:tracePt t="74415" x="2228850" y="1922463"/>
          <p14:tracePt t="74431" x="2251075" y="1922463"/>
          <p14:tracePt t="74448" x="2257425" y="1922463"/>
          <p14:tracePt t="74488" x="2279650" y="1922463"/>
          <p14:tracePt t="74498" x="2300288" y="1922463"/>
          <p14:tracePt t="74504" x="2322513" y="1922463"/>
          <p14:tracePt t="74515" x="2328863" y="1922463"/>
          <p14:tracePt t="74531" x="2343150" y="1922463"/>
          <p14:tracePt t="74547" x="2371725" y="1922463"/>
          <p14:tracePt t="74565" x="2408238" y="1943100"/>
          <p14:tracePt t="74581" x="2443163" y="1971675"/>
          <p14:tracePt t="74598" x="2465388" y="1985963"/>
          <p14:tracePt t="74614" x="2528888" y="2036763"/>
          <p14:tracePt t="74614" x="2557463" y="2065338"/>
          <p14:tracePt t="74632" x="2593975" y="2100263"/>
          <p14:tracePt t="74648" x="2614613" y="2122488"/>
          <p14:tracePt t="74665" x="2628900" y="2151063"/>
          <p14:tracePt t="74681" x="2643188" y="2165350"/>
          <p14:tracePt t="74698" x="2651125" y="2185988"/>
          <p14:tracePt t="74714" x="2679700" y="2236788"/>
          <p14:tracePt t="74730" x="2693988" y="2271713"/>
          <p14:tracePt t="74749" x="2708275" y="2322513"/>
          <p14:tracePt t="74764" x="2736850" y="2379663"/>
          <p14:tracePt t="74782" x="2757488" y="2414588"/>
          <p14:tracePt t="74798" x="2771775" y="2457450"/>
          <p14:tracePt t="74814" x="2771775" y="2479675"/>
          <p14:tracePt t="74830" x="2771775" y="2493963"/>
          <p14:tracePt t="74847" x="2779713" y="2536825"/>
          <p14:tracePt t="74864" x="2779713" y="2543175"/>
          <p14:tracePt t="74881" x="2779713" y="2565400"/>
          <p14:tracePt t="74897" x="2779713" y="2586038"/>
          <p14:tracePt t="74914" x="2779713" y="2614613"/>
          <p14:tracePt t="74931" x="2779713" y="2636838"/>
          <p14:tracePt t="74947" x="2779713" y="2651125"/>
          <p14:tracePt t="74964" x="2771775" y="2693988"/>
          <p14:tracePt t="74981" x="2757488" y="2728913"/>
          <p14:tracePt t="74997" x="2728913" y="2751138"/>
          <p14:tracePt t="75014" x="2714625" y="2765425"/>
          <p14:tracePt t="75030" x="2700338" y="2794000"/>
          <p14:tracePt t="75030" x="2693988" y="2794000"/>
          <p14:tracePt t="75048" x="2651125" y="2822575"/>
          <p14:tracePt t="75064" x="2579688" y="2879725"/>
          <p14:tracePt t="75080" x="2536825" y="2928938"/>
          <p14:tracePt t="75097" x="2471738" y="2957513"/>
          <p14:tracePt t="75115" x="2428875" y="2971800"/>
          <p14:tracePt t="75130" x="2379663" y="2986088"/>
          <p14:tracePt t="75147" x="2308225" y="3022600"/>
          <p14:tracePt t="75163" x="2228850" y="3036888"/>
          <p14:tracePt t="75180" x="2165350" y="3057525"/>
          <p14:tracePt t="75197" x="2085975" y="3057525"/>
          <p14:tracePt t="75213" x="2028825" y="3057525"/>
          <p14:tracePt t="75230" x="1985963" y="3057525"/>
          <p14:tracePt t="75246" x="1922463" y="3043238"/>
          <p14:tracePt t="75264" x="1857375" y="3014663"/>
          <p14:tracePt t="75280" x="1771650" y="2951163"/>
          <p14:tracePt t="75297" x="1685925" y="2886075"/>
          <p14:tracePt t="75313" x="1614488" y="2836863"/>
          <p14:tracePt t="75330" x="1557338" y="2794000"/>
          <p14:tracePt t="75346" x="1508125" y="2736850"/>
          <p14:tracePt t="75362" x="1479550" y="2665413"/>
          <p14:tracePt t="75380" x="1457325" y="2608263"/>
          <p14:tracePt t="75397" x="1436688" y="2543175"/>
          <p14:tracePt t="75414" x="1428750" y="2479675"/>
          <p14:tracePt t="75430" x="1422400" y="2422525"/>
          <p14:tracePt t="75447" x="1422400" y="2365375"/>
          <p14:tracePt t="75463" x="1422400" y="2293938"/>
          <p14:tracePt t="75480" x="1422400" y="2251075"/>
          <p14:tracePt t="75496" x="1422400" y="2193925"/>
          <p14:tracePt t="75513" x="1436688" y="2171700"/>
          <p14:tracePt t="75530" x="1450975" y="2136775"/>
          <p14:tracePt t="75546" x="1479550" y="2108200"/>
          <p14:tracePt t="75563" x="1514475" y="2079625"/>
          <p14:tracePt t="75579" x="1528763" y="2057400"/>
          <p14:tracePt t="75597" x="1565275" y="2051050"/>
          <p14:tracePt t="75613" x="1585913" y="2043113"/>
          <p14:tracePt t="75630" x="1593850" y="2043113"/>
          <p14:tracePt t="75645" x="1600200" y="2043113"/>
          <p14:tracePt t="75662" x="1636713" y="2043113"/>
          <p14:tracePt t="75680" x="1643063" y="2043113"/>
          <p14:tracePt t="75696" x="1665288" y="2043113"/>
          <p14:tracePt t="75713" x="1679575" y="2043113"/>
          <p14:tracePt t="75729" x="1728788" y="2043113"/>
          <p14:tracePt t="75747" x="1765300" y="2043113"/>
          <p14:tracePt t="75763" x="1793875" y="2043113"/>
          <p14:tracePt t="75780" x="1828800" y="2043113"/>
          <p14:tracePt t="75796" x="1851025" y="2057400"/>
          <p14:tracePt t="75813" x="1885950" y="2057400"/>
          <p14:tracePt t="75829" x="1914525" y="2057400"/>
          <p14:tracePt t="75846" x="1979613" y="2057400"/>
          <p14:tracePt t="75862" x="2036763" y="2071688"/>
          <p14:tracePt t="75879" x="2108200" y="2085975"/>
          <p14:tracePt t="75896" x="2165350" y="2108200"/>
          <p14:tracePt t="75913" x="2179638" y="2122488"/>
          <p14:tracePt t="75930" x="2214563" y="2157413"/>
          <p14:tracePt t="75946" x="2236788" y="2179638"/>
          <p14:tracePt t="75963" x="2265363" y="2228850"/>
          <p14:tracePt t="75979" x="2293938" y="2271713"/>
          <p14:tracePt t="75996" x="2314575" y="2328863"/>
          <p14:tracePt t="76012" x="2328863" y="2371725"/>
          <p14:tracePt t="76029" x="2336800" y="2422525"/>
          <p14:tracePt t="76046" x="2336800" y="2471738"/>
          <p14:tracePt t="76062" x="2336800" y="2522538"/>
          <p14:tracePt t="76079" x="2336800" y="2565400"/>
          <p14:tracePt t="76096" x="2328863" y="2614613"/>
          <p14:tracePt t="76113" x="2300288" y="2651125"/>
          <p14:tracePt t="76129" x="2265363" y="2686050"/>
          <p14:tracePt t="76145" x="2243138" y="2714625"/>
          <p14:tracePt t="76162" x="2185988" y="2751138"/>
          <p14:tracePt t="76178" x="2114550" y="2786063"/>
          <p14:tracePt t="76196" x="2093913" y="2794000"/>
          <p14:tracePt t="76212" x="2057400" y="2808288"/>
          <p14:tracePt t="76229" x="2043113" y="2814638"/>
          <p14:tracePt t="76245" x="2022475" y="2822575"/>
          <p14:tracePt t="76262" x="1985963" y="2822575"/>
          <p14:tracePt t="76279" x="1922463" y="2822575"/>
          <p14:tracePt t="76297" x="1828800" y="2765425"/>
          <p14:tracePt t="76312" x="1722438" y="2651125"/>
          <p14:tracePt t="76329" x="1657350" y="2571750"/>
          <p14:tracePt t="76345" x="1600200" y="2465388"/>
          <p14:tracePt t="76362" x="1550988" y="2351088"/>
          <p14:tracePt t="76379" x="1514475" y="2200275"/>
          <p14:tracePt t="76395" x="1479550" y="2057400"/>
          <p14:tracePt t="76413" x="1479550" y="1936750"/>
          <p14:tracePt t="76428" x="1479550" y="1843088"/>
          <p14:tracePt t="76446" x="1479550" y="1808163"/>
          <p14:tracePt t="76461" x="1479550" y="1771650"/>
          <p14:tracePt t="76479" x="1479550" y="1757363"/>
          <p14:tracePt t="76495" x="1485900" y="1751013"/>
          <p14:tracePt t="76536" x="1493838" y="1743075"/>
          <p14:tracePt t="76543" x="1514475" y="1743075"/>
          <p14:tracePt t="76551" x="1536700" y="1743075"/>
          <p14:tracePt t="76561" x="1579563" y="1743075"/>
          <p14:tracePt t="76578" x="1622425" y="1743075"/>
          <p14:tracePt t="76594" x="1714500" y="1743075"/>
          <p14:tracePt t="76611" x="1785938" y="1751013"/>
          <p14:tracePt t="76629" x="1908175" y="1808163"/>
          <p14:tracePt t="76645" x="2008188" y="1865313"/>
          <p14:tracePt t="76662" x="2100263" y="1922463"/>
          <p14:tracePt t="76678" x="2143125" y="1957388"/>
          <p14:tracePt t="76694" x="2214563" y="2022475"/>
          <p14:tracePt t="76712" x="2251075" y="2071688"/>
          <p14:tracePt t="76728" x="2293938" y="2128838"/>
          <p14:tracePt t="76745" x="2308225" y="2185988"/>
          <p14:tracePt t="76761" x="2336800" y="2243138"/>
          <p14:tracePt t="76778" x="2351088" y="2365375"/>
          <p14:tracePt t="76795" x="2357438" y="2457450"/>
          <p14:tracePt t="76811" x="2379663" y="2536825"/>
          <p14:tracePt t="76827" x="2393950" y="2579688"/>
          <p14:tracePt t="76844" x="2400300" y="2628900"/>
          <p14:tracePt t="76862" x="2408238" y="2643188"/>
          <p14:tracePt t="76877" x="2414588" y="2665413"/>
          <p14:tracePt t="76894" x="2422525" y="2671763"/>
          <p14:tracePt t="76936" x="2428875" y="2679700"/>
          <p14:tracePt t="76984" x="2436813" y="2700338"/>
          <p14:tracePt t="77000" x="2436813" y="2708275"/>
          <p14:tracePt t="77001" x="2443163" y="2728913"/>
          <p14:tracePt t="77039" x="2465388" y="2736850"/>
          <p14:tracePt t="77615" x="2471738" y="2743200"/>
          <p14:tracePt t="77943" x="2479675" y="2751138"/>
          <p14:tracePt t="79264" x="2486025" y="2751138"/>
          <p14:tracePt t="79272" x="2493963" y="2751138"/>
          <p14:tracePt t="80544" x="2500313" y="2743200"/>
          <p14:tracePt t="80664" x="2508250" y="2743200"/>
          <p14:tracePt t="82182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>
                <a:latin typeface="+mj-lt"/>
                <a:cs typeface="B Titr" panose="00000700000000000000" pitchFamily="2" charset="-78"/>
              </a:rPr>
              <a:t>Copyright Notice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/>
                </a:solidFill>
              </a:rPr>
              <a:pPr rtl="1">
                <a:buClr>
                  <a:prstClr val="black"/>
                </a:buClr>
              </a:pPr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27562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600" dirty="0">
                <a:solidFill>
                  <a:srgbClr val="C00000"/>
                </a:solidFill>
                <a:latin typeface="Calibri"/>
                <a:cs typeface="B Nazanin" pitchFamily="2" charset="-78"/>
              </a:rPr>
              <a:t>Lectures adopted from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prstClr val="black"/>
                </a:solidFill>
                <a:latin typeface="Calibri"/>
              </a:rPr>
              <a:t>Computer Architecture: A Quantitative Approach,  5</a:t>
            </a:r>
            <a:r>
              <a:rPr lang="en-US" sz="2600" baseline="30000" dirty="0">
                <a:solidFill>
                  <a:prstClr val="black"/>
                </a:solidFill>
                <a:latin typeface="Calibri"/>
              </a:rPr>
              <a:t>th</a:t>
            </a:r>
            <a:r>
              <a:rPr lang="en-US" sz="2600" dirty="0">
                <a:solidFill>
                  <a:prstClr val="black"/>
                </a:solidFill>
                <a:latin typeface="Calibri"/>
              </a:rPr>
              <a:t> edition, John L. Hennessy,‎ David A. Patterson, MK pub., 2019</a:t>
            </a:r>
            <a:endParaRPr lang="fa-IR" sz="2600" dirty="0">
              <a:solidFill>
                <a:prstClr val="black"/>
              </a:solidFill>
              <a:latin typeface="Calibri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2600" dirty="0">
              <a:solidFill>
                <a:prstClr val="black"/>
              </a:solidFill>
              <a:latin typeface="Calibri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2800" b="1" dirty="0">
              <a:solidFill>
                <a:prstClr val="black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2600" b="1" dirty="0">
              <a:solidFill>
                <a:srgbClr val="C00000"/>
              </a:solidFill>
              <a:latin typeface="Calibri"/>
              <a:cs typeface="B Nazanin" pitchFamily="2" charset="-78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2600" b="1" dirty="0">
              <a:solidFill>
                <a:srgbClr val="C00000"/>
              </a:solidFill>
              <a:latin typeface="Calibri"/>
              <a:cs typeface="B Nazanin" pitchFamily="2" charset="-78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fa-IR" sz="2000" b="1" dirty="0">
              <a:solidFill>
                <a:prstClr val="black"/>
              </a:solidFill>
              <a:latin typeface="Calibri"/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400" dirty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Advanced Computer Architecture-Spring 2018, AUT, Tehran, Iran 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706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43"/>
    </mc:Choice>
    <mc:Fallback>
      <p:transition spd="slow" advTm="27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09677"/>
            <a:ext cx="8281987" cy="707886"/>
          </a:xfrm>
        </p:spPr>
        <p:txBody>
          <a:bodyPr/>
          <a:lstStyle/>
          <a:p>
            <a:r>
              <a:rPr lang="en-AU" dirty="0" err="1"/>
              <a:t>Tomasulo’s</a:t>
            </a:r>
            <a:r>
              <a:rPr lang="en-AU" dirty="0"/>
              <a:t> Algorithm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 rot="5400000">
            <a:off x="7884124" y="944493"/>
            <a:ext cx="2287806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>
                <a:solidFill>
                  <a:srgbClr val="0066FF"/>
                </a:solidFill>
                <a:latin typeface="Arial" charset="0"/>
              </a:rPr>
              <a:t>Dynamic Scheduling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4" y="817563"/>
            <a:ext cx="6581185" cy="5460286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457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4155"/>
    </mc:Choice>
    <mc:Fallback>
      <p:transition spd="slow" advTm="2741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217" x="3708400" y="1865313"/>
          <p14:tracePt t="22326" x="3714750" y="1857375"/>
          <p14:tracePt t="22334" x="3722688" y="1857375"/>
          <p14:tracePt t="22342" x="3765550" y="1836738"/>
          <p14:tracePt t="22350" x="3808413" y="1822450"/>
          <p14:tracePt t="22374" x="3886200" y="1814513"/>
          <p14:tracePt t="22384" x="3937000" y="1785938"/>
          <p14:tracePt t="22400" x="3943350" y="1785938"/>
          <p14:tracePt t="22417" x="3951288" y="1779588"/>
          <p14:tracePt t="22477" x="3965575" y="1779588"/>
          <p14:tracePt t="22485" x="3971925" y="1779588"/>
          <p14:tracePt t="22493" x="3979863" y="1779588"/>
          <p14:tracePt t="22499" x="3986213" y="1779588"/>
          <p14:tracePt t="22516" x="4000500" y="1779588"/>
          <p14:tracePt t="22534" x="4008438" y="1779588"/>
          <p14:tracePt t="22550" x="4014788" y="1779588"/>
          <p14:tracePt t="22837" x="4008438" y="1779588"/>
          <p14:tracePt t="22845" x="3986213" y="1785938"/>
          <p14:tracePt t="22853" x="3965575" y="1785938"/>
          <p14:tracePt t="22861" x="3951288" y="1793875"/>
          <p14:tracePt t="22867" x="3943350" y="1793875"/>
          <p14:tracePt t="22883" x="3937000" y="1793875"/>
          <p14:tracePt t="22899" x="3922713" y="1793875"/>
          <p14:tracePt t="22916" x="3914775" y="1793875"/>
          <p14:tracePt t="22933" x="3900488" y="1785938"/>
          <p14:tracePt t="23006" x="3894138" y="1785938"/>
          <p14:tracePt t="23021" x="3879850" y="1793875"/>
          <p14:tracePt t="23550" x="3851275" y="1800225"/>
          <p14:tracePt t="23582" x="3843338" y="1808163"/>
          <p14:tracePt t="23629" x="3836988" y="1808163"/>
          <p14:tracePt t="23637" x="3822700" y="1808163"/>
          <p14:tracePt t="23670" x="3814763" y="1808163"/>
          <p14:tracePt t="23686" x="3808413" y="1808163"/>
          <p14:tracePt t="23701" x="3800475" y="1808163"/>
          <p14:tracePt t="23709" x="3786188" y="1808163"/>
          <p14:tracePt t="23742" x="3779838" y="1808163"/>
          <p14:tracePt t="23751" x="3743325" y="1785938"/>
          <p14:tracePt t="23758" x="3736975" y="1779588"/>
          <p14:tracePt t="23765" x="3643313" y="1714500"/>
          <p14:tracePt t="23781" x="3571875" y="1651000"/>
          <p14:tracePt t="23798" x="3543300" y="1614488"/>
          <p14:tracePt t="23814" x="3529013" y="1593850"/>
          <p14:tracePt t="23832" x="3522663" y="1585913"/>
          <p14:tracePt t="23848" x="3514725" y="1565275"/>
          <p14:tracePt t="23865" x="3500438" y="1550988"/>
          <p14:tracePt t="23882" x="3486150" y="1536700"/>
          <p14:tracePt t="23898" x="3479800" y="1522413"/>
          <p14:tracePt t="23915" x="3457575" y="1493838"/>
          <p14:tracePt t="23932" x="3457575" y="1479550"/>
          <p14:tracePt t="23949" x="3457575" y="1450975"/>
          <p14:tracePt t="23965" x="3457575" y="1428750"/>
          <p14:tracePt t="23982" x="3457575" y="1400175"/>
          <p14:tracePt t="23998" x="3457575" y="1385888"/>
          <p14:tracePt t="24015" x="3457575" y="1357313"/>
          <p14:tracePt t="24032" x="3457575" y="1343025"/>
          <p14:tracePt t="24049" x="3471863" y="1322388"/>
          <p14:tracePt t="24065" x="3471863" y="1308100"/>
          <p14:tracePt t="24081" x="3471863" y="1293813"/>
          <p14:tracePt t="24126" x="3486150" y="1279525"/>
          <p14:tracePt t="24130" x="3500438" y="1271588"/>
          <p14:tracePt t="24150" x="3508375" y="1265238"/>
          <p14:tracePt t="24165" x="3522663" y="1243013"/>
          <p14:tracePt t="24167" x="3536950" y="1236663"/>
          <p14:tracePt t="24181" x="3543300" y="1228725"/>
          <p14:tracePt t="24197" x="3557588" y="1222375"/>
          <p14:tracePt t="24246" x="3586163" y="1222375"/>
          <p14:tracePt t="24262" x="3594100" y="1222375"/>
          <p14:tracePt t="24263" x="3594100" y="1214438"/>
          <p14:tracePt t="24302" x="3600450" y="1214438"/>
          <p14:tracePt t="24339" x="3608388" y="1214438"/>
          <p14:tracePt t="24341" x="3622675" y="1222375"/>
          <p14:tracePt t="24352" x="3629025" y="1222375"/>
          <p14:tracePt t="24354" x="3636963" y="1228725"/>
          <p14:tracePt t="24364" x="3679825" y="1250950"/>
          <p14:tracePt t="24381" x="3686175" y="1257300"/>
          <p14:tracePt t="24381" x="3700463" y="1271588"/>
          <p14:tracePt t="24398" x="3722688" y="1293813"/>
          <p14:tracePt t="24414" x="3736975" y="1314450"/>
          <p14:tracePt t="24431" x="3751263" y="1357313"/>
          <p14:tracePt t="24447" x="3794125" y="1408113"/>
          <p14:tracePt t="24464" x="3800475" y="1436688"/>
          <p14:tracePt t="24481" x="3800475" y="1471613"/>
          <p14:tracePt t="24497" x="3800475" y="1485900"/>
          <p14:tracePt t="24514" x="3808413" y="1508125"/>
          <p14:tracePt t="24531" x="3836988" y="1557338"/>
          <p14:tracePt t="24548" x="3843338" y="1579563"/>
          <p14:tracePt t="24563" x="3843338" y="1614488"/>
          <p14:tracePt t="24581" x="3843338" y="1651000"/>
          <p14:tracePt t="24597" x="3843338" y="1693863"/>
          <p14:tracePt t="24614" x="3843338" y="1722438"/>
          <p14:tracePt t="24631" x="3843338" y="1751013"/>
          <p14:tracePt t="24647" x="3843338" y="1765300"/>
          <p14:tracePt t="24663" x="3843338" y="1771650"/>
          <p14:tracePt t="24680" x="3843338" y="1779588"/>
          <p14:tracePt t="24697" x="3836988" y="1793875"/>
          <p14:tracePt t="24742" x="3829050" y="1800225"/>
          <p14:tracePt t="24758" x="3822700" y="1808163"/>
          <p14:tracePt t="24766" x="3814763" y="1808163"/>
          <p14:tracePt t="24766" x="3794125" y="1808163"/>
          <p14:tracePt t="24780" x="3765550" y="1822450"/>
          <p14:tracePt t="24796" x="3751263" y="1822450"/>
          <p14:tracePt t="24814" x="3729038" y="1822450"/>
          <p14:tracePt t="24830" x="3714750" y="1822450"/>
          <p14:tracePt t="24847" x="3694113" y="1822450"/>
          <p14:tracePt t="24863" x="3686175" y="1822450"/>
          <p14:tracePt t="24880" x="3643313" y="1822450"/>
          <p14:tracePt t="24896" x="3600450" y="1822450"/>
          <p14:tracePt t="24914" x="3586163" y="1814513"/>
          <p14:tracePt t="24930" x="3557588" y="1793875"/>
          <p14:tracePt t="24947" x="3536950" y="1771650"/>
          <p14:tracePt t="24963" x="3514725" y="1736725"/>
          <p14:tracePt t="24980" x="3500438" y="1679575"/>
          <p14:tracePt t="24980" x="3486150" y="1651000"/>
          <p14:tracePt t="25012" x="3465513" y="1608138"/>
          <p14:tracePt t="25013" x="3465513" y="1571625"/>
          <p14:tracePt t="25031" x="3465513" y="1522413"/>
          <p14:tracePt t="25047" x="3465513" y="1493838"/>
          <p14:tracePt t="25064" x="3471863" y="1450975"/>
          <p14:tracePt t="25080" x="3471863" y="1436688"/>
          <p14:tracePt t="25096" x="3494088" y="1385888"/>
          <p14:tracePt t="25113" x="3508375" y="1371600"/>
          <p14:tracePt t="25129" x="3529013" y="1336675"/>
          <p14:tracePt t="25146" x="3557588" y="1314450"/>
          <p14:tracePt t="25162" x="3571875" y="1300163"/>
          <p14:tracePt t="25179" x="3579813" y="1300163"/>
          <p14:tracePt t="25197" x="3586163" y="1293813"/>
          <p14:tracePt t="25213" x="3594100" y="1285875"/>
          <p14:tracePt t="25229" x="3600450" y="1279525"/>
          <p14:tracePt t="25247" x="3622675" y="1279525"/>
          <p14:tracePt t="25286" x="3629025" y="1279525"/>
          <p14:tracePt t="25286" x="3643313" y="1279525"/>
          <p14:tracePt t="25296" x="3665538" y="1279525"/>
          <p14:tracePt t="25317" x="3708400" y="1279525"/>
          <p14:tracePt t="25329" x="3743325" y="1285875"/>
          <p14:tracePt t="25346" x="3771900" y="1328738"/>
          <p14:tracePt t="25363" x="3800475" y="1379538"/>
          <p14:tracePt t="25380" x="3822700" y="1422400"/>
          <p14:tracePt t="25396" x="3836988" y="1436688"/>
          <p14:tracePt t="25412" x="3851275" y="1457325"/>
          <p14:tracePt t="25429" x="3871913" y="1500188"/>
          <p14:tracePt t="25446" x="3894138" y="1522413"/>
          <p14:tracePt t="25463" x="3914775" y="1557338"/>
          <p14:tracePt t="25479" x="3922713" y="1571625"/>
          <p14:tracePt t="25496" x="3929063" y="1585913"/>
          <p14:tracePt t="25513" x="3937000" y="1614488"/>
          <p14:tracePt t="25529" x="3957638" y="1643063"/>
          <p14:tracePt t="25546" x="3957638" y="1665288"/>
          <p14:tracePt t="25563" x="3965575" y="1700213"/>
          <p14:tracePt t="25579" x="3965575" y="1728788"/>
          <p14:tracePt t="25595" x="3965575" y="1751013"/>
          <p14:tracePt t="25613" x="3965575" y="1793875"/>
          <p14:tracePt t="25613" x="3965575" y="1822450"/>
          <p14:tracePt t="25630" x="3957638" y="1851025"/>
          <p14:tracePt t="25646" x="3951288" y="1865313"/>
          <p14:tracePt t="25663" x="3943350" y="1893888"/>
          <p14:tracePt t="25679" x="3914775" y="1936750"/>
          <p14:tracePt t="25696" x="3908425" y="1951038"/>
          <p14:tracePt t="25712" x="3900488" y="1971675"/>
          <p14:tracePt t="25729" x="3879850" y="1993900"/>
          <p14:tracePt t="25745" x="3871913" y="2008188"/>
          <p14:tracePt t="25761" x="3871913" y="2014538"/>
          <p14:tracePt t="25779" x="3865563" y="2028825"/>
          <p14:tracePt t="25795" x="3865563" y="2036763"/>
          <p14:tracePt t="25812" x="3865563" y="2051050"/>
          <p14:tracePt t="25828" x="3865563" y="2057400"/>
          <p14:tracePt t="25846" x="3865563" y="2071688"/>
          <p14:tracePt t="25901" x="3851275" y="2071688"/>
          <p14:tracePt t="25917" x="3851275" y="2085975"/>
          <p14:tracePt t="25926" x="3851275" y="2093913"/>
          <p14:tracePt t="25957" x="3851275" y="2100263"/>
          <p14:tracePt t="25976" x="3843338" y="2100263"/>
          <p14:tracePt t="26012" x="3836988" y="2100263"/>
          <p14:tracePt t="26021" x="3836988" y="2108200"/>
          <p14:tracePt t="26037" x="3843338" y="2108200"/>
          <p14:tracePt t="26046" x="3871913" y="2122488"/>
          <p14:tracePt t="26054" x="3900488" y="2122488"/>
          <p14:tracePt t="26064" x="3943350" y="2122488"/>
          <p14:tracePt t="26078" x="4022725" y="2122488"/>
          <p14:tracePt t="26095" x="4108450" y="2071688"/>
          <p14:tracePt t="26112" x="4129088" y="2057400"/>
          <p14:tracePt t="26128" x="4143375" y="2043113"/>
          <p14:tracePt t="26145" x="4171950" y="2000250"/>
          <p14:tracePt t="26161" x="4179888" y="1979613"/>
          <p14:tracePt t="26178" x="4186238" y="1928813"/>
          <p14:tracePt t="26194" x="4208463" y="1885950"/>
          <p14:tracePt t="26212" x="4208463" y="1843088"/>
          <p14:tracePt t="26228" x="4208463" y="1822450"/>
          <p14:tracePt t="26245" x="4214813" y="1751013"/>
          <p14:tracePt t="26262" x="4214813" y="1693863"/>
          <p14:tracePt t="26277" x="4214813" y="1628775"/>
          <p14:tracePt t="26295" x="4229100" y="1571625"/>
          <p14:tracePt t="26311" x="4237038" y="1528763"/>
          <p14:tracePt t="26329" x="4265613" y="1493838"/>
          <p14:tracePt t="26345" x="4286250" y="1465263"/>
          <p14:tracePt t="26362" x="4300538" y="1450975"/>
          <p14:tracePt t="26378" x="4308475" y="1450975"/>
          <p14:tracePt t="26394" x="4351338" y="1450975"/>
          <p14:tracePt t="26412" x="4443413" y="1450975"/>
          <p14:tracePt t="26428" x="4565650" y="1450975"/>
          <p14:tracePt t="26445" x="4722813" y="1457325"/>
          <p14:tracePt t="26461" x="5000625" y="1457325"/>
          <p14:tracePt t="26478" x="5114925" y="1457325"/>
          <p14:tracePt t="26494" x="5194300" y="1450975"/>
          <p14:tracePt t="26512" x="5229225" y="1428750"/>
          <p14:tracePt t="26528" x="5243513" y="1422400"/>
          <p14:tracePt t="26544" x="5251450" y="1422400"/>
          <p14:tracePt t="26630" x="5265738" y="1422400"/>
          <p14:tracePt t="26646" x="5286375" y="1422400"/>
          <p14:tracePt t="26662" x="5294313" y="1422400"/>
          <p14:tracePt t="26662" x="5308600" y="1436688"/>
          <p14:tracePt t="26677" x="5308600" y="1465263"/>
          <p14:tracePt t="26694" x="5322888" y="1508125"/>
          <p14:tracePt t="26710" x="5322888" y="1528763"/>
          <p14:tracePt t="26727" x="5322888" y="1571625"/>
          <p14:tracePt t="26743" x="5322888" y="1608138"/>
          <p14:tracePt t="26760" x="5322888" y="1636713"/>
          <p14:tracePt t="26778" x="5322888" y="1651000"/>
          <p14:tracePt t="26794" x="5322888" y="1685925"/>
          <p14:tracePt t="26812" x="5322888" y="1728788"/>
          <p14:tracePt t="26827" x="5322888" y="1765300"/>
          <p14:tracePt t="26844" x="5322888" y="1793875"/>
          <p14:tracePt t="26860" x="5314950" y="1814513"/>
          <p14:tracePt t="26877" x="5308600" y="1836738"/>
          <p14:tracePt t="26894" x="5300663" y="1843088"/>
          <p14:tracePt t="26910" x="5294313" y="1865313"/>
          <p14:tracePt t="26927" x="5280025" y="1885950"/>
          <p14:tracePt t="26943" x="5257800" y="1900238"/>
          <p14:tracePt t="26961" x="5229225" y="1908175"/>
          <p14:tracePt t="26977" x="5214938" y="1914525"/>
          <p14:tracePt t="26994" x="5194300" y="1928813"/>
          <p14:tracePt t="27010" x="5180013" y="1936750"/>
          <p14:tracePt t="27026" x="5157788" y="1936750"/>
          <p14:tracePt t="27043" x="5137150" y="1936750"/>
          <p14:tracePt t="27060" x="5114925" y="1936750"/>
          <p14:tracePt t="27060" x="5100638" y="1936750"/>
          <p14:tracePt t="27078" x="5072063" y="1936750"/>
          <p14:tracePt t="27094" x="5057775" y="1936750"/>
          <p14:tracePt t="27111" x="5043488" y="1936750"/>
          <p14:tracePt t="27127" x="5029200" y="1936750"/>
          <p14:tracePt t="27143" x="5022850" y="1936750"/>
          <p14:tracePt t="27160" x="4986338" y="1936750"/>
          <p14:tracePt t="27177" x="4929188" y="1900238"/>
          <p14:tracePt t="27193" x="4908550" y="1871663"/>
          <p14:tracePt t="27209" x="4872038" y="1828800"/>
          <p14:tracePt t="27226" x="4843463" y="1793875"/>
          <p14:tracePt t="27244" x="4794250" y="1728788"/>
          <p14:tracePt t="27261" x="4765675" y="1685925"/>
          <p14:tracePt t="27276" x="4751388" y="1665288"/>
          <p14:tracePt t="27276" x="4751388" y="1657350"/>
          <p14:tracePt t="27293" x="4743450" y="1622425"/>
          <p14:tracePt t="27308" x="4743450" y="1579563"/>
          <p14:tracePt t="27325" x="4722813" y="1543050"/>
          <p14:tracePt t="27342" x="4722813" y="1522413"/>
          <p14:tracePt t="27359" x="4722813" y="1485900"/>
          <p14:tracePt t="27375" x="4722813" y="1436688"/>
          <p14:tracePt t="27392" x="4722813" y="1393825"/>
          <p14:tracePt t="27409" x="4722813" y="1365250"/>
          <p14:tracePt t="27425" x="4737100" y="1343025"/>
          <p14:tracePt t="27443" x="4737100" y="1336675"/>
          <p14:tracePt t="27459" x="4743450" y="1322388"/>
          <p14:tracePt t="27476" x="4751388" y="1314450"/>
          <p14:tracePt t="27492" x="4772025" y="1285875"/>
          <p14:tracePt t="27508" x="4786313" y="1271588"/>
          <p14:tracePt t="27525" x="4829175" y="1250950"/>
          <p14:tracePt t="27542" x="4872038" y="1228725"/>
          <p14:tracePt t="27559" x="4908550" y="1222375"/>
          <p14:tracePt t="27575" x="4929188" y="1214438"/>
          <p14:tracePt t="27592" x="4957763" y="1208088"/>
          <p14:tracePt t="27608" x="4965700" y="1208088"/>
          <p14:tracePt t="27625" x="4979988" y="1208088"/>
          <p14:tracePt t="27642" x="4994275" y="1208088"/>
          <p14:tracePt t="27658" x="5008563" y="1208088"/>
          <p14:tracePt t="27675" x="5043488" y="1228725"/>
          <p14:tracePt t="27691" x="5051425" y="1336675"/>
          <p14:tracePt t="27708" x="5051425" y="1422400"/>
          <p14:tracePt t="27724" x="4965700" y="1550988"/>
          <p14:tracePt t="27742" x="4822825" y="1622425"/>
          <p14:tracePt t="27758" x="4708525" y="1671638"/>
          <p14:tracePt t="27775" x="4557713" y="1728788"/>
          <p14:tracePt t="27791" x="4429125" y="1765300"/>
          <p14:tracePt t="27808" x="4379913" y="1779588"/>
          <p14:tracePt t="27824" x="4314825" y="1785938"/>
          <p14:tracePt t="27841" x="4208463" y="1785938"/>
          <p14:tracePt t="27859" x="4051300" y="1785938"/>
          <p14:tracePt t="27876" x="3929063" y="1785938"/>
          <p14:tracePt t="27892" x="3857625" y="1779588"/>
          <p14:tracePt t="27908" x="3794125" y="1779588"/>
          <p14:tracePt t="27925" x="3771900" y="1779588"/>
          <p14:tracePt t="27941" x="3757613" y="1779588"/>
          <p14:tracePt t="27958" x="3743325" y="1771650"/>
          <p14:tracePt t="27974" x="3729038" y="1765300"/>
          <p14:tracePt t="28293" x="3729038" y="1757363"/>
          <p14:tracePt t="28317" x="3729038" y="1751013"/>
          <p14:tracePt t="28342" x="3729038" y="1743075"/>
          <p14:tracePt t="28355" x="3729038" y="1728788"/>
          <p14:tracePt t="28367" x="3736975" y="1722438"/>
          <p14:tracePt t="28376" x="3736975" y="1700213"/>
          <p14:tracePt t="28391" x="3736975" y="1693863"/>
          <p14:tracePt t="28444" x="3729038" y="1693863"/>
          <p14:tracePt t="28458" x="3722688" y="1722438"/>
          <p14:tracePt t="28470" x="3536950" y="2200275"/>
          <p14:tracePt t="30805" x="3551238" y="2185988"/>
          <p14:tracePt t="30837" x="3557588" y="2185988"/>
          <p14:tracePt t="30846" x="3565525" y="2185988"/>
          <p14:tracePt t="30877" x="3571875" y="2179638"/>
          <p14:tracePt t="30896" x="3579813" y="2179638"/>
          <p14:tracePt t="30924" x="3586163" y="2179638"/>
          <p14:tracePt t="30941" x="3600450" y="2171700"/>
          <p14:tracePt t="30949" x="3614738" y="2171700"/>
          <p14:tracePt t="30961" x="3636963" y="2151063"/>
          <p14:tracePt t="30965" x="3643313" y="2143125"/>
          <p14:tracePt t="30971" x="3671888" y="2136775"/>
          <p14:tracePt t="30988" x="3679825" y="2136775"/>
          <p14:tracePt t="31030" x="3700463" y="2136775"/>
          <p14:tracePt t="31037" x="3714750" y="2128838"/>
          <p14:tracePt t="31045" x="3751263" y="2114550"/>
          <p14:tracePt t="31054" x="3822700" y="2079625"/>
          <p14:tracePt t="31071" x="3900488" y="2036763"/>
          <p14:tracePt t="31088" x="3971925" y="2008188"/>
          <p14:tracePt t="31104" x="4065588" y="1979613"/>
          <p14:tracePt t="31121" x="4129088" y="1943100"/>
          <p14:tracePt t="31138" x="4171950" y="1914525"/>
          <p14:tracePt t="31154" x="4200525" y="1900238"/>
          <p14:tracePt t="31171" x="4214813" y="1893888"/>
          <p14:tracePt t="31187" x="4251325" y="1885950"/>
          <p14:tracePt t="31204" x="4329113" y="1857375"/>
          <p14:tracePt t="31221" x="4422775" y="1836738"/>
          <p14:tracePt t="31239" x="4471988" y="1808163"/>
          <p14:tracePt t="31254" x="4494213" y="1800225"/>
          <p14:tracePt t="31271" x="4551363" y="1800225"/>
          <p14:tracePt t="31287" x="4608513" y="1800225"/>
          <p14:tracePt t="31304" x="4651375" y="1800225"/>
          <p14:tracePt t="31320" x="4694238" y="1800225"/>
          <p14:tracePt t="31337" x="4729163" y="1814513"/>
          <p14:tracePt t="31355" x="4765675" y="1822450"/>
          <p14:tracePt t="31371" x="4786313" y="1828800"/>
          <p14:tracePt t="31388" x="4857750" y="1871663"/>
          <p14:tracePt t="31404" x="4914900" y="1893888"/>
          <p14:tracePt t="31421" x="4937125" y="1914525"/>
          <p14:tracePt t="31421" x="4951413" y="1914525"/>
          <p14:tracePt t="31437" x="4957763" y="1914525"/>
          <p14:tracePt t="31454" x="4979988" y="1914525"/>
          <p14:tracePt t="31470" x="5014913" y="1914525"/>
          <p14:tracePt t="31487" x="5037138" y="1922463"/>
          <p14:tracePt t="31503" x="5043488" y="1922463"/>
          <p14:tracePt t="31520" x="5057775" y="1928813"/>
          <p14:tracePt t="31538" x="5094288" y="1951038"/>
          <p14:tracePt t="31554" x="5129213" y="2008188"/>
          <p14:tracePt t="31571" x="5172075" y="2065338"/>
          <p14:tracePt t="31587" x="5194300" y="2093913"/>
          <p14:tracePt t="31603" x="5222875" y="2122488"/>
          <p14:tracePt t="31620" x="5237163" y="2151063"/>
          <p14:tracePt t="31637" x="5243513" y="2185988"/>
          <p14:tracePt t="31654" x="5265738" y="2243138"/>
          <p14:tracePt t="31670" x="5265738" y="2257425"/>
          <p14:tracePt t="31687" x="5265738" y="2300288"/>
          <p14:tracePt t="31703" x="5265738" y="2336800"/>
          <p14:tracePt t="31720" x="5265738" y="2357438"/>
          <p14:tracePt t="31736" x="5265738" y="2386013"/>
          <p14:tracePt t="31753" x="5265738" y="2393950"/>
          <p14:tracePt t="31770" x="5265738" y="2422525"/>
          <p14:tracePt t="31787" x="5265738" y="2428875"/>
          <p14:tracePt t="31804" x="5257800" y="2465388"/>
          <p14:tracePt t="31820" x="5243513" y="2493963"/>
          <p14:tracePt t="31837" x="5229225" y="2536825"/>
          <p14:tracePt t="31854" x="5222875" y="2551113"/>
          <p14:tracePt t="31870" x="5214938" y="2571750"/>
          <p14:tracePt t="31887" x="5208588" y="2586038"/>
          <p14:tracePt t="31903" x="5186363" y="2614613"/>
          <p14:tracePt t="31919" x="5180013" y="2622550"/>
          <p14:tracePt t="31937" x="5165725" y="2636838"/>
          <p14:tracePt t="31953" x="5157788" y="2643188"/>
          <p14:tracePt t="31970" x="5143500" y="2657475"/>
          <p14:tracePt t="32021" x="5137150" y="2657475"/>
          <p14:tracePt t="32037" x="5122863" y="2657475"/>
          <p14:tracePt t="32045" x="5114925" y="2657475"/>
          <p14:tracePt t="32061" x="5100638" y="2657475"/>
          <p14:tracePt t="32069" x="5086350" y="2651125"/>
          <p14:tracePt t="32077" x="5072063" y="2622550"/>
          <p14:tracePt t="32086" x="5065713" y="2614613"/>
          <p14:tracePt t="32102" x="5057775" y="2608263"/>
          <p14:tracePt t="32142" x="5037138" y="2586038"/>
          <p14:tracePt t="32150" x="5029200" y="2579688"/>
          <p14:tracePt t="32158" x="5022850" y="2571750"/>
          <p14:tracePt t="32169" x="5014913" y="2543175"/>
          <p14:tracePt t="32186" x="4986338" y="2514600"/>
          <p14:tracePt t="32203" x="4979988" y="2500313"/>
          <p14:tracePt t="32219" x="4972050" y="2479675"/>
          <p14:tracePt t="32236" x="4957763" y="2457450"/>
          <p14:tracePt t="32252" x="4943475" y="2422525"/>
          <p14:tracePt t="32270" x="4937125" y="2371725"/>
          <p14:tracePt t="32286" x="4929188" y="2343150"/>
          <p14:tracePt t="32302" x="4914900" y="2308225"/>
          <p14:tracePt t="32319" x="4914900" y="2265363"/>
          <p14:tracePt t="32336" x="4914900" y="2243138"/>
          <p14:tracePt t="32353" x="4914900" y="2200275"/>
          <p14:tracePt t="32369" x="4914900" y="2165350"/>
          <p14:tracePt t="32387" x="4914900" y="2143125"/>
          <p14:tracePt t="32402" x="4922838" y="2136775"/>
          <p14:tracePt t="32757" x="4922838" y="2128838"/>
          <p14:tracePt t="32765" x="4922838" y="2114550"/>
          <p14:tracePt t="32773" x="4922838" y="2093913"/>
          <p14:tracePt t="32787" x="4922838" y="2079625"/>
          <p14:tracePt t="32789" x="4922838" y="2065338"/>
          <p14:tracePt t="32801" x="4922838" y="2051050"/>
          <p14:tracePt t="32819" x="4922838" y="2043113"/>
          <p14:tracePt t="32835" x="4922838" y="2028825"/>
          <p14:tracePt t="32852" x="4922838" y="2014538"/>
          <p14:tracePt t="32868" x="4922838" y="1979613"/>
          <p14:tracePt t="32868" x="4922838" y="1971675"/>
          <p14:tracePt t="32886" x="4922838" y="1951038"/>
          <p14:tracePt t="32902" x="4922838" y="1943100"/>
          <p14:tracePt t="32918" x="4922838" y="1936750"/>
          <p14:tracePt t="32935" x="4922838" y="1914525"/>
          <p14:tracePt t="32952" x="4922838" y="1900238"/>
          <p14:tracePt t="32968" x="4922838" y="1865313"/>
          <p14:tracePt t="32985" x="4922838" y="1828800"/>
          <p14:tracePt t="33001" x="4922838" y="1814513"/>
          <p14:tracePt t="33018" x="4922838" y="1785938"/>
          <p14:tracePt t="33034" x="4922838" y="1751013"/>
          <p14:tracePt t="33052" x="4908550" y="1708150"/>
          <p14:tracePt t="33068" x="4908550" y="1657350"/>
          <p14:tracePt t="33085" x="4908550" y="1643063"/>
          <p14:tracePt t="33085" x="4908550" y="1628775"/>
          <p14:tracePt t="33102" x="4908550" y="1600200"/>
          <p14:tracePt t="33118" x="4908550" y="1571625"/>
          <p14:tracePt t="33135" x="4908550" y="1536700"/>
          <p14:tracePt t="33151" x="4908550" y="1500188"/>
          <p14:tracePt t="33168" x="4908550" y="1485900"/>
          <p14:tracePt t="33184" x="4914900" y="1457325"/>
          <p14:tracePt t="33201" x="4922838" y="1443038"/>
          <p14:tracePt t="33253" x="4922838" y="1422400"/>
          <p14:tracePt t="33261" x="4922838" y="1414463"/>
          <p14:tracePt t="33269" x="4922838" y="1385888"/>
          <p14:tracePt t="33284" x="4922838" y="1343025"/>
          <p14:tracePt t="33301" x="4922838" y="1336675"/>
          <p14:tracePt t="33317" x="4937125" y="1322388"/>
          <p14:tracePt t="33461" x="4943475" y="1322388"/>
          <p14:tracePt t="33502" x="4951413" y="1322388"/>
          <p14:tracePt t="33542" x="4965700" y="1322388"/>
          <p14:tracePt t="33550" x="4965700" y="1336675"/>
          <p14:tracePt t="33558" x="5000625" y="1400175"/>
          <p14:tracePt t="33569" x="5043488" y="1471613"/>
          <p14:tracePt t="33584" x="5051425" y="1493838"/>
          <p14:tracePt t="33601" x="5072063" y="1528763"/>
          <p14:tracePt t="33618" x="5086350" y="1571625"/>
          <p14:tracePt t="33634" x="5094288" y="1608138"/>
          <p14:tracePt t="33650" x="5108575" y="1651000"/>
          <p14:tracePt t="33668" x="5129213" y="1722438"/>
          <p14:tracePt t="33684" x="5137150" y="1779588"/>
          <p14:tracePt t="33700" x="5137150" y="1879600"/>
          <p14:tracePt t="33718" x="5137150" y="1957388"/>
          <p14:tracePt t="33734" x="5137150" y="2028825"/>
          <p14:tracePt t="33750" x="5137150" y="2079625"/>
          <p14:tracePt t="33767" x="5137150" y="2122488"/>
          <p14:tracePt t="33784" x="5137150" y="2157413"/>
          <p14:tracePt t="33801" x="5137150" y="2200275"/>
          <p14:tracePt t="33817" x="5137150" y="2222500"/>
          <p14:tracePt t="33834" x="5137150" y="2265363"/>
          <p14:tracePt t="33850" x="5137150" y="2308225"/>
          <p14:tracePt t="33867" x="5137150" y="2379663"/>
          <p14:tracePt t="33884" x="5129213" y="2422525"/>
          <p14:tracePt t="33901" x="5129213" y="2493963"/>
          <p14:tracePt t="33918" x="5129213" y="2571750"/>
          <p14:tracePt t="33934" x="5129213" y="2614613"/>
          <p14:tracePt t="33950" x="5129213" y="2665413"/>
          <p14:tracePt t="33967" x="5114925" y="2700338"/>
          <p14:tracePt t="33984" x="5086350" y="2757488"/>
          <p14:tracePt t="34000" x="5080000" y="2794000"/>
          <p14:tracePt t="34016" x="5065713" y="2828925"/>
          <p14:tracePt t="34033" x="5043488" y="2851150"/>
          <p14:tracePt t="34086" x="5037138" y="2857500"/>
          <p14:tracePt t="34142" x="5029200" y="2857500"/>
          <p14:tracePt t="34150" x="5029200" y="2828925"/>
          <p14:tracePt t="34158" x="4986338" y="2736850"/>
          <p14:tracePt t="34167" x="4943475" y="2651125"/>
          <p14:tracePt t="34183" x="4914900" y="2579688"/>
          <p14:tracePt t="34200" x="4865688" y="2479675"/>
          <p14:tracePt t="34216" x="4814888" y="2393950"/>
          <p14:tracePt t="34233" x="4779963" y="2308225"/>
          <p14:tracePt t="34249" x="4757738" y="2228850"/>
          <p14:tracePt t="34267" x="4729163" y="2114550"/>
          <p14:tracePt t="34283" x="4708525" y="2051050"/>
          <p14:tracePt t="34299" x="4679950" y="1979613"/>
          <p14:tracePt t="34316" x="4657725" y="1943100"/>
          <p14:tracePt t="34333" x="4651375" y="1885950"/>
          <p14:tracePt t="34351" x="4651375" y="1843088"/>
          <p14:tracePt t="34366" x="4651375" y="1785938"/>
          <p14:tracePt t="34383" x="4651375" y="1693863"/>
          <p14:tracePt t="34400" x="4651375" y="1643063"/>
          <p14:tracePt t="34416" x="4651375" y="1585913"/>
          <p14:tracePt t="34433" x="4657725" y="1528763"/>
          <p14:tracePt t="34449" x="4686300" y="1450975"/>
          <p14:tracePt t="34467" x="4708525" y="1350963"/>
          <p14:tracePt t="34482" x="4743450" y="1279525"/>
          <p14:tracePt t="34499" x="4779963" y="1208088"/>
          <p14:tracePt t="34516" x="4794250" y="1179513"/>
          <p14:tracePt t="34533" x="4822825" y="1136650"/>
          <p14:tracePt t="34550" x="4829175" y="1128713"/>
          <p14:tracePt t="34597" x="4837113" y="1114425"/>
          <p14:tracePt t="34605" x="4843463" y="1108075"/>
          <p14:tracePt t="34621" x="4857750" y="1108075"/>
          <p14:tracePt t="34637" x="4865688" y="1108075"/>
          <p14:tracePt t="34644" x="4872038" y="1108075"/>
          <p14:tracePt t="34649" x="4894263" y="1108075"/>
          <p14:tracePt t="34665" x="4914900" y="1114425"/>
          <p14:tracePt t="34683" x="4943475" y="1150938"/>
          <p14:tracePt t="34699" x="4972050" y="1185863"/>
          <p14:tracePt t="34716" x="4986338" y="1243013"/>
          <p14:tracePt t="34716" x="4986338" y="1271588"/>
          <p14:tracePt t="34734" x="4986338" y="1285875"/>
          <p14:tracePt t="34749" x="4994275" y="1350963"/>
          <p14:tracePt t="34766" x="4994275" y="1371600"/>
          <p14:tracePt t="34782" x="4994275" y="1408113"/>
          <p14:tracePt t="34799" x="4994275" y="1436688"/>
          <p14:tracePt t="34815" x="4979988" y="1457325"/>
          <p14:tracePt t="34833" x="4943475" y="1508125"/>
          <p14:tracePt t="34849" x="4908550" y="1543050"/>
          <p14:tracePt t="34866" x="4872038" y="1557338"/>
          <p14:tracePt t="34883" x="4843463" y="1593850"/>
          <p14:tracePt t="34899" x="4794250" y="1643063"/>
          <p14:tracePt t="34916" x="4751388" y="1657350"/>
          <p14:tracePt t="34932" x="4679950" y="1693863"/>
          <p14:tracePt t="34949" x="4565650" y="1728788"/>
          <p14:tracePt t="34966" x="4500563" y="1743075"/>
          <p14:tracePt t="34983" x="4271963" y="1765300"/>
          <p14:tracePt t="34999" x="3979863" y="1765300"/>
          <p14:tracePt t="35015" x="3643313" y="1765300"/>
          <p14:tracePt t="35032" x="3336925" y="1765300"/>
          <p14:tracePt t="35049" x="3079750" y="1765300"/>
          <p14:tracePt t="35066" x="2836863" y="1765300"/>
          <p14:tracePt t="35082" x="2614613" y="1765300"/>
          <p14:tracePt t="35099" x="2408238" y="1765300"/>
          <p14:tracePt t="35115" x="2185988" y="1765300"/>
          <p14:tracePt t="35132" x="2014538" y="1765300"/>
          <p14:tracePt t="35148" x="1836738" y="1765300"/>
          <p14:tracePt t="35166" x="1765300" y="1743075"/>
          <p14:tracePt t="35182" x="1736725" y="1743075"/>
          <p14:tracePt t="35199" x="1665288" y="1736725"/>
          <p14:tracePt t="35215" x="1600200" y="1722438"/>
          <p14:tracePt t="35231" x="1543050" y="1722438"/>
          <p14:tracePt t="35250" x="1493838" y="1722438"/>
          <p14:tracePt t="35265" x="1443038" y="1722438"/>
          <p14:tracePt t="35282" x="1371600" y="1722438"/>
          <p14:tracePt t="35298" x="1300163" y="1722438"/>
          <p14:tracePt t="35315" x="1236663" y="1722438"/>
          <p14:tracePt t="35331" x="1185863" y="1722438"/>
          <p14:tracePt t="35348" x="1128713" y="1722438"/>
          <p14:tracePt t="35365" x="1114425" y="1722438"/>
          <p14:tracePt t="35381" x="1100138" y="1722438"/>
          <p14:tracePt t="35398" x="1093788" y="1722438"/>
          <p14:tracePt t="35415" x="1085850" y="1722438"/>
          <p14:tracePt t="35432" x="1079500" y="1714500"/>
          <p14:tracePt t="35448" x="1071563" y="1700213"/>
          <p14:tracePt t="35465" x="1057275" y="1671638"/>
          <p14:tracePt t="35481" x="1057275" y="1622425"/>
          <p14:tracePt t="35498" x="1057275" y="1585913"/>
          <p14:tracePt t="35515" x="1071563" y="1528763"/>
          <p14:tracePt t="35531" x="1128713" y="1465263"/>
          <p14:tracePt t="35548" x="1179513" y="1414463"/>
          <p14:tracePt t="35564" x="1257300" y="1371600"/>
          <p14:tracePt t="35581" x="1322388" y="1328738"/>
          <p14:tracePt t="35598" x="1393825" y="1314450"/>
          <p14:tracePt t="35614" x="1414463" y="1300163"/>
          <p14:tracePt t="35631" x="1457325" y="1285875"/>
          <p14:tracePt t="35648" x="1485900" y="1285875"/>
          <p14:tracePt t="35664" x="1528763" y="1271588"/>
          <p14:tracePt t="35681" x="1565275" y="1265238"/>
          <p14:tracePt t="35697" x="1593850" y="1265238"/>
          <p14:tracePt t="35714" x="1636713" y="1257300"/>
          <p14:tracePt t="35732" x="1708150" y="1243013"/>
          <p14:tracePt t="35748" x="1765300" y="1214438"/>
          <p14:tracePt t="35765" x="1828800" y="1208088"/>
          <p14:tracePt t="35780" x="1879600" y="1193800"/>
          <p14:tracePt t="35798" x="1914525" y="1193800"/>
          <p14:tracePt t="35814" x="1936750" y="1193800"/>
          <p14:tracePt t="35831" x="1979613" y="1193800"/>
          <p14:tracePt t="35847" x="2051050" y="1214438"/>
          <p14:tracePt t="35864" x="2136775" y="1293813"/>
          <p14:tracePt t="35881" x="2243138" y="1385888"/>
          <p14:tracePt t="35897" x="2336800" y="1465263"/>
          <p14:tracePt t="35915" x="2428875" y="1550988"/>
          <p14:tracePt t="35931" x="2493963" y="1636713"/>
          <p14:tracePt t="35947" x="2522538" y="1679575"/>
          <p14:tracePt t="35964" x="2528888" y="1714500"/>
          <p14:tracePt t="35980" x="2528888" y="1765300"/>
          <p14:tracePt t="35998" x="2528888" y="1800225"/>
          <p14:tracePt t="36014" x="2528888" y="1822450"/>
          <p14:tracePt t="36031" x="2514600" y="1865313"/>
          <p14:tracePt t="36048" x="2486025" y="1885950"/>
          <p14:tracePt t="36064" x="2465388" y="1914525"/>
          <p14:tracePt t="36081" x="2428875" y="1936750"/>
          <p14:tracePt t="36098" x="2400300" y="1943100"/>
          <p14:tracePt t="36114" x="2351088" y="1943100"/>
          <p14:tracePt t="36131" x="2308225" y="1943100"/>
          <p14:tracePt t="36147" x="2243138" y="1943100"/>
          <p14:tracePt t="36164" x="2165350" y="1943100"/>
          <p14:tracePt t="36180" x="2071688" y="1943100"/>
          <p14:tracePt t="36198" x="2014538" y="1943100"/>
          <p14:tracePt t="36214" x="1965325" y="1943100"/>
          <p14:tracePt t="36230" x="1885950" y="1943100"/>
          <p14:tracePt t="36247" x="1822450" y="1943100"/>
          <p14:tracePt t="36263" x="1757363" y="1943100"/>
          <p14:tracePt t="36280" x="1708150" y="1943100"/>
          <p14:tracePt t="36296" x="1685925" y="1943100"/>
          <p14:tracePt t="36313" x="1643063" y="1943100"/>
          <p14:tracePt t="36331" x="1579563" y="1928813"/>
          <p14:tracePt t="36347" x="1522413" y="1922463"/>
          <p14:tracePt t="36364" x="1479550" y="1900238"/>
          <p14:tracePt t="36381" x="1450975" y="1885950"/>
          <p14:tracePt t="36381" x="1436688" y="1885950"/>
          <p14:tracePt t="36398" x="1414463" y="1871663"/>
          <p14:tracePt t="36413" x="1379538" y="1843088"/>
          <p14:tracePt t="36430" x="1336675" y="1828800"/>
          <p14:tracePt t="36447" x="1300163" y="1793875"/>
          <p14:tracePt t="36463" x="1265238" y="1743075"/>
          <p14:tracePt t="36480" x="1243013" y="1714500"/>
          <p14:tracePt t="36496" x="1236663" y="1657350"/>
          <p14:tracePt t="36513" x="1214438" y="1608138"/>
          <p14:tracePt t="36530" x="1214438" y="1543050"/>
          <p14:tracePt t="36547" x="1214438" y="1500188"/>
          <p14:tracePt t="36563" x="1214438" y="1457325"/>
          <p14:tracePt t="36580" x="1214438" y="1436688"/>
          <p14:tracePt t="36597" x="1236663" y="1400175"/>
          <p14:tracePt t="36614" x="1257300" y="1385888"/>
          <p14:tracePt t="36630" x="1293813" y="1350963"/>
          <p14:tracePt t="36646" x="1343025" y="1308100"/>
          <p14:tracePt t="36663" x="1385888" y="1293813"/>
          <p14:tracePt t="36679" x="1408113" y="1271588"/>
          <p14:tracePt t="36697" x="1436688" y="1265238"/>
          <p14:tracePt t="36713" x="1465263" y="1257300"/>
          <p14:tracePt t="36730" x="1508125" y="1250950"/>
          <p14:tracePt t="36746" x="1565275" y="1228725"/>
          <p14:tracePt t="36763" x="1622425" y="1208088"/>
          <p14:tracePt t="36780" x="1665288" y="1200150"/>
          <p14:tracePt t="36796" x="1708150" y="1179513"/>
          <p14:tracePt t="36796" x="1736725" y="1171575"/>
          <p14:tracePt t="36814" x="1771650" y="1165225"/>
          <p14:tracePt t="36830" x="1828800" y="1157288"/>
          <p14:tracePt t="36846" x="1843088" y="1157288"/>
          <p14:tracePt t="36863" x="1879600" y="1157288"/>
          <p14:tracePt t="36881" x="1922463" y="1157288"/>
          <p14:tracePt t="36896" x="1979613" y="1157288"/>
          <p14:tracePt t="36913" x="2008188" y="1157288"/>
          <p14:tracePt t="36929" x="2043113" y="1157288"/>
          <p14:tracePt t="36945" x="2065338" y="1171575"/>
          <p14:tracePt t="36963" x="2100263" y="1185863"/>
          <p14:tracePt t="36979" x="2171700" y="1222375"/>
          <p14:tracePt t="36996" x="2214563" y="1236663"/>
          <p14:tracePt t="37012" x="2265363" y="1265238"/>
          <p14:tracePt t="37029" x="2300288" y="1271588"/>
          <p14:tracePt t="37045" x="2322513" y="1285875"/>
          <p14:tracePt t="37062" x="2371725" y="1322388"/>
          <p14:tracePt t="37079" x="2428875" y="1365250"/>
          <p14:tracePt t="37096" x="2471738" y="1400175"/>
          <p14:tracePt t="37112" x="2508250" y="1422400"/>
          <p14:tracePt t="37129" x="2514600" y="1436688"/>
          <p14:tracePt t="37145" x="2536825" y="1443038"/>
          <p14:tracePt t="37162" x="2551113" y="1457325"/>
          <p14:tracePt t="37180" x="2571750" y="1493838"/>
          <p14:tracePt t="37196" x="2593975" y="1536700"/>
          <p14:tracePt t="37213" x="2600325" y="1593850"/>
          <p14:tracePt t="37229" x="2622550" y="1693863"/>
          <p14:tracePt t="37246" x="2622550" y="1793875"/>
          <p14:tracePt t="37262" x="2614613" y="1936750"/>
          <p14:tracePt t="37278" x="2571750" y="2051050"/>
          <p14:tracePt t="37296" x="2543175" y="2122488"/>
          <p14:tracePt t="37312" x="2486025" y="2208213"/>
          <p14:tracePt t="37330" x="2451100" y="2243138"/>
          <p14:tracePt t="37345" x="2443163" y="2265363"/>
          <p14:tracePt t="37405" x="2436813" y="2271713"/>
          <p14:tracePt t="37414" x="2422525" y="2271713"/>
          <p14:tracePt t="37422" x="2393950" y="2271713"/>
          <p14:tracePt t="37430" x="2308225" y="2243138"/>
          <p14:tracePt t="37430" x="2265363" y="2222500"/>
          <p14:tracePt t="37446" x="2193925" y="2157413"/>
          <p14:tracePt t="37462" x="2085975" y="2085975"/>
          <p14:tracePt t="37479" x="2014538" y="2036763"/>
          <p14:tracePt t="37495" x="1943100" y="1985963"/>
          <p14:tracePt t="37512" x="1893888" y="1965325"/>
          <p14:tracePt t="37528" x="1843088" y="1951038"/>
          <p14:tracePt t="37545" x="1814513" y="1943100"/>
          <p14:tracePt t="37561" x="1779588" y="1943100"/>
          <p14:tracePt t="37579" x="1736725" y="1943100"/>
          <p14:tracePt t="37595" x="1643063" y="1943100"/>
          <p14:tracePt t="37611" x="1565275" y="1943100"/>
          <p14:tracePt t="37628" x="1485900" y="1951038"/>
          <p14:tracePt t="37644" x="1422400" y="2008188"/>
          <p14:tracePt t="37662" x="1385888" y="2057400"/>
          <p14:tracePt t="37678" x="1343025" y="2108200"/>
          <p14:tracePt t="37695" x="1322388" y="2151063"/>
          <p14:tracePt t="37711" x="1293813" y="2193925"/>
          <p14:tracePt t="37728" x="1285875" y="2236788"/>
          <p14:tracePt t="37744" x="1243013" y="2286000"/>
          <p14:tracePt t="37762" x="1243013" y="2328863"/>
          <p14:tracePt t="37778" x="1243013" y="2386013"/>
          <p14:tracePt t="37795" x="1243013" y="2414588"/>
          <p14:tracePt t="37812" x="1265238" y="2465388"/>
          <p14:tracePt t="37828" x="1293813" y="2500313"/>
          <p14:tracePt t="37828" x="1322388" y="2508250"/>
          <p14:tracePt t="37845" x="1357313" y="2528888"/>
          <p14:tracePt t="37861" x="1393825" y="2551113"/>
          <p14:tracePt t="37878" x="1436688" y="2557463"/>
          <p14:tracePt t="37895" x="1500188" y="2565400"/>
          <p14:tracePt t="37911" x="1579563" y="2579688"/>
          <p14:tracePt t="37928" x="1685925" y="2579688"/>
          <p14:tracePt t="37944" x="1793875" y="2579688"/>
          <p14:tracePt t="37962" x="1885950" y="2579688"/>
          <p14:tracePt t="37977" x="1928813" y="2600325"/>
          <p14:tracePt t="37994" x="1965325" y="2600325"/>
          <p14:tracePt t="38011" x="1979613" y="2600325"/>
          <p14:tracePt t="38028" x="2008188" y="2600325"/>
          <p14:tracePt t="38044" x="2057400" y="2600325"/>
          <p14:tracePt t="38063" x="2136775" y="2579688"/>
          <p14:tracePt t="38078" x="2208213" y="2565400"/>
          <p14:tracePt t="38095" x="2308225" y="2514600"/>
          <p14:tracePt t="38111" x="2365375" y="2479675"/>
          <p14:tracePt t="38127" x="2393950" y="2451100"/>
          <p14:tracePt t="38145" x="2428875" y="2414588"/>
          <p14:tracePt t="38161" x="2486025" y="2357438"/>
          <p14:tracePt t="38178" x="2551113" y="2279650"/>
          <p14:tracePt t="38194" x="2600325" y="2208213"/>
          <p14:tracePt t="38211" x="2628900" y="2165350"/>
          <p14:tracePt t="38228" x="2651125" y="2093913"/>
          <p14:tracePt t="38244" x="2651125" y="2028825"/>
          <p14:tracePt t="38244" x="2651125" y="2000250"/>
          <p14:tracePt t="38262" x="2651125" y="1957388"/>
          <p14:tracePt t="38277" x="2608263" y="1922463"/>
          <p14:tracePt t="38294" x="2565400" y="1893888"/>
          <p14:tracePt t="38310" x="2486025" y="1879600"/>
          <p14:tracePt t="38328" x="2408238" y="1879600"/>
          <p14:tracePt t="38344" x="2365375" y="1871663"/>
          <p14:tracePt t="38361" x="2328863" y="1871663"/>
          <p14:tracePt t="38377" x="2300288" y="1871663"/>
          <p14:tracePt t="38393" x="2257425" y="1871663"/>
          <p14:tracePt t="38410" x="2228850" y="1871663"/>
          <p14:tracePt t="38426" x="2185988" y="1871663"/>
          <p14:tracePt t="38444" x="2143125" y="1871663"/>
          <p14:tracePt t="38460" x="2079625" y="1871663"/>
          <p14:tracePt t="38460" x="2036763" y="1851025"/>
          <p14:tracePt t="38478" x="1951038" y="1851025"/>
          <p14:tracePt t="38494" x="1843088" y="1851025"/>
          <p14:tracePt t="38511" x="1751013" y="1851025"/>
          <p14:tracePt t="38527" x="1643063" y="1857375"/>
          <p14:tracePt t="38544" x="1528763" y="1871663"/>
          <p14:tracePt t="38560" x="1457325" y="1879600"/>
          <p14:tracePt t="38576" x="1408113" y="1900238"/>
          <p14:tracePt t="38593" x="1365250" y="1908175"/>
          <p14:tracePt t="38611" x="1322388" y="1922463"/>
          <p14:tracePt t="38627" x="1285875" y="1951038"/>
          <p14:tracePt t="38644" x="1257300" y="1957388"/>
          <p14:tracePt t="38661" x="1228725" y="1965325"/>
          <p14:tracePt t="38677" x="1185863" y="1993900"/>
          <p14:tracePt t="38694" x="1165225" y="2008188"/>
          <p14:tracePt t="38710" x="1122363" y="2043113"/>
          <p14:tracePt t="38726" x="1100138" y="2079625"/>
          <p14:tracePt t="38743" x="1085850" y="2108200"/>
          <p14:tracePt t="38759" x="1079500" y="2143125"/>
          <p14:tracePt t="38777" x="1050925" y="2200275"/>
          <p14:tracePt t="38793" x="1050925" y="2214563"/>
          <p14:tracePt t="38811" x="1036638" y="2257425"/>
          <p14:tracePt t="38826" x="1036638" y="2279650"/>
          <p14:tracePt t="38843" x="1036638" y="2322513"/>
          <p14:tracePt t="38860" x="1036638" y="2357438"/>
          <p14:tracePt t="38876" x="1085850" y="2428875"/>
          <p14:tracePt t="38894" x="1128713" y="2471738"/>
          <p14:tracePt t="38910" x="1157288" y="2514600"/>
          <p14:tracePt t="38926" x="1236663" y="2522538"/>
          <p14:tracePt t="38943" x="1308100" y="2551113"/>
          <p14:tracePt t="38960" x="1385888" y="2586038"/>
          <p14:tracePt t="38976" x="1436688" y="2608263"/>
          <p14:tracePt t="38993" x="1522413" y="2665413"/>
          <p14:tracePt t="39009" x="1600200" y="2686050"/>
          <p14:tracePt t="39026" x="1679575" y="2686050"/>
          <p14:tracePt t="39043" x="1771650" y="2714625"/>
          <p14:tracePt t="39059" x="1857375" y="2714625"/>
          <p14:tracePt t="39076" x="1965325" y="2714625"/>
          <p14:tracePt t="39093" x="2114550" y="2714625"/>
          <p14:tracePt t="39110" x="2165350" y="2714625"/>
          <p14:tracePt t="39126" x="2200275" y="2714625"/>
          <p14:tracePt t="39143" x="2222500" y="2708275"/>
          <p14:tracePt t="39159" x="2236788" y="2708275"/>
          <p14:tracePt t="39177" x="2251075" y="2700338"/>
          <p14:tracePt t="39193" x="2300288" y="2657475"/>
          <p14:tracePt t="39209" x="2393950" y="2593975"/>
          <p14:tracePt t="39226" x="2436813" y="2543175"/>
          <p14:tracePt t="39242" x="2486025" y="2486025"/>
          <p14:tracePt t="39259" x="2536825" y="2414588"/>
          <p14:tracePt t="39275" x="2551113" y="2371725"/>
          <p14:tracePt t="39293" x="2579688" y="2286000"/>
          <p14:tracePt t="39326" x="2579688" y="2243138"/>
          <p14:tracePt t="39327" x="2579688" y="2185988"/>
          <p14:tracePt t="39342" x="2579688" y="2157413"/>
          <p14:tracePt t="39359" x="2571750" y="2128838"/>
          <p14:tracePt t="39376" x="2557463" y="2051050"/>
          <p14:tracePt t="39392" x="2536825" y="2028825"/>
          <p14:tracePt t="39409" x="2522538" y="1993900"/>
          <p14:tracePt t="39426" x="2508250" y="1965325"/>
          <p14:tracePt t="39443" x="2493963" y="1951038"/>
          <p14:tracePt t="39459" x="2486025" y="1943100"/>
          <p14:tracePt t="39475" x="2451100" y="1936750"/>
          <p14:tracePt t="39492" x="2408238" y="1928813"/>
          <p14:tracePt t="39509" x="2365375" y="1928813"/>
          <p14:tracePt t="39525" x="2314575" y="1928813"/>
          <p14:tracePt t="39542" x="2265363" y="1928813"/>
          <p14:tracePt t="39559" x="2193925" y="1928813"/>
          <p14:tracePt t="39575" x="2136775" y="1928813"/>
          <p14:tracePt t="39592" x="2057400" y="1928813"/>
          <p14:tracePt t="39608" x="2014538" y="1928813"/>
          <p14:tracePt t="39625" x="1971675" y="1928813"/>
          <p14:tracePt t="39641" x="1914525" y="1928813"/>
          <p14:tracePt t="39659" x="1871663" y="1936750"/>
          <p14:tracePt t="39676" x="1814513" y="1951038"/>
          <p14:tracePt t="39692" x="1757363" y="1951038"/>
          <p14:tracePt t="39692" x="1728788" y="1951038"/>
          <p14:tracePt t="39710" x="1700213" y="1965325"/>
          <p14:tracePt t="39725" x="1651000" y="1971675"/>
          <p14:tracePt t="39742" x="1643063" y="1971675"/>
          <p14:tracePt t="39758" x="1636713" y="1971675"/>
          <p14:tracePt t="39797" x="1628775" y="1971675"/>
          <p14:tracePt t="39830" x="1614488" y="1971675"/>
          <p14:tracePt t="40117" x="1628775" y="1971675"/>
          <p14:tracePt t="40125" x="1636713" y="1985963"/>
          <p14:tracePt t="40174" x="1643063" y="1985963"/>
          <p14:tracePt t="40189" x="1651000" y="1985963"/>
          <p14:tracePt t="40205" x="1671638" y="1985963"/>
          <p14:tracePt t="40214" x="1679575" y="1985963"/>
          <p14:tracePt t="40261" x="1685925" y="1993900"/>
          <p14:tracePt t="40333" x="1693863" y="1993900"/>
          <p14:tracePt t="40918" x="1708150" y="1993900"/>
          <p14:tracePt t="40934" x="1714500" y="1993900"/>
          <p14:tracePt t="41478" x="1736725" y="2008188"/>
          <p14:tracePt t="41485" x="1743075" y="2008188"/>
          <p14:tracePt t="41493" x="1751013" y="2008188"/>
          <p14:tracePt t="41509" x="1757363" y="2014538"/>
          <p14:tracePt t="41513" x="1765300" y="2014538"/>
          <p14:tracePt t="41522" x="1793875" y="2014538"/>
          <p14:tracePt t="41539" x="1800225" y="2022475"/>
          <p14:tracePt t="43294" x="1828800" y="2022475"/>
          <p14:tracePt t="43302" x="1851025" y="2022475"/>
          <p14:tracePt t="43319" x="1865313" y="2008188"/>
          <p14:tracePt t="43326" x="1871663" y="2008188"/>
          <p14:tracePt t="43337" x="1879600" y="2008188"/>
          <p14:tracePt t="43354" x="1885950" y="2000250"/>
          <p14:tracePt t="43370" x="1922463" y="1993900"/>
          <p14:tracePt t="43387" x="1979613" y="1985963"/>
          <p14:tracePt t="43403" x="2122488" y="1965325"/>
          <p14:tracePt t="43420" x="2371725" y="1965325"/>
          <p14:tracePt t="43436" x="2765425" y="1965325"/>
          <p14:tracePt t="43454" x="3008313" y="1965325"/>
          <p14:tracePt t="43470" x="3214688" y="1965325"/>
          <p14:tracePt t="43486" x="3451225" y="1965325"/>
          <p14:tracePt t="43503" x="3694113" y="1965325"/>
          <p14:tracePt t="43520" x="3914775" y="1965325"/>
          <p14:tracePt t="43536" x="4122738" y="1965325"/>
          <p14:tracePt t="43553" x="4329113" y="1965325"/>
          <p14:tracePt t="43569" x="4600575" y="1965325"/>
          <p14:tracePt t="43586" x="4894263" y="1965325"/>
          <p14:tracePt t="43604" x="5165725" y="1965325"/>
          <p14:tracePt t="43620" x="5337175" y="1965325"/>
          <p14:tracePt t="43637" x="5465763" y="1965325"/>
          <p14:tracePt t="43653" x="5680075" y="1928813"/>
          <p14:tracePt t="43670" x="5794375" y="1879600"/>
          <p14:tracePt t="43686" x="5880100" y="1851025"/>
          <p14:tracePt t="43703" x="5943600" y="1851025"/>
          <p14:tracePt t="43719" x="5986463" y="1843088"/>
          <p14:tracePt t="43736" x="6000750" y="1843088"/>
          <p14:tracePt t="43753" x="6015038" y="1836738"/>
          <p14:tracePt t="43789" x="6029325" y="1828800"/>
          <p14:tracePt t="43797" x="6043613" y="1808163"/>
          <p14:tracePt t="43805" x="6086475" y="1779588"/>
          <p14:tracePt t="43819" x="6137275" y="1743075"/>
          <p14:tracePt t="43836" x="6172200" y="1708150"/>
          <p14:tracePt t="43853" x="6180138" y="1700213"/>
          <p14:tracePt t="43869" x="6186488" y="1693863"/>
          <p14:tracePt t="43886" x="6194425" y="1679575"/>
          <p14:tracePt t="43903" x="6215063" y="1665288"/>
          <p14:tracePt t="43919" x="6237288" y="1636713"/>
          <p14:tracePt t="43936" x="6251575" y="1622425"/>
          <p14:tracePt t="43952" x="6265863" y="1608138"/>
          <p14:tracePt t="43969" x="6265863" y="1600200"/>
          <p14:tracePt t="43986" x="6286500" y="1579563"/>
          <p14:tracePt t="44002" x="6300788" y="1565275"/>
          <p14:tracePt t="44019" x="6308725" y="1550988"/>
          <p14:tracePt t="44086" x="6315075" y="1550988"/>
          <p14:tracePt t="44093" x="6323013" y="1550988"/>
          <p14:tracePt t="44101" x="6351588" y="1550988"/>
          <p14:tracePt t="44109" x="6394450" y="1550988"/>
          <p14:tracePt t="44119" x="6451600" y="1550988"/>
          <p14:tracePt t="44135" x="6457950" y="1550988"/>
          <p14:tracePt t="44173" x="6465888" y="1550988"/>
          <p14:tracePt t="44205" x="6480175" y="1550988"/>
          <p14:tracePt t="44213" x="6486525" y="1550988"/>
          <p14:tracePt t="44221" x="6494463" y="1550988"/>
          <p14:tracePt t="44237" x="6500813" y="1550988"/>
          <p14:tracePt t="44435" x="6500813" y="1536700"/>
          <p14:tracePt t="44453" x="6472238" y="1536700"/>
          <p14:tracePt t="44462" x="6415088" y="1508125"/>
          <p14:tracePt t="44470" x="6337300" y="1465263"/>
          <p14:tracePt t="44470" x="6315075" y="1465263"/>
          <p14:tracePt t="44486" x="6251575" y="1450975"/>
          <p14:tracePt t="44502" x="6194425" y="1450975"/>
          <p14:tracePt t="44519" x="6151563" y="1450975"/>
          <p14:tracePt t="44535" x="6129338" y="1450975"/>
          <p14:tracePt t="44551" x="6094413" y="1450975"/>
          <p14:tracePt t="44568" x="6072188" y="1450975"/>
          <p14:tracePt t="44585" x="6037263" y="1450975"/>
          <p14:tracePt t="44602" x="5986463" y="1450975"/>
          <p14:tracePt t="44618" x="5943600" y="1450975"/>
          <p14:tracePt t="44634" x="5894388" y="1450975"/>
          <p14:tracePt t="44652" x="5880100" y="1450975"/>
          <p14:tracePt t="44668" x="5851525" y="1450975"/>
          <p14:tracePt t="44684" x="5800725" y="1450975"/>
          <p14:tracePt t="44701" x="5786438" y="1450975"/>
          <p14:tracePt t="44774" x="5765800" y="1443038"/>
          <p14:tracePt t="44779" x="5757863" y="1443038"/>
          <p14:tracePt t="44783" x="5743575" y="1443038"/>
          <p14:tracePt t="44998" x="5772150" y="1436688"/>
          <p14:tracePt t="45006" x="5786438" y="1436688"/>
          <p14:tracePt t="45014" x="5829300" y="1414463"/>
          <p14:tracePt t="45029" x="5857875" y="1408113"/>
          <p14:tracePt t="45039" x="5865813" y="1408113"/>
          <p14:tracePt t="45051" x="5880100" y="1408113"/>
          <p14:tracePt t="45325" x="5900738" y="1400175"/>
          <p14:tracePt t="45389" x="5857875" y="1400175"/>
          <p14:tracePt t="45398" x="5737225" y="1400175"/>
          <p14:tracePt t="45406" x="5651500" y="1400175"/>
          <p14:tracePt t="45417" x="5543550" y="1414463"/>
          <p14:tracePt t="45417" x="5386388" y="1428750"/>
          <p14:tracePt t="45434" x="5172075" y="1479550"/>
          <p14:tracePt t="45451" x="4829175" y="1514475"/>
          <p14:tracePt t="45467" x="4457700" y="1571625"/>
          <p14:tracePt t="45484" x="4137025" y="1571625"/>
          <p14:tracePt t="45500" x="3808413" y="1571625"/>
          <p14:tracePt t="45517" x="3622675" y="1571625"/>
          <p14:tracePt t="45534" x="3408363" y="1543050"/>
          <p14:tracePt t="45550" x="3179763" y="1528763"/>
          <p14:tracePt t="45568" x="2922588" y="1471613"/>
          <p14:tracePt t="45583" x="2657475" y="1428750"/>
          <p14:tracePt t="45600" x="2457450" y="1365250"/>
          <p14:tracePt t="45616" x="2365375" y="1343025"/>
          <p14:tracePt t="45633" x="2257425" y="1336675"/>
          <p14:tracePt t="45650" x="2151063" y="1336675"/>
          <p14:tracePt t="45666" x="2079625" y="1336675"/>
          <p14:tracePt t="45684" x="2043113" y="1336675"/>
          <p14:tracePt t="45699" x="2008188" y="1336675"/>
          <p14:tracePt t="45699" x="1951038" y="1336675"/>
          <p14:tracePt t="45717" x="1857375" y="1314450"/>
          <p14:tracePt t="45733" x="1714500" y="1285875"/>
          <p14:tracePt t="45750" x="1600200" y="1279525"/>
          <p14:tracePt t="45767" x="1522413" y="1257300"/>
          <p14:tracePt t="45784" x="1485900" y="1257300"/>
          <p14:tracePt t="45800" x="1471613" y="1250950"/>
          <p14:tracePt t="45816" x="1450975" y="1250950"/>
          <p14:tracePt t="45833" x="1428750" y="1250950"/>
          <p14:tracePt t="45850" x="1385888" y="1250950"/>
          <p14:tracePt t="45867" x="1308100" y="1250950"/>
          <p14:tracePt t="45883" x="1236663" y="1250950"/>
          <p14:tracePt t="45900" x="1200150" y="1250950"/>
          <p14:tracePt t="45916" x="1193800" y="1250950"/>
          <p14:tracePt t="45916" x="1185863" y="1250950"/>
          <p14:tracePt t="46085" x="1200150" y="1250950"/>
          <p14:tracePt t="46093" x="1214438" y="1250950"/>
          <p14:tracePt t="46101" x="1265238" y="1257300"/>
          <p14:tracePt t="46109" x="1357313" y="1265238"/>
          <p14:tracePt t="46118" x="1408113" y="1265238"/>
          <p14:tracePt t="46132" x="1550988" y="1265238"/>
          <p14:tracePt t="46150" x="1679575" y="1265238"/>
          <p14:tracePt t="46166" x="1865313" y="1265238"/>
          <p14:tracePt t="46183" x="2171700" y="1265238"/>
          <p14:tracePt t="46199" x="2543175" y="1265238"/>
          <p14:tracePt t="46216" x="2965450" y="1265238"/>
          <p14:tracePt t="46233" x="3322638" y="1265238"/>
          <p14:tracePt t="46249" x="3529013" y="1265238"/>
          <p14:tracePt t="46265" x="3679825" y="1308100"/>
          <p14:tracePt t="46282" x="3786188" y="1314450"/>
          <p14:tracePt t="46300" x="4014788" y="1343025"/>
          <p14:tracePt t="46316" x="4386263" y="1343025"/>
          <p14:tracePt t="46332" x="4929188" y="1371600"/>
          <p14:tracePt t="46349" x="5151438" y="1371600"/>
          <p14:tracePt t="46365" x="5308600" y="1371600"/>
          <p14:tracePt t="46383" x="5372100" y="1371600"/>
          <p14:tracePt t="46398" x="5429250" y="1371600"/>
          <p14:tracePt t="46416" x="5494338" y="1371600"/>
          <p14:tracePt t="46432" x="5557838" y="1379538"/>
          <p14:tracePt t="46449" x="5686425" y="1379538"/>
          <p14:tracePt t="46466" x="5794375" y="1379538"/>
          <p14:tracePt t="46482" x="5915025" y="1379538"/>
          <p14:tracePt t="46500" x="5994400" y="1393825"/>
          <p14:tracePt t="46516" x="6043613" y="1400175"/>
          <p14:tracePt t="46533" x="6072188" y="1400175"/>
          <p14:tracePt t="46629" x="6080125" y="1400175"/>
          <p14:tracePt t="46637" x="6115050" y="1400175"/>
          <p14:tracePt t="46637" x="6129338" y="1400175"/>
          <p14:tracePt t="46648" x="6165850" y="1400175"/>
          <p14:tracePt t="46665" x="6194425" y="1400175"/>
          <p14:tracePt t="46682" x="6208713" y="1385888"/>
          <p14:tracePt t="46733" x="6215063" y="1379538"/>
          <p14:tracePt t="46781" x="6229350" y="1379538"/>
          <p14:tracePt t="46789" x="6237288" y="1379538"/>
          <p14:tracePt t="46806" x="6251575" y="1385888"/>
          <p14:tracePt t="46815" x="6251575" y="1393825"/>
          <p14:tracePt t="46820" x="6257925" y="1428750"/>
          <p14:tracePt t="46831" x="6257925" y="1457325"/>
          <p14:tracePt t="46848" x="6257925" y="1471613"/>
          <p14:tracePt t="46865" x="6257925" y="1485900"/>
          <p14:tracePt t="46882" x="6251575" y="1500188"/>
          <p14:tracePt t="46899" x="6243638" y="1508125"/>
          <p14:tracePt t="46915" x="6229350" y="1508125"/>
          <p14:tracePt t="46932" x="6208713" y="1508125"/>
          <p14:tracePt t="46948" x="6194425" y="1508125"/>
          <p14:tracePt t="46965" x="6151563" y="1508125"/>
          <p14:tracePt t="46982" x="6143625" y="1500188"/>
          <p14:tracePt t="47021" x="6143625" y="1493838"/>
          <p14:tracePt t="47030" x="6143625" y="1485900"/>
          <p14:tracePt t="47038" x="6143625" y="1465263"/>
          <p14:tracePt t="47048" x="6143625" y="1450975"/>
          <p14:tracePt t="47065" x="6157913" y="1436688"/>
          <p14:tracePt t="47081" x="6172200" y="1428750"/>
          <p14:tracePt t="47098" x="6186488" y="1408113"/>
          <p14:tracePt t="47115" x="6200775" y="1400175"/>
          <p14:tracePt t="47157" x="6208713" y="1393825"/>
          <p14:tracePt t="47349" x="6208713" y="1385888"/>
          <p14:tracePt t="47358" x="6200775" y="1385888"/>
          <p14:tracePt t="47366" x="6194425" y="1385888"/>
          <p14:tracePt t="47381" x="6157913" y="1385888"/>
          <p14:tracePt t="47382" x="6129338" y="1385888"/>
          <p14:tracePt t="47397" x="6086475" y="1385888"/>
          <p14:tracePt t="47414" x="6029325" y="1385888"/>
          <p14:tracePt t="47430" x="5880100" y="1365250"/>
          <p14:tracePt t="47447" x="5757863" y="1365250"/>
          <p14:tracePt t="47464" x="5629275" y="1365250"/>
          <p14:tracePt t="47480" x="5443538" y="1365250"/>
          <p14:tracePt t="47498" x="5237163" y="1365250"/>
          <p14:tracePt t="47514" x="5029200" y="1365250"/>
          <p14:tracePt t="47531" x="4843463" y="1365250"/>
          <p14:tracePt t="47547" x="4600575" y="1365250"/>
          <p14:tracePt t="47564" x="4279900" y="1365250"/>
          <p14:tracePt t="47580" x="3586163" y="1414463"/>
          <p14:tracePt t="47598" x="3057525" y="1485900"/>
          <p14:tracePt t="47614" x="2722563" y="1528763"/>
          <p14:tracePt t="47630" x="2593975" y="1565275"/>
          <p14:tracePt t="47647" x="2551113" y="1579563"/>
          <p14:tracePt t="47664" x="2514600" y="1600200"/>
          <p14:tracePt t="47681" x="2465388" y="1628775"/>
          <p14:tracePt t="47697" x="2422525" y="1657350"/>
          <p14:tracePt t="47714" x="2365375" y="1671638"/>
          <p14:tracePt t="47730" x="2336800" y="1700213"/>
          <p14:tracePt t="47746" x="2286000" y="1722438"/>
          <p14:tracePt t="47764" x="2214563" y="1757363"/>
          <p14:tracePt t="47780" x="2157413" y="1793875"/>
          <p14:tracePt t="47798" x="2122488" y="1808163"/>
          <p14:tracePt t="47813" x="2100263" y="1828800"/>
          <p14:tracePt t="47831" x="2057400" y="1851025"/>
          <p14:tracePt t="47847" x="1943100" y="1893888"/>
          <p14:tracePt t="47864" x="1779588" y="1951038"/>
          <p14:tracePt t="47880" x="1600200" y="1985963"/>
          <p14:tracePt t="47897" x="1500188" y="2022475"/>
          <p14:tracePt t="47913" x="1422400" y="2051050"/>
          <p14:tracePt t="47930" x="1350963" y="2057400"/>
          <p14:tracePt t="47947" x="1308100" y="2065338"/>
          <p14:tracePt t="47963" x="1257300" y="2085975"/>
          <p14:tracePt t="47980" x="1200150" y="2108200"/>
          <p14:tracePt t="47996" x="1108075" y="2114550"/>
          <p14:tracePt t="48013" x="1065213" y="2122488"/>
          <p14:tracePt t="48030" x="1028700" y="2136775"/>
          <p14:tracePt t="48189" x="1036638" y="2136775"/>
          <p14:tracePt t="48197" x="1057275" y="2128838"/>
          <p14:tracePt t="48197" x="1071563" y="2122488"/>
          <p14:tracePt t="48213" x="1100138" y="2122488"/>
          <p14:tracePt t="48231" x="1114425" y="2114550"/>
          <p14:tracePt t="48247" x="1128713" y="2114550"/>
          <p14:tracePt t="48285" x="1136650" y="2114550"/>
          <p14:tracePt t="48302" x="1143000" y="2100263"/>
          <p14:tracePt t="48317" x="1150938" y="2100263"/>
          <p14:tracePt t="48510" x="1165225" y="2100263"/>
          <p14:tracePt t="48542" x="1165225" y="2093913"/>
          <p14:tracePt t="48568" x="1171575" y="2085975"/>
          <p14:tracePt t="48580" x="1179513" y="2079625"/>
          <p14:tracePt t="48596" x="1179513" y="2071688"/>
          <p14:tracePt t="48632" x="1185863" y="2065338"/>
          <p14:tracePt t="48670" x="1071563" y="2222500"/>
          <p14:tracePt t="48725" x="1079500" y="2214563"/>
          <p14:tracePt t="48789" x="1085850" y="2193925"/>
          <p14:tracePt t="48805" x="1093788" y="2179638"/>
          <p14:tracePt t="48813" x="1108075" y="2179638"/>
          <p14:tracePt t="48830" x="1114425" y="2171700"/>
          <p14:tracePt t="48861" x="1122363" y="2165350"/>
          <p14:tracePt t="48878" x="1150938" y="2165350"/>
          <p14:tracePt t="48886" x="1171575" y="2165350"/>
          <p14:tracePt t="48886" x="0" y="0"/>
        </p14:tracePtLst>
        <p14:tracePtLst>
          <p14:tracePt t="50080" x="6386513" y="1651000"/>
          <p14:tracePt t="50091" x="6394450" y="1651000"/>
          <p14:tracePt t="50100" x="6400800" y="1651000"/>
          <p14:tracePt t="50108" x="6415088" y="1643063"/>
          <p14:tracePt t="50116" x="6423025" y="1636713"/>
          <p14:tracePt t="50125" x="6437313" y="1628775"/>
          <p14:tracePt t="50142" x="6443663" y="1622425"/>
          <p14:tracePt t="50158" x="6465888" y="1622425"/>
          <p14:tracePt t="50176" x="6500813" y="1614488"/>
          <p14:tracePt t="50193" x="6543675" y="1593850"/>
          <p14:tracePt t="50209" x="6600825" y="1585913"/>
          <p14:tracePt t="50225" x="6615113" y="1585913"/>
          <p14:tracePt t="50348" x="6572250" y="1593850"/>
          <p14:tracePt t="50356" x="6500813" y="1622425"/>
          <p14:tracePt t="50364" x="6472238" y="1643063"/>
          <p14:tracePt t="50375" x="6451600" y="1651000"/>
          <p14:tracePt t="50375" x="6429375" y="1665288"/>
          <p14:tracePt t="50393" x="6372225" y="1693863"/>
          <p14:tracePt t="50409" x="6315075" y="1728788"/>
          <p14:tracePt t="50426" x="6243638" y="1757363"/>
          <p14:tracePt t="50442" x="6208713" y="1800225"/>
          <p14:tracePt t="50459" x="6157913" y="1843088"/>
          <p14:tracePt t="50475" x="6137275" y="1908175"/>
          <p14:tracePt t="50492" x="6108700" y="1965325"/>
          <p14:tracePt t="50508" x="6100763" y="1971675"/>
          <p14:tracePt t="50564" x="6100763" y="1979613"/>
          <p14:tracePt t="50572" x="6100763" y="1993900"/>
          <p14:tracePt t="50588" x="6100763" y="2000250"/>
          <p14:tracePt t="50596" x="6100763" y="2008188"/>
          <p14:tracePt t="50612" x="6100763" y="2014538"/>
          <p14:tracePt t="50724" x="6100763" y="2028825"/>
          <p14:tracePt t="50765" x="6100763" y="2051050"/>
          <p14:tracePt t="50773" x="6108700" y="2051050"/>
          <p14:tracePt t="50925" x="6122988" y="2051050"/>
          <p14:tracePt t="51365" x="6115050" y="2051050"/>
          <p14:tracePt t="51373" x="6108700" y="2051050"/>
          <p14:tracePt t="51374" x="6086475" y="2051050"/>
          <p14:tracePt t="51392" x="6080125" y="2051050"/>
          <p14:tracePt t="51517" x="6086475" y="2051050"/>
          <p14:tracePt t="51853" x="6080125" y="2051050"/>
          <p14:tracePt t="51861" x="6015038" y="2051050"/>
          <p14:tracePt t="51868" x="5943600" y="2051050"/>
          <p14:tracePt t="51875" x="5722938" y="2051050"/>
          <p14:tracePt t="51890" x="5500688" y="2051050"/>
          <p14:tracePt t="51907" x="5322888" y="2043113"/>
          <p14:tracePt t="51923" x="5122863" y="2014538"/>
          <p14:tracePt t="51940" x="4965700" y="1979613"/>
          <p14:tracePt t="51957" x="4786313" y="1943100"/>
          <p14:tracePt t="51973" x="4572000" y="1871663"/>
          <p14:tracePt t="51990" x="4371975" y="1822450"/>
          <p14:tracePt t="52006" x="4157663" y="1785938"/>
          <p14:tracePt t="52023" x="3971925" y="1771650"/>
          <p14:tracePt t="52039" x="3765550" y="1757363"/>
          <p14:tracePt t="52056" x="3536950" y="1743075"/>
          <p14:tracePt t="52073" x="3328988" y="1743075"/>
          <p14:tracePt t="52090" x="3157538" y="1743075"/>
          <p14:tracePt t="52106" x="3014663" y="1743075"/>
          <p14:tracePt t="52123" x="2914650" y="1743075"/>
          <p14:tracePt t="52123" x="2886075" y="1743075"/>
          <p14:tracePt t="52141" x="2843213" y="1743075"/>
          <p14:tracePt t="52157" x="2751138" y="1765300"/>
          <p14:tracePt t="52173" x="2651125" y="1779588"/>
          <p14:tracePt t="52190" x="2557463" y="1785938"/>
          <p14:tracePt t="52207" x="2500313" y="1785938"/>
          <p14:tracePt t="52223" x="2479675" y="1793875"/>
          <p14:tracePt t="52239" x="2428875" y="1814513"/>
          <p14:tracePt t="52256" x="2336800" y="1814513"/>
          <p14:tracePt t="52272" x="2228850" y="1828800"/>
          <p14:tracePt t="52290" x="2157413" y="1836738"/>
          <p14:tracePt t="52306" x="2122488" y="1836738"/>
          <p14:tracePt t="52323" x="2108200" y="1836738"/>
          <p14:tracePt t="52339" x="2051050" y="1836738"/>
          <p14:tracePt t="52356" x="1985963" y="1836738"/>
          <p14:tracePt t="52372" x="1928813" y="1836738"/>
          <p14:tracePt t="52389" x="1871663" y="1822450"/>
          <p14:tracePt t="52406" x="1836738" y="1814513"/>
          <p14:tracePt t="52422" x="1814513" y="1800225"/>
          <p14:tracePt t="52439" x="1757363" y="1771650"/>
          <p14:tracePt t="52456" x="1693863" y="1736725"/>
          <p14:tracePt t="52473" x="1643063" y="1708150"/>
          <p14:tracePt t="52489" x="1593850" y="1671638"/>
          <p14:tracePt t="52506" x="1571625" y="1643063"/>
          <p14:tracePt t="52522" x="1550988" y="1628775"/>
          <p14:tracePt t="52564" x="1536700" y="1608138"/>
          <p14:tracePt t="52612" x="1528763" y="1579563"/>
          <p14:tracePt t="52620" x="1514475" y="1571625"/>
          <p14:tracePt t="52622" x="1485900" y="1550988"/>
          <p14:tracePt t="52781" x="1479550" y="1550988"/>
          <p14:tracePt t="52789" x="1471613" y="1550988"/>
          <p14:tracePt t="52795" x="1465263" y="1557338"/>
          <p14:tracePt t="52805" x="1457325" y="1565275"/>
          <p14:tracePt t="52908" x="1450975" y="1571625"/>
          <p14:tracePt t="52916" x="1443038" y="1579563"/>
          <p14:tracePt t="52924" x="1436688" y="1585913"/>
          <p14:tracePt t="52932" x="1428750" y="1593850"/>
          <p14:tracePt t="52964" x="1422400" y="1600200"/>
          <p14:tracePt t="52975" x="1414463" y="1608138"/>
          <p14:tracePt t="52989" x="1414463" y="1614488"/>
          <p14:tracePt t="53036" x="1414463" y="1622425"/>
          <p14:tracePt t="53044" x="1408113" y="1628775"/>
          <p14:tracePt t="53380" x="1414463" y="1628775"/>
          <p14:tracePt t="53380" x="1422400" y="1628775"/>
          <p14:tracePt t="53396" x="1436688" y="1622425"/>
          <p14:tracePt t="53404" x="1450975" y="1593850"/>
          <p14:tracePt t="53407" x="1465263" y="1557338"/>
          <p14:tracePt t="53425" x="1471613" y="1522413"/>
          <p14:tracePt t="53438" x="1471613" y="1485900"/>
          <p14:tracePt t="53455" x="1485900" y="1450975"/>
          <p14:tracePt t="53472" x="1485900" y="1436688"/>
          <p14:tracePt t="53487" x="1485900" y="1414463"/>
          <p14:tracePt t="53505" x="1485900" y="1400175"/>
          <p14:tracePt t="53520" x="1485900" y="1385888"/>
          <p14:tracePt t="53538" x="1485900" y="1357313"/>
          <p14:tracePt t="53554" x="1485900" y="1336675"/>
          <p14:tracePt t="53571" x="1485900" y="1322388"/>
          <p14:tracePt t="53588" x="1485900" y="1308100"/>
          <p14:tracePt t="53804" x="1485900" y="1328738"/>
          <p14:tracePt t="53820" x="1485900" y="1343025"/>
          <p14:tracePt t="53828" x="1485900" y="1350963"/>
          <p14:tracePt t="53833" x="1485900" y="1365250"/>
          <p14:tracePt t="53837" x="1485900" y="1371600"/>
          <p14:tracePt t="53853" x="1485900" y="1379538"/>
          <p14:tracePt t="53871" x="1485900" y="1385888"/>
          <p14:tracePt t="53888" x="1485900" y="1400175"/>
          <p14:tracePt t="53904" x="1485900" y="1408113"/>
          <p14:tracePt t="53940" x="1485900" y="1414463"/>
          <p14:tracePt t="54060" x="1485900" y="1422400"/>
          <p14:tracePt t="54068" x="1485900" y="1443038"/>
          <p14:tracePt t="54076" x="1485900" y="1479550"/>
          <p14:tracePt t="54087" x="1485900" y="1536700"/>
          <p14:tracePt t="54104" x="1485900" y="1600200"/>
          <p14:tracePt t="54120" x="1485900" y="1665288"/>
          <p14:tracePt t="54137" x="1485900" y="1708150"/>
          <p14:tracePt t="54153" x="1485900" y="1757363"/>
          <p14:tracePt t="54170" x="1485900" y="1779588"/>
          <p14:tracePt t="54186" x="1485900" y="1808163"/>
          <p14:tracePt t="54203" x="1485900" y="1857375"/>
          <p14:tracePt t="54220" x="1485900" y="1885950"/>
          <p14:tracePt t="54237" x="1485900" y="1900238"/>
          <p14:tracePt t="54253" x="1485900" y="1914525"/>
          <p14:tracePt t="54270" x="1485900" y="1928813"/>
          <p14:tracePt t="54287" x="1485900" y="1936750"/>
          <p14:tracePt t="54303" x="1485900" y="1957388"/>
          <p14:tracePt t="54320" x="1485900" y="1965325"/>
          <p14:tracePt t="54336" x="1485900" y="1985963"/>
          <p14:tracePt t="54353" x="1471613" y="2014538"/>
          <p14:tracePt t="54369" x="1471613" y="2028825"/>
          <p14:tracePt t="54386" x="1465263" y="2051050"/>
          <p14:tracePt t="54404" x="1457325" y="2071688"/>
          <p14:tracePt t="54419" x="1450975" y="2093913"/>
          <p14:tracePt t="54437" x="1450975" y="2108200"/>
          <p14:tracePt t="54453" x="1436688" y="2122488"/>
          <p14:tracePt t="54500" x="1422400" y="2128838"/>
          <p14:tracePt t="54508" x="1422400" y="2157413"/>
          <p14:tracePt t="54517" x="1422400" y="2165350"/>
          <p14:tracePt t="54525" x="1422400" y="2185988"/>
          <p14:tracePt t="54539" x="1414463" y="2193925"/>
          <p14:tracePt t="54653" x="1414463" y="2200275"/>
          <p14:tracePt t="54900" x="1414463" y="2208213"/>
          <p14:tracePt t="54908" x="1428750" y="2208213"/>
          <p14:tracePt t="54913" x="1443038" y="2208213"/>
          <p14:tracePt t="54919" x="1457325" y="2193925"/>
          <p14:tracePt t="54935" x="1465263" y="2185988"/>
          <p14:tracePt t="54952" x="1471613" y="2179638"/>
          <p14:tracePt t="54969" x="1479550" y="2165350"/>
          <p14:tracePt t="54986" x="1493838" y="2136775"/>
          <p14:tracePt t="55002" x="1508125" y="2122488"/>
          <p14:tracePt t="55018" x="1514475" y="2108200"/>
          <p14:tracePt t="55036" x="1514475" y="2085975"/>
          <p14:tracePt t="55052" x="1514475" y="2079625"/>
          <p14:tracePt t="55092" x="1522413" y="2071688"/>
          <p14:tracePt t="55131" x="1522413" y="2057400"/>
          <p14:tracePt t="55148" x="1522413" y="2051050"/>
          <p14:tracePt t="56812" x="1528763" y="2043113"/>
          <p14:tracePt t="56820" x="1536700" y="2043113"/>
          <p14:tracePt t="56860" x="1543050" y="2043113"/>
          <p14:tracePt t="56900" x="1550988" y="2043113"/>
          <p14:tracePt t="56913" x="1557338" y="2043113"/>
          <p14:tracePt t="57124" x="1565275" y="2051050"/>
          <p14:tracePt t="57140" x="1579563" y="2057400"/>
          <p14:tracePt t="57276" x="1585913" y="2065338"/>
          <p14:tracePt t="57292" x="1593850" y="2071688"/>
          <p14:tracePt t="57308" x="1600200" y="2079625"/>
          <p14:tracePt t="57316" x="1608138" y="2085975"/>
          <p14:tracePt t="57320" x="1614488" y="2093913"/>
          <p14:tracePt t="57356" x="1622425" y="2100263"/>
          <p14:tracePt t="57357" x="1628775" y="2100263"/>
          <p14:tracePt t="57365" x="1643063" y="2114550"/>
          <p14:tracePt t="57404" x="1657350" y="2122488"/>
          <p14:tracePt t="57416" x="1665288" y="2128838"/>
          <p14:tracePt t="57432" x="1665288" y="2151063"/>
          <p14:tracePt t="57433" x="1671638" y="2165350"/>
          <p14:tracePt t="57449" x="1671638" y="2171700"/>
          <p14:tracePt t="57465" x="1671638" y="2185988"/>
          <p14:tracePt t="57516" x="1671638" y="2193925"/>
          <p14:tracePt t="57532" x="1671638" y="2200275"/>
          <p14:tracePt t="57543" x="1671638" y="2208213"/>
          <p14:tracePt t="57548" x="1671638" y="2228850"/>
          <p14:tracePt t="57565" x="1671638" y="2236788"/>
          <p14:tracePt t="57581" x="1671638" y="2243138"/>
          <p14:tracePt t="57628" x="1671638" y="2257425"/>
          <p14:tracePt t="57637" x="1671638" y="2265363"/>
          <p14:tracePt t="57652" x="1671638" y="2271713"/>
          <p14:tracePt t="57659" x="1671638" y="2279650"/>
          <p14:tracePt t="57664" x="1693863" y="2308225"/>
          <p14:tracePt t="57717" x="1693863" y="2314575"/>
          <p14:tracePt t="57724" x="1693863" y="2322513"/>
          <p14:tracePt t="57740" x="1693863" y="2336800"/>
          <p14:tracePt t="57756" x="1693863" y="2343150"/>
          <p14:tracePt t="57772" x="1693863" y="2351088"/>
          <p14:tracePt t="57780" x="1693863" y="2357438"/>
          <p14:tracePt t="57789" x="1700213" y="2393950"/>
          <p14:tracePt t="57820" x="1700213" y="2400300"/>
          <p14:tracePt t="57831" x="1700213" y="2414588"/>
          <p14:tracePt t="57836" x="1700213" y="2422525"/>
          <p14:tracePt t="57848" x="1700213" y="2436813"/>
          <p14:tracePt t="57864" x="1700213" y="2457450"/>
          <p14:tracePt t="57882" x="1700213" y="2465388"/>
          <p14:tracePt t="57897" x="1700213" y="2471738"/>
          <p14:tracePt t="57915" x="1700213" y="2479675"/>
          <p14:tracePt t="57931" x="1700213" y="2500313"/>
          <p14:tracePt t="57948" x="1700213" y="2514600"/>
          <p14:tracePt t="58060" x="1700213" y="2528888"/>
          <p14:tracePt t="58076" x="1700213" y="2536825"/>
          <p14:tracePt t="58093" x="1700213" y="2543175"/>
          <p14:tracePt t="58100" x="1700213" y="2551113"/>
          <p14:tracePt t="58164" x="1708150" y="2565400"/>
          <p14:tracePt t="58228" x="1708150" y="2571750"/>
          <p14:tracePt t="58244" x="1714500" y="2579688"/>
          <p14:tracePt t="58252" x="1722438" y="2579688"/>
          <p14:tracePt t="58260" x="1736725" y="2579688"/>
          <p14:tracePt t="58268" x="1793875" y="2579688"/>
          <p14:tracePt t="58284" x="1871663" y="2579688"/>
          <p14:tracePt t="58297" x="1928813" y="2579688"/>
          <p14:tracePt t="58314" x="2014538" y="2579688"/>
          <p14:tracePt t="58331" x="2071688" y="2579688"/>
          <p14:tracePt t="58347" x="2165350" y="2579688"/>
          <p14:tracePt t="58365" x="2251075" y="2579688"/>
          <p14:tracePt t="58380" x="2343150" y="2579688"/>
          <p14:tracePt t="58398" x="2422525" y="2579688"/>
          <p14:tracePt t="58414" x="2493963" y="2579688"/>
          <p14:tracePt t="58431" x="2514600" y="2579688"/>
          <p14:tracePt t="58447" x="2543175" y="2579688"/>
          <p14:tracePt t="58463" x="2579688" y="2579688"/>
          <p14:tracePt t="58481" x="2622550" y="2593975"/>
          <p14:tracePt t="58497" x="2636838" y="2593975"/>
          <p14:tracePt t="58514" x="2700338" y="2593975"/>
          <p14:tracePt t="58530" x="2743200" y="2593975"/>
          <p14:tracePt t="58547" x="2786063" y="2593975"/>
          <p14:tracePt t="58563" x="2828925" y="2593975"/>
          <p14:tracePt t="58580" x="2851150" y="2593975"/>
          <p14:tracePt t="58597" x="2871788" y="2593975"/>
          <p14:tracePt t="58613" x="2879725" y="2593975"/>
          <p14:tracePt t="58860" x="2908300" y="2593975"/>
          <p14:tracePt t="58868" x="2957513" y="2593975"/>
          <p14:tracePt t="58876" x="2986088" y="2593975"/>
          <p14:tracePt t="58879" x="3122613" y="2593975"/>
          <p14:tracePt t="58897" x="3314700" y="2593975"/>
          <p14:tracePt t="58913" x="3536950" y="2593975"/>
          <p14:tracePt t="58930" x="3722688" y="2593975"/>
          <p14:tracePt t="58946" x="3900488" y="2593975"/>
          <p14:tracePt t="58963" x="4000500" y="2593975"/>
          <p14:tracePt t="58979" x="4165600" y="2593975"/>
          <p14:tracePt t="58998" x="4271963" y="2593975"/>
          <p14:tracePt t="59013" x="4394200" y="2593975"/>
          <p14:tracePt t="59030" x="4500563" y="2593975"/>
          <p14:tracePt t="59046" x="4672013" y="2593975"/>
          <p14:tracePt t="59063" x="4843463" y="2593975"/>
          <p14:tracePt t="59079" x="4986338" y="2593975"/>
          <p14:tracePt t="59096" x="5108575" y="2593975"/>
          <p14:tracePt t="59114" x="5194300" y="2593975"/>
          <p14:tracePt t="59130" x="5286375" y="2593975"/>
          <p14:tracePt t="59147" x="5408613" y="2593975"/>
          <p14:tracePt t="59163" x="5565775" y="2593975"/>
          <p14:tracePt t="59179" x="5672138" y="2593975"/>
          <p14:tracePt t="59196" x="5743575" y="2565400"/>
          <p14:tracePt t="59213" x="5822950" y="2543175"/>
          <p14:tracePt t="59230" x="5922963" y="2514600"/>
          <p14:tracePt t="59246" x="5986463" y="2493963"/>
          <p14:tracePt t="59263" x="6072188" y="2451100"/>
          <p14:tracePt t="59279" x="6157913" y="2408238"/>
          <p14:tracePt t="59296" x="6237288" y="2365375"/>
          <p14:tracePt t="59313" x="6308725" y="2336800"/>
          <p14:tracePt t="59330" x="6394450" y="2293938"/>
          <p14:tracePt t="59346" x="6465888" y="2243138"/>
          <p14:tracePt t="59363" x="6529388" y="2228850"/>
          <p14:tracePt t="59379" x="6657975" y="2171700"/>
          <p14:tracePt t="59396" x="6743700" y="2136775"/>
          <p14:tracePt t="59413" x="6829425" y="2093913"/>
          <p14:tracePt t="59429" x="6894513" y="2071688"/>
          <p14:tracePt t="59446" x="6980238" y="2028825"/>
          <p14:tracePt t="59462" x="7065963" y="1985963"/>
          <p14:tracePt t="59480" x="7180263" y="1957388"/>
          <p14:tracePt t="59496" x="7237413" y="1914525"/>
          <p14:tracePt t="59512" x="7323138" y="1885950"/>
          <p14:tracePt t="59529" x="7380288" y="1865313"/>
          <p14:tracePt t="59545" x="7443788" y="1836738"/>
          <p14:tracePt t="59562" x="7515225" y="1814513"/>
          <p14:tracePt t="59578" x="7537450" y="1793875"/>
          <p14:tracePt t="59597" x="7566025" y="1779588"/>
          <p14:tracePt t="59612" x="7566025" y="1765300"/>
          <p14:tracePt t="59629" x="7566025" y="1751013"/>
          <p14:tracePt t="59645" x="7566025" y="1728788"/>
          <p14:tracePt t="59663" x="7566025" y="1714500"/>
          <p14:tracePt t="59679" x="7551738" y="1700213"/>
          <p14:tracePt t="59696" x="7458075" y="1671638"/>
          <p14:tracePt t="59712" x="7329488" y="1636713"/>
          <p14:tracePt t="59728" x="7243763" y="1600200"/>
          <p14:tracePt t="59746" x="7180263" y="1565275"/>
          <p14:tracePt t="59762" x="7065963" y="1514475"/>
          <p14:tracePt t="59779" x="6900863" y="1479550"/>
          <p14:tracePt t="59795" x="6565900" y="1414463"/>
          <p14:tracePt t="59812" x="6337300" y="1357313"/>
          <p14:tracePt t="59828" x="6108700" y="1343025"/>
          <p14:tracePt t="59846" x="5965825" y="1308100"/>
          <p14:tracePt t="59862" x="5837238" y="1293813"/>
          <p14:tracePt t="59878" x="5700713" y="1285875"/>
          <p14:tracePt t="59896" x="5572125" y="1257300"/>
          <p14:tracePt t="59912" x="5380038" y="1250950"/>
          <p14:tracePt t="59928" x="5157788" y="1250950"/>
          <p14:tracePt t="59945" x="4851400" y="1250950"/>
          <p14:tracePt t="59962" x="4557713" y="1250950"/>
          <p14:tracePt t="59978" x="4308475" y="1250950"/>
          <p14:tracePt t="59995" x="4079875" y="1250950"/>
          <p14:tracePt t="60011" x="3757613" y="1250950"/>
          <p14:tracePt t="60028" x="3600450" y="1250950"/>
          <p14:tracePt t="60045" x="3457575" y="1250950"/>
          <p14:tracePt t="60062" x="3336925" y="1250950"/>
          <p14:tracePt t="60078" x="3228975" y="1250950"/>
          <p14:tracePt t="60095" x="3128963" y="1250950"/>
          <p14:tracePt t="60112" x="3014663" y="1265238"/>
          <p14:tracePt t="60128" x="2908300" y="1285875"/>
          <p14:tracePt t="60145" x="2786063" y="1336675"/>
          <p14:tracePt t="60161" x="2622550" y="1385888"/>
          <p14:tracePt t="60178" x="2493963" y="1443038"/>
          <p14:tracePt t="60195" x="2371725" y="1500188"/>
          <p14:tracePt t="60211" x="2236788" y="1614488"/>
          <p14:tracePt t="60229" x="2185988" y="1671638"/>
          <p14:tracePt t="60244" x="2165350" y="1743075"/>
          <p14:tracePt t="60261" x="2157413" y="1765300"/>
          <p14:tracePt t="60278" x="2157413" y="1808163"/>
          <p14:tracePt t="60295" x="2179638" y="1865313"/>
          <p14:tracePt t="60311" x="2251075" y="1908175"/>
          <p14:tracePt t="60328" x="2308225" y="1943100"/>
          <p14:tracePt t="60345" x="2365375" y="1985963"/>
          <p14:tracePt t="60361" x="2422525" y="2008188"/>
          <p14:tracePt t="60378" x="2593975" y="2057400"/>
          <p14:tracePt t="60394" x="2771775" y="2071688"/>
          <p14:tracePt t="60411" x="2914650" y="2108200"/>
          <p14:tracePt t="60427" x="3228975" y="2108200"/>
          <p14:tracePt t="60445" x="3465513" y="2100263"/>
          <p14:tracePt t="60461" x="3679825" y="2079625"/>
          <p14:tracePt t="60478" x="3951288" y="2079625"/>
          <p14:tracePt t="60494" x="4257675" y="2036763"/>
          <p14:tracePt t="60511" x="4622800" y="2008188"/>
          <p14:tracePt t="60527" x="4986338" y="1957388"/>
          <p14:tracePt t="60544" x="5308600" y="1957388"/>
          <p14:tracePt t="60561" x="5600700" y="1957388"/>
          <p14:tracePt t="60577" x="5808663" y="1993900"/>
          <p14:tracePt t="60594" x="5994400" y="2057400"/>
          <p14:tracePt t="60610" x="6115050" y="2085975"/>
          <p14:tracePt t="60610" x="6157913" y="2093913"/>
          <p14:tracePt t="60628" x="6208713" y="2093913"/>
          <p14:tracePt t="60644" x="6386513" y="2108200"/>
          <p14:tracePt t="60661" x="6543675" y="2108200"/>
          <p14:tracePt t="60677" x="6737350" y="2108200"/>
          <p14:tracePt t="60694" x="6923088" y="2108200"/>
          <p14:tracePt t="60711" x="7065963" y="2108200"/>
          <p14:tracePt t="60727" x="7180263" y="2108200"/>
          <p14:tracePt t="60744" x="7272338" y="2085975"/>
          <p14:tracePt t="60760" x="7358063" y="2071688"/>
          <p14:tracePt t="60777" x="7466013" y="2022475"/>
          <p14:tracePt t="60794" x="7537450" y="1985963"/>
          <p14:tracePt t="60811" x="7615238" y="1943100"/>
          <p14:tracePt t="60827" x="7658100" y="1900238"/>
          <p14:tracePt t="60844" x="7680325" y="1851025"/>
          <p14:tracePt t="60860" x="7680325" y="1822450"/>
          <p14:tracePt t="60878" x="7680325" y="1765300"/>
          <p14:tracePt t="60894" x="7672388" y="1722438"/>
          <p14:tracePt t="60910" x="7600950" y="1671638"/>
          <p14:tracePt t="60927" x="7515225" y="1628775"/>
          <p14:tracePt t="60943" x="7400925" y="1579563"/>
          <p14:tracePt t="60960" x="7272338" y="1543050"/>
          <p14:tracePt t="60976" x="7151688" y="1500188"/>
          <p14:tracePt t="60994" x="7058025" y="1471613"/>
          <p14:tracePt t="61010" x="6958013" y="1436688"/>
          <p14:tracePt t="61027" x="6865938" y="1428750"/>
          <p14:tracePt t="61027" x="6794500" y="1414463"/>
          <p14:tracePt t="61045" x="6672263" y="1414463"/>
          <p14:tracePt t="61061" x="6494463" y="1385888"/>
          <p14:tracePt t="61077" x="6308725" y="1385888"/>
          <p14:tracePt t="61093" x="6080125" y="1385888"/>
          <p14:tracePt t="61111" x="5894388" y="1385888"/>
          <p14:tracePt t="61127" x="5722938" y="1385888"/>
          <p14:tracePt t="61144" x="5580063" y="1385888"/>
          <p14:tracePt t="61160" x="5408613" y="1385888"/>
          <p14:tracePt t="61176" x="5151438" y="1385888"/>
          <p14:tracePt t="61193" x="4908550" y="1385888"/>
          <p14:tracePt t="61209" x="4708525" y="1385888"/>
          <p14:tracePt t="61227" x="4514850" y="1385888"/>
          <p14:tracePt t="61244" x="4237038" y="1385888"/>
          <p14:tracePt t="61261" x="4100513" y="1385888"/>
          <p14:tracePt t="61277" x="3937000" y="1408113"/>
          <p14:tracePt t="61294" x="3765550" y="1408113"/>
          <p14:tracePt t="61310" x="3579813" y="1408113"/>
          <p14:tracePt t="61326" x="3471863" y="1408113"/>
          <p14:tracePt t="61343" x="3357563" y="1428750"/>
          <p14:tracePt t="61359" x="3314700" y="1436688"/>
          <p14:tracePt t="61376" x="3279775" y="1443038"/>
          <p14:tracePt t="61393" x="3271838" y="1443038"/>
          <p14:tracePt t="61436" x="3236913" y="1443038"/>
          <p14:tracePt t="61444" x="3186113" y="1443038"/>
          <p14:tracePt t="61445" x="3128963" y="1428750"/>
          <p14:tracePt t="61459" x="2986088" y="1428750"/>
          <p14:tracePt t="61476" x="2894013" y="1428750"/>
          <p14:tracePt t="61492" x="2808288" y="1428750"/>
          <p14:tracePt t="61509" x="2765425" y="1428750"/>
          <p14:tracePt t="61527" x="2708275" y="1443038"/>
          <p14:tracePt t="61543" x="2679700" y="1450975"/>
          <p14:tracePt t="61560" x="2636838" y="1479550"/>
          <p14:tracePt t="61576" x="2614613" y="1493838"/>
          <p14:tracePt t="61593" x="2565400" y="1528763"/>
          <p14:tracePt t="61610" x="2522538" y="1550988"/>
          <p14:tracePt t="61626" x="2486025" y="1585913"/>
          <p14:tracePt t="61643" x="2443163" y="1665288"/>
          <p14:tracePt t="61659" x="2393950" y="1722438"/>
          <p14:tracePt t="61659" x="2386013" y="1765300"/>
          <p14:tracePt t="61677" x="2365375" y="1800225"/>
          <p14:tracePt t="61693" x="2365375" y="1814513"/>
          <p14:tracePt t="61709" x="2365375" y="1843088"/>
          <p14:tracePt t="61725" x="2365375" y="1879600"/>
          <p14:tracePt t="61743" x="2365375" y="1893888"/>
          <p14:tracePt t="61796" x="2365375" y="1900238"/>
          <p14:tracePt t="61805" x="2365375" y="1908175"/>
          <p14:tracePt t="61810" x="2379663" y="1922463"/>
          <p14:tracePt t="61818" x="2386013" y="1936750"/>
          <p14:tracePt t="61826" x="2443163" y="2000250"/>
          <p14:tracePt t="61842" x="2551113" y="2093913"/>
          <p14:tracePt t="61860" x="2686050" y="2151063"/>
          <p14:tracePt t="61860" x="2765425" y="2193925"/>
          <p14:tracePt t="61876" x="2879725" y="2251075"/>
          <p14:tracePt t="61893" x="2951163" y="2293938"/>
          <p14:tracePt t="61909" x="3022600" y="2322513"/>
          <p14:tracePt t="61926" x="3079750" y="2351088"/>
          <p14:tracePt t="61942" x="3151188" y="2386013"/>
          <p14:tracePt t="61959" x="3286125" y="2408238"/>
          <p14:tracePt t="61975" x="3429000" y="2443163"/>
          <p14:tracePt t="61992" x="3508375" y="2443163"/>
          <p14:tracePt t="62008" x="3571875" y="2451100"/>
          <p14:tracePt t="62025" x="3657600" y="2486025"/>
          <p14:tracePt t="62042" x="3765550" y="2493963"/>
          <p14:tracePt t="62058" x="3886200" y="2508250"/>
          <p14:tracePt t="62075" x="4200525" y="2522538"/>
          <p14:tracePt t="62093" x="4357688" y="2522538"/>
          <p14:tracePt t="62109" x="4514850" y="2522538"/>
          <p14:tracePt t="62125" x="4614863" y="2522538"/>
          <p14:tracePt t="62142" x="4722813" y="2522538"/>
          <p14:tracePt t="62159" x="4829175" y="2522538"/>
          <p14:tracePt t="62175" x="4937125" y="2522538"/>
          <p14:tracePt t="62192" x="5114925" y="2543175"/>
          <p14:tracePt t="62209" x="5351463" y="2543175"/>
          <p14:tracePt t="62225" x="5608638" y="2543175"/>
          <p14:tracePt t="62241" x="5865813" y="2543175"/>
          <p14:tracePt t="62258" x="6072188" y="2543175"/>
          <p14:tracePt t="62275" x="6315075" y="2543175"/>
          <p14:tracePt t="62293" x="6472238" y="2543175"/>
          <p14:tracePt t="62308" x="6608763" y="2543175"/>
          <p14:tracePt t="62325" x="6751638" y="2543175"/>
          <p14:tracePt t="62341" x="6908800" y="2543175"/>
          <p14:tracePt t="62358" x="7043738" y="2543175"/>
          <p14:tracePt t="62376" x="7200900" y="2543175"/>
          <p14:tracePt t="62392" x="7343775" y="2543175"/>
          <p14:tracePt t="62409" x="7480300" y="2543175"/>
          <p14:tracePt t="62424" x="7586663" y="2543175"/>
          <p14:tracePt t="62441" x="7694613" y="2543175"/>
          <p14:tracePt t="62458" x="7829550" y="2543175"/>
          <p14:tracePt t="62475" x="8001000" y="2493963"/>
          <p14:tracePt t="62492" x="8066088" y="2465388"/>
          <p14:tracePt t="62508" x="8123238" y="2414588"/>
          <p14:tracePt t="62525" x="8151813" y="2379663"/>
          <p14:tracePt t="62541" x="8180388" y="2308225"/>
          <p14:tracePt t="62558" x="8180388" y="2265363"/>
          <p14:tracePt t="62574" x="8180388" y="2208213"/>
          <p14:tracePt t="62592" x="8180388" y="2157413"/>
          <p14:tracePt t="62608" x="8180388" y="2100263"/>
          <p14:tracePt t="62624" x="8172450" y="2065338"/>
          <p14:tracePt t="62641" x="8172450" y="2043113"/>
          <p14:tracePt t="62657" x="8172450" y="2014538"/>
          <p14:tracePt t="62675" x="8166100" y="1979613"/>
          <p14:tracePt t="62691" x="8137525" y="1943100"/>
          <p14:tracePt t="62691" x="8129588" y="1936750"/>
          <p14:tracePt t="62708" x="8115300" y="1908175"/>
          <p14:tracePt t="62725" x="8108950" y="1900238"/>
          <p14:tracePt t="62741" x="8086725" y="1893888"/>
          <p14:tracePt t="62757" x="8051800" y="1885950"/>
          <p14:tracePt t="62775" x="7980363" y="1843088"/>
          <p14:tracePt t="62791" x="7843838" y="1785938"/>
          <p14:tracePt t="62807" x="7758113" y="1743075"/>
          <p14:tracePt t="62824" x="7680325" y="1722438"/>
          <p14:tracePt t="62840" x="7629525" y="1693863"/>
          <p14:tracePt t="62858" x="7572375" y="1671638"/>
          <p14:tracePt t="62875" x="7494588" y="1651000"/>
          <p14:tracePt t="62891" x="7415213" y="1636713"/>
          <p14:tracePt t="62907" x="7315200" y="1636713"/>
          <p14:tracePt t="62924" x="7208838" y="1636713"/>
          <p14:tracePt t="62940" x="7086600" y="1636713"/>
          <p14:tracePt t="62957" x="6943725" y="1622425"/>
          <p14:tracePt t="62974" x="6780213" y="1600200"/>
          <p14:tracePt t="62990" x="6686550" y="1585913"/>
          <p14:tracePt t="63008" x="6623050" y="1579563"/>
          <p14:tracePt t="63023" x="6529388" y="1571625"/>
          <p14:tracePt t="63041" x="6408738" y="1536700"/>
          <p14:tracePt t="63057" x="6280150" y="1485900"/>
          <p14:tracePt t="63074" x="6137275" y="1471613"/>
          <p14:tracePt t="63090" x="6008688" y="1450975"/>
          <p14:tracePt t="63107" x="5822950" y="1414463"/>
          <p14:tracePt t="63124" x="5665788" y="1385888"/>
          <p14:tracePt t="63141" x="5522913" y="1350963"/>
          <p14:tracePt t="63158" x="5365750" y="1343025"/>
          <p14:tracePt t="63174" x="5214938" y="1308100"/>
          <p14:tracePt t="63191" x="5057775" y="1279525"/>
          <p14:tracePt t="63207" x="4943475" y="1271588"/>
          <p14:tracePt t="63224" x="4822825" y="1243013"/>
          <p14:tracePt t="63240" x="4714875" y="1243013"/>
          <p14:tracePt t="63257" x="4594225" y="1243013"/>
          <p14:tracePt t="63273" x="4437063" y="1243013"/>
          <p14:tracePt t="63290" x="4279900" y="1243013"/>
          <p14:tracePt t="63307" x="4171950" y="1243013"/>
          <p14:tracePt t="63324" x="4065588" y="1243013"/>
          <p14:tracePt t="63341" x="3979863" y="1271588"/>
          <p14:tracePt t="63357" x="3871913" y="1293813"/>
          <p14:tracePt t="63375" x="3743325" y="1314450"/>
          <p14:tracePt t="63390" x="3579813" y="1350963"/>
          <p14:tracePt t="63407" x="3436938" y="1385888"/>
          <p14:tracePt t="63423" x="3251200" y="1443038"/>
          <p14:tracePt t="63439" x="3071813" y="1493838"/>
          <p14:tracePt t="63457" x="2922588" y="1550988"/>
          <p14:tracePt t="63473" x="2800350" y="1614488"/>
          <p14:tracePt t="63491" x="2700338" y="1671638"/>
          <p14:tracePt t="63507" x="2593975" y="1765300"/>
          <p14:tracePt t="63524" x="2422525" y="1936750"/>
          <p14:tracePt t="63540" x="2279650" y="2051050"/>
          <p14:tracePt t="63557" x="2171700" y="2122488"/>
          <p14:tracePt t="63573" x="2136775" y="2165350"/>
          <p14:tracePt t="63590" x="2122488" y="2171700"/>
          <p14:tracePt t="63684" x="2108200" y="2185988"/>
          <p14:tracePt t="63692" x="2100263" y="2193925"/>
          <p14:tracePt t="63700" x="2085975" y="2208213"/>
          <p14:tracePt t="63706" x="2036763" y="2257425"/>
          <p14:tracePt t="63723" x="2008188" y="2314575"/>
          <p14:tracePt t="63723" x="1985963" y="2343150"/>
          <p14:tracePt t="63741" x="1965325" y="2393950"/>
          <p14:tracePt t="63757" x="1957388" y="2414588"/>
          <p14:tracePt t="63773" x="1957388" y="2422525"/>
          <p14:tracePt t="63789" x="1957388" y="2428875"/>
          <p14:tracePt t="63844" x="1957388" y="2443163"/>
          <p14:tracePt t="63850" x="1943100" y="2471738"/>
          <p14:tracePt t="63858" x="1943100" y="2486025"/>
          <p14:tracePt t="63872" x="1943100" y="2528888"/>
          <p14:tracePt t="63890" x="1943100" y="2571750"/>
          <p14:tracePt t="63906" x="1943100" y="2600325"/>
          <p14:tracePt t="63922" x="1936750" y="2622550"/>
          <p14:tracePt t="63956" x="1936750" y="2628900"/>
          <p14:tracePt t="63996" x="1936750" y="2636838"/>
          <p14:tracePt t="64004" x="1936750" y="2651125"/>
          <p14:tracePt t="64012" x="1922463" y="2671763"/>
          <p14:tracePt t="64020" x="1914525" y="2679700"/>
          <p14:tracePt t="64028" x="1900238" y="2728913"/>
          <p14:tracePt t="64039" x="1885950" y="2757488"/>
          <p14:tracePt t="64056" x="1885950" y="2765425"/>
          <p14:tracePt t="64165" x="1885950" y="2771775"/>
          <p14:tracePt t="64173" x="1893888" y="2786063"/>
          <p14:tracePt t="64236" x="1900238" y="2794000"/>
          <p14:tracePt t="64244" x="1900238" y="2814638"/>
          <p14:tracePt t="64255" x="1908175" y="2822575"/>
          <p14:tracePt t="64258" x="1908175" y="2857500"/>
          <p14:tracePt t="64272" x="1908175" y="2871788"/>
          <p14:tracePt t="64289" x="1908175" y="2894013"/>
          <p14:tracePt t="64305" x="1893888" y="2928938"/>
          <p14:tracePt t="64322" x="1879600" y="2943225"/>
          <p14:tracePt t="64339" x="1879600" y="2951163"/>
          <p14:tracePt t="64412" x="1871663" y="2957513"/>
          <p14:tracePt t="64429" x="1871663" y="2979738"/>
          <p14:tracePt t="64439" x="1865313" y="2994025"/>
          <p14:tracePt t="64444" x="1857375" y="3000375"/>
          <p14:tracePt t="64580" x="1843088" y="3000375"/>
          <p14:tracePt t="64588" x="1800225" y="2986088"/>
          <p14:tracePt t="64592" x="1751013" y="2936875"/>
          <p14:tracePt t="64604" x="1736725" y="2871788"/>
          <p14:tracePt t="64622" x="1708150" y="2757488"/>
          <p14:tracePt t="64639" x="1708150" y="2665413"/>
          <p14:tracePt t="64655" x="1708150" y="2565400"/>
          <p14:tracePt t="64672" x="1736725" y="2479675"/>
          <p14:tracePt t="64688" x="1736725" y="2414588"/>
          <p14:tracePt t="64705" x="1736725" y="2336800"/>
          <p14:tracePt t="64721" x="1736725" y="2257425"/>
          <p14:tracePt t="64738" x="1736725" y="2151063"/>
          <p14:tracePt t="64755" x="1771650" y="2008188"/>
          <p14:tracePt t="64771" x="1814513" y="1836738"/>
          <p14:tracePt t="64788" x="1828800" y="1743075"/>
          <p14:tracePt t="64805" x="1808163" y="1622425"/>
          <p14:tracePt t="64822" x="1779588" y="1536700"/>
          <p14:tracePt t="64838" x="1757363" y="1493838"/>
          <p14:tracePt t="64855" x="1751013" y="1457325"/>
          <p14:tracePt t="64872" x="1751013" y="1450975"/>
          <p14:tracePt t="64888" x="1751013" y="1436688"/>
          <p14:tracePt t="64948" x="1743075" y="1428750"/>
          <p14:tracePt t="64956" x="1728788" y="1428750"/>
          <p14:tracePt t="64963" x="1722438" y="1428750"/>
          <p14:tracePt t="64971" x="1700213" y="1428750"/>
          <p14:tracePt t="64988" x="1636713" y="1428750"/>
          <p14:tracePt t="65005" x="1579563" y="1450975"/>
          <p14:tracePt t="65021" x="1543050" y="1479550"/>
          <p14:tracePt t="65038" x="1528763" y="1493838"/>
          <p14:tracePt t="65054" x="1528763" y="1500188"/>
          <p14:tracePt t="65071" x="1514475" y="1514475"/>
          <p14:tracePt t="65088" x="1514475" y="1522413"/>
          <p14:tracePt t="65104" x="1514475" y="1536700"/>
          <p14:tracePt t="65121" x="1514475" y="1543050"/>
          <p14:tracePt t="65220" x="1522413" y="1550988"/>
          <p14:tracePt t="65222" x="1600200" y="1550988"/>
          <p14:tracePt t="65229" x="1614488" y="1550988"/>
          <p14:tracePt t="65237" x="1693863" y="1550988"/>
          <p14:tracePt t="65254" x="1800225" y="1571625"/>
          <p14:tracePt t="65271" x="1979613" y="1600200"/>
          <p14:tracePt t="65287" x="2271713" y="1614488"/>
          <p14:tracePt t="65304" x="2528888" y="1608138"/>
          <p14:tracePt t="65320" x="2757488" y="1579563"/>
          <p14:tracePt t="65338" x="2914650" y="1565275"/>
          <p14:tracePt t="65354" x="3071813" y="1543050"/>
          <p14:tracePt t="65371" x="3265488" y="1528763"/>
          <p14:tracePt t="65371" x="3400425" y="1528763"/>
          <p14:tracePt t="65388" x="3543300" y="1528763"/>
          <p14:tracePt t="65404" x="3965575" y="1528763"/>
          <p14:tracePt t="65421" x="4122738" y="1522413"/>
          <p14:tracePt t="65437" x="4237038" y="1508125"/>
          <p14:tracePt t="65454" x="4329113" y="1485900"/>
          <p14:tracePt t="65471" x="4451350" y="1471613"/>
          <p14:tracePt t="65488" x="4594225" y="1465263"/>
          <p14:tracePt t="65504" x="4786313" y="1422400"/>
          <p14:tracePt t="65521" x="4937125" y="1400175"/>
          <p14:tracePt t="65537" x="5014913" y="1379538"/>
          <p14:tracePt t="65554" x="5051425" y="1357313"/>
          <p14:tracePt t="65570" x="5094288" y="1350963"/>
          <p14:tracePt t="65587" x="5194300" y="1350963"/>
          <p14:tracePt t="65587" x="5280025" y="1350963"/>
          <p14:tracePt t="65605" x="5437188" y="1350963"/>
          <p14:tracePt t="65620" x="5608638" y="1350963"/>
          <p14:tracePt t="65638" x="5715000" y="1350963"/>
          <p14:tracePt t="65653" x="5837238" y="1350963"/>
          <p14:tracePt t="65671" x="5980113" y="1350963"/>
          <p14:tracePt t="65687" x="6108700" y="1379538"/>
          <p14:tracePt t="65703" x="6208713" y="1414463"/>
          <p14:tracePt t="65720" x="6265863" y="1436688"/>
          <p14:tracePt t="65737" x="6286500" y="1457325"/>
          <p14:tracePt t="65754" x="6315075" y="1471613"/>
          <p14:tracePt t="65770" x="6343650" y="1471613"/>
          <p14:tracePt t="65787" x="6400800" y="1471613"/>
          <p14:tracePt t="65803" x="6457950" y="1471613"/>
          <p14:tracePt t="65876" x="6465888" y="1479550"/>
          <p14:tracePt t="65884" x="6437313" y="1508125"/>
          <p14:tracePt t="65891" x="6337300" y="1565275"/>
          <p14:tracePt t="65903" x="6243638" y="1579563"/>
          <p14:tracePt t="65919" x="6186488" y="1585913"/>
          <p14:tracePt t="65937" x="6129338" y="1585913"/>
          <p14:tracePt t="65952" x="6022975" y="1600200"/>
          <p14:tracePt t="65970" x="5743575" y="1636713"/>
          <p14:tracePt t="65986" x="5300663" y="1636713"/>
          <p14:tracePt t="66003" x="4529138" y="1636713"/>
          <p14:tracePt t="66019" x="3271838" y="1636713"/>
          <p14:tracePt t="66036" x="2636838" y="1636713"/>
          <p14:tracePt t="66053" x="1971675" y="1636713"/>
          <p14:tracePt t="66069" x="1479550" y="1636713"/>
          <p14:tracePt t="66087" x="836613" y="1657350"/>
          <p14:tracePt t="66103" x="0" y="1657350"/>
          <p14:tracePt t="66148" x="0" y="1622425"/>
          <p14:tracePt t="66156" x="0" y="1585913"/>
          <p14:tracePt t="66164" x="0" y="1571625"/>
          <p14:tracePt t="66172" x="0" y="1514475"/>
          <p14:tracePt t="66187" x="0" y="1508125"/>
          <p14:tracePt t="66236" x="0" y="1500188"/>
          <p14:tracePt t="66244" x="0" y="1493838"/>
          <p14:tracePt t="66256" x="0" y="1471613"/>
          <p14:tracePt t="66260" x="100013" y="1428750"/>
          <p14:tracePt t="66269" x="293688" y="1414463"/>
          <p14:tracePt t="66285" x="600075" y="1414463"/>
          <p14:tracePt t="66303" x="922338" y="1414463"/>
          <p14:tracePt t="66319" x="1193800" y="1414463"/>
          <p14:tracePt t="66336" x="1450975" y="1414463"/>
          <p14:tracePt t="66352" x="1708150" y="1414463"/>
          <p14:tracePt t="66369" x="1985963" y="1414463"/>
          <p14:tracePt t="66386" x="2157413" y="1414463"/>
          <p14:tracePt t="66402" x="2236788" y="1414463"/>
          <p14:tracePt t="66419" x="2251075" y="1414463"/>
          <p14:tracePt t="66436" x="2271713" y="1414463"/>
          <p14:tracePt t="66453" x="2300288" y="1408113"/>
          <p14:tracePt t="66540" x="2271713" y="1408113"/>
          <p14:tracePt t="66548" x="2208213" y="1408113"/>
          <p14:tracePt t="66556" x="2151063" y="1408113"/>
          <p14:tracePt t="66563" x="2114550" y="1408113"/>
          <p14:tracePt t="66569" x="2071688" y="1408113"/>
          <p14:tracePt t="66585" x="2051050" y="1408113"/>
          <p14:tracePt t="66603" x="2014538" y="1408113"/>
          <p14:tracePt t="66618" x="1957388" y="1408113"/>
          <p14:tracePt t="66618" x="1922463" y="1414463"/>
          <p14:tracePt t="66637" x="1865313" y="1414463"/>
          <p14:tracePt t="66652" x="1822450" y="1414463"/>
          <p14:tracePt t="66669" x="1757363" y="1414463"/>
          <p14:tracePt t="66686" x="1728788" y="1414463"/>
          <p14:tracePt t="66702" x="1708150" y="1414463"/>
          <p14:tracePt t="66718" x="1700213" y="1414463"/>
          <p14:tracePt t="66735" x="1679575" y="1414463"/>
          <p14:tracePt t="66753" x="1665288" y="1414463"/>
          <p14:tracePt t="66768" x="1614488" y="1414463"/>
          <p14:tracePt t="66785" x="1543050" y="1428750"/>
          <p14:tracePt t="66801" x="1500188" y="1443038"/>
          <p14:tracePt t="66819" x="1485900" y="1443038"/>
          <p14:tracePt t="66835" x="1457325" y="1443038"/>
          <p14:tracePt t="66852" x="1436688" y="1457325"/>
          <p14:tracePt t="66868" x="1385888" y="1479550"/>
          <p14:tracePt t="66886" x="1365250" y="1500188"/>
          <p14:tracePt t="66901" x="1293813" y="1550988"/>
          <p14:tracePt t="66918" x="1243013" y="1579563"/>
          <p14:tracePt t="66935" x="1208088" y="1614488"/>
          <p14:tracePt t="66951" x="1200150" y="1628775"/>
          <p14:tracePt t="66969" x="1171575" y="1700213"/>
          <p14:tracePt t="66985" x="1171575" y="1751013"/>
          <p14:tracePt t="67002" x="1165225" y="1779588"/>
          <p14:tracePt t="67018" x="1165225" y="1808163"/>
          <p14:tracePt t="67035" x="1157288" y="1851025"/>
          <p14:tracePt t="67035" x="1157288" y="1879600"/>
          <p14:tracePt t="67052" x="1136650" y="1936750"/>
          <p14:tracePt t="67068" x="1128713" y="1979613"/>
          <p14:tracePt t="67085" x="1122363" y="2008188"/>
          <p14:tracePt t="67101" x="1114425" y="2022475"/>
          <p14:tracePt t="67164" x="1122363" y="2028825"/>
          <p14:tracePt t="67172" x="1136650" y="2028825"/>
          <p14:tracePt t="67180" x="1165225" y="2028825"/>
          <p14:tracePt t="67188" x="1171575" y="2028825"/>
          <p14:tracePt t="67201" x="1179513" y="2028825"/>
          <p14:tracePt t="67218" x="1214438" y="2028825"/>
          <p14:tracePt t="67235" x="1265238" y="2028825"/>
          <p14:tracePt t="67251" x="1385888" y="2014538"/>
          <p14:tracePt t="67268" x="1443038" y="2000250"/>
          <p14:tracePt t="67324" x="1450975" y="2000250"/>
          <p14:tracePt t="67332" x="1443038" y="2036763"/>
          <p14:tracePt t="67338" x="1393825" y="2136775"/>
          <p14:tracePt t="67351" x="1343025" y="2193925"/>
          <p14:tracePt t="67367" x="1322388" y="2251075"/>
          <p14:tracePt t="67385" x="1279525" y="2379663"/>
          <p14:tracePt t="67400" x="1214438" y="2565400"/>
          <p14:tracePt t="67419" x="1143000" y="2757488"/>
          <p14:tracePt t="67434" x="1093788" y="2957513"/>
          <p14:tracePt t="67451" x="1079500" y="3128963"/>
          <p14:tracePt t="67467" x="1079500" y="3236913"/>
          <p14:tracePt t="67485" x="1079500" y="3271838"/>
          <p14:tracePt t="67502" x="1079500" y="3314700"/>
          <p14:tracePt t="67518" x="1079500" y="3328988"/>
          <p14:tracePt t="67535" x="1071563" y="3365500"/>
          <p14:tracePt t="67551" x="1071563" y="3394075"/>
          <p14:tracePt t="67568" x="1071563" y="3408363"/>
          <p14:tracePt t="67585" x="1071563" y="3451225"/>
          <p14:tracePt t="67601" x="1071563" y="3500438"/>
          <p14:tracePt t="67618" x="1071563" y="3579813"/>
          <p14:tracePt t="67634" x="1071563" y="3679825"/>
          <p14:tracePt t="67651" x="1071563" y="3736975"/>
          <p14:tracePt t="67667" x="1071563" y="3822700"/>
          <p14:tracePt t="67686" x="1079500" y="3822700"/>
          <p14:tracePt t="67701" x="1108075" y="3822700"/>
          <p14:tracePt t="67717" x="1165225" y="3800475"/>
          <p14:tracePt t="67734" x="1193800" y="3771900"/>
          <p14:tracePt t="67750" x="1228725" y="3757613"/>
          <p14:tracePt t="67767" x="1243013" y="3743325"/>
          <p14:tracePt t="67784" x="1243013" y="3736975"/>
          <p14:tracePt t="67800" x="1243013" y="3708400"/>
          <p14:tracePt t="67817" x="1243013" y="3700463"/>
          <p14:tracePt t="67878" x="1243013" y="3694113"/>
          <p14:tracePt t="67885" x="1243013" y="3686175"/>
          <p14:tracePt t="67893" x="1243013" y="3665538"/>
          <p14:tracePt t="67902" x="1279525" y="3622675"/>
          <p14:tracePt t="67918" x="1279525" y="3579813"/>
          <p14:tracePt t="67935" x="1285875" y="3543300"/>
          <p14:tracePt t="67951" x="1285875" y="3522663"/>
          <p14:tracePt t="67968" x="1300163" y="3486150"/>
          <p14:tracePt t="67984" x="1308100" y="3479800"/>
          <p14:tracePt t="68021" x="1308100" y="3465513"/>
          <p14:tracePt t="68077" x="1308100" y="3457575"/>
          <p14:tracePt t="68125" x="1300163" y="3457575"/>
          <p14:tracePt t="68133" x="1293813" y="3486150"/>
          <p14:tracePt t="68141" x="1293813" y="3543300"/>
          <p14:tracePt t="68150" x="1293813" y="3600450"/>
          <p14:tracePt t="68168" x="1293813" y="3629025"/>
          <p14:tracePt t="68184" x="1314450" y="3679825"/>
          <p14:tracePt t="68201" x="1350963" y="3722688"/>
          <p14:tracePt t="68217" x="1393825" y="3743325"/>
          <p14:tracePt t="68234" x="1414463" y="3757613"/>
          <p14:tracePt t="68250" x="1457325" y="3757613"/>
          <p14:tracePt t="68268" x="1500188" y="3757613"/>
          <p14:tracePt t="68284" x="1593850" y="3736975"/>
          <p14:tracePt t="68301" x="1636713" y="3665538"/>
          <p14:tracePt t="68317" x="1679575" y="3579813"/>
          <p14:tracePt t="68333" x="1685925" y="3514725"/>
          <p14:tracePt t="68351" x="1685925" y="3457575"/>
          <p14:tracePt t="68367" x="1685925" y="3414713"/>
          <p14:tracePt t="68385" x="1685925" y="3379788"/>
          <p14:tracePt t="68400" x="1679575" y="3365500"/>
          <p14:tracePt t="68418" x="1665288" y="3365500"/>
          <p14:tracePt t="68433" x="1636713" y="3365500"/>
          <p14:tracePt t="68450" x="1550988" y="3394075"/>
          <p14:tracePt t="68467" x="1485900" y="3394075"/>
          <p14:tracePt t="68483" x="1385888" y="3443288"/>
          <p14:tracePt t="68502" x="1328738" y="3479800"/>
          <p14:tracePt t="68518" x="1293813" y="3514725"/>
          <p14:tracePt t="68534" x="1271588" y="3551238"/>
          <p14:tracePt t="68551" x="1271588" y="3600450"/>
          <p14:tracePt t="68568" x="1271588" y="3643313"/>
          <p14:tracePt t="68584" x="1279525" y="3694113"/>
          <p14:tracePt t="68600" x="1308100" y="3736975"/>
          <p14:tracePt t="68617" x="1322388" y="3771900"/>
          <p14:tracePt t="68634" x="1357313" y="3800475"/>
          <p14:tracePt t="68650" x="1365250" y="3800475"/>
          <p14:tracePt t="68666" x="1393825" y="3800475"/>
          <p14:tracePt t="68684" x="1436688" y="3800475"/>
          <p14:tracePt t="68701" x="1493838" y="3800475"/>
          <p14:tracePt t="68701" x="1543050" y="3786188"/>
          <p14:tracePt t="68717" x="1622425" y="3714750"/>
          <p14:tracePt t="68733" x="1671638" y="3608388"/>
          <p14:tracePt t="68751" x="1671638" y="3522663"/>
          <p14:tracePt t="68766" x="1671638" y="3429000"/>
          <p14:tracePt t="68783" x="1643063" y="3371850"/>
          <p14:tracePt t="68799" x="1608138" y="3308350"/>
          <p14:tracePt t="68816" x="1593850" y="3300413"/>
          <p14:tracePt t="68834" x="1557338" y="3294063"/>
          <p14:tracePt t="68850" x="1536700" y="3286125"/>
          <p14:tracePt t="68867" x="1493838" y="3286125"/>
          <p14:tracePt t="68883" x="1471613" y="3286125"/>
          <p14:tracePt t="68900" x="1422400" y="3286125"/>
          <p14:tracePt t="68916" x="1393825" y="3357563"/>
          <p14:tracePt t="68934" x="1379538" y="3408363"/>
          <p14:tracePt t="68950" x="1379538" y="3451225"/>
          <p14:tracePt t="68966" x="1379538" y="3479800"/>
          <p14:tracePt t="68984" x="1414463" y="3551238"/>
          <p14:tracePt t="69000" x="1436688" y="3571875"/>
          <p14:tracePt t="69017" x="1465263" y="3594100"/>
          <p14:tracePt t="69032" x="1514475" y="3594100"/>
          <p14:tracePt t="69050" x="1585913" y="3594100"/>
          <p14:tracePt t="69066" x="1685925" y="3594100"/>
          <p14:tracePt t="69082" x="1771650" y="3543300"/>
          <p14:tracePt t="69100" x="1814513" y="3500438"/>
          <p14:tracePt t="69116" x="1814513" y="3436938"/>
          <p14:tracePt t="69134" x="1814513" y="3394075"/>
          <p14:tracePt t="69149" x="1771650" y="3343275"/>
          <p14:tracePt t="69166" x="1728788" y="3336925"/>
          <p14:tracePt t="69183" x="1685925" y="3336925"/>
          <p14:tracePt t="69200" x="1636713" y="3336925"/>
          <p14:tracePt t="69216" x="1557338" y="3336925"/>
          <p14:tracePt t="69232" x="1485900" y="3379788"/>
          <p14:tracePt t="69249" x="1400175" y="3429000"/>
          <p14:tracePt t="69266" x="1350963" y="3471863"/>
          <p14:tracePt t="69283" x="1328738" y="3494088"/>
          <p14:tracePt t="69299" x="1308100" y="3551238"/>
          <p14:tracePt t="69316" x="1308100" y="3608388"/>
          <p14:tracePt t="69332" x="1308100" y="3679825"/>
          <p14:tracePt t="69349" x="1308100" y="3700463"/>
          <p14:tracePt t="69365" x="1308100" y="3714750"/>
          <p14:tracePt t="69383" x="1308100" y="3736975"/>
          <p14:tracePt t="69421" x="1314450" y="3736975"/>
          <p14:tracePt t="69429" x="1328738" y="3736975"/>
          <p14:tracePt t="69449" x="1343025" y="3736975"/>
          <p14:tracePt t="69452" x="1371600" y="3736975"/>
          <p14:tracePt t="69466" x="1408113" y="3700463"/>
          <p14:tracePt t="69482" x="1428750" y="3643313"/>
          <p14:tracePt t="69500" x="1428750" y="3579813"/>
          <p14:tracePt t="69515" x="1428750" y="3536950"/>
          <p14:tracePt t="69515" x="1428750" y="3494088"/>
          <p14:tracePt t="69533" x="1428750" y="3465513"/>
          <p14:tracePt t="69549" x="1393825" y="3429000"/>
          <p14:tracePt t="69566" x="1379538" y="3408363"/>
          <p14:tracePt t="69582" x="1371600" y="3400425"/>
          <p14:tracePt t="69621" x="1357313" y="3400425"/>
          <p14:tracePt t="69632" x="1350963" y="3400425"/>
          <p14:tracePt t="69637" x="1336675" y="3400425"/>
          <p14:tracePt t="69649" x="1314450" y="3400425"/>
          <p14:tracePt t="69665" x="1300163" y="3400425"/>
          <p14:tracePt t="69682" x="1285875" y="3400425"/>
          <p14:tracePt t="69698" x="1285875" y="3443288"/>
          <p14:tracePt t="69715" x="1285875" y="3486150"/>
          <p14:tracePt t="69731" x="1285875" y="3543300"/>
          <p14:tracePt t="69749" x="1300163" y="3651250"/>
          <p14:tracePt t="69766" x="1314450" y="3671888"/>
          <p14:tracePt t="69782" x="1328738" y="3686175"/>
          <p14:tracePt t="69799" x="1357313" y="3700463"/>
          <p14:tracePt t="69815" x="1365250" y="3708400"/>
          <p14:tracePt t="69832" x="1385888" y="3708400"/>
          <p14:tracePt t="69848" x="1428750" y="3708400"/>
          <p14:tracePt t="69865" x="1479550" y="3708400"/>
          <p14:tracePt t="69882" x="1528763" y="3708400"/>
          <p14:tracePt t="69899" x="1565275" y="3694113"/>
          <p14:tracePt t="69915" x="1585913" y="3671888"/>
          <p14:tracePt t="69932" x="1608138" y="3657600"/>
          <p14:tracePt t="69973" x="1622425" y="3643313"/>
          <p14:tracePt t="69981" x="1628775" y="3622675"/>
          <p14:tracePt t="69982" x="1628775" y="3594100"/>
          <p14:tracePt t="69998" x="1643063" y="3557588"/>
          <p14:tracePt t="70015" x="1643063" y="3543300"/>
          <p14:tracePt t="70031" x="1643063" y="3522663"/>
          <p14:tracePt t="70049" x="1643063" y="3508375"/>
          <p14:tracePt t="70065" x="1643063" y="3471863"/>
          <p14:tracePt t="70081" x="1636713" y="3465513"/>
          <p14:tracePt t="70098" x="1614488" y="3451225"/>
          <p14:tracePt t="70115" x="1593850" y="3443288"/>
          <p14:tracePt t="70131" x="1579563" y="3436938"/>
          <p14:tracePt t="70148" x="1571625" y="3436938"/>
          <p14:tracePt t="70165" x="1565275" y="3429000"/>
          <p14:tracePt t="70181" x="1557338" y="3429000"/>
          <p14:tracePt t="70237" x="1543050" y="3429000"/>
          <p14:tracePt t="70256" x="1536700" y="3429000"/>
          <p14:tracePt t="70309" x="1522413" y="3429000"/>
          <p14:tracePt t="70861" x="1500188" y="3436938"/>
          <p14:tracePt t="70862" x="1493838" y="3436938"/>
          <p14:tracePt t="70901" x="1485900" y="3436938"/>
          <p14:tracePt t="70909" x="1471613" y="3443288"/>
          <p14:tracePt t="70917" x="1465263" y="3443288"/>
          <p14:tracePt t="70933" x="1457325" y="3443288"/>
          <p14:tracePt t="70936" x="1450975" y="3451225"/>
          <p14:tracePt t="70947" x="1443038" y="3451225"/>
          <p14:tracePt t="70964" x="1428750" y="3451225"/>
          <p14:tracePt t="70980" x="1414463" y="3457575"/>
          <p14:tracePt t="71029" x="1408113" y="3465513"/>
          <p14:tracePt t="71061" x="1393825" y="3465513"/>
          <p14:tracePt t="71069" x="1371600" y="3471863"/>
          <p14:tracePt t="71084" x="1365250" y="3471863"/>
          <p14:tracePt t="71101" x="1350963" y="3471863"/>
          <p14:tracePt t="71122" x="1343025" y="3471863"/>
          <p14:tracePt t="71133" x="1336675" y="3471863"/>
          <p14:tracePt t="71165" x="1328738" y="3471863"/>
          <p14:tracePt t="71181" x="1314450" y="3471863"/>
          <p14:tracePt t="71196" x="1308100" y="3479800"/>
          <p14:tracePt t="71237" x="1300163" y="3486150"/>
          <p14:tracePt t="71245" x="1293813" y="3494088"/>
          <p14:tracePt t="71277" x="1293813" y="3500438"/>
          <p14:tracePt t="71286" x="1293813" y="3508375"/>
          <p14:tracePt t="71293" x="1285875" y="3514725"/>
          <p14:tracePt t="71309" x="1285875" y="3536950"/>
          <p14:tracePt t="71313" x="1285875" y="3543300"/>
          <p14:tracePt t="71330" x="1285875" y="3557588"/>
          <p14:tracePt t="71347" x="1285875" y="3571875"/>
          <p14:tracePt t="71363" x="1285875" y="3586163"/>
          <p14:tracePt t="71380" x="1285875" y="3608388"/>
          <p14:tracePt t="71397" x="1285875" y="3614738"/>
          <p14:tracePt t="71437" x="1285875" y="3622675"/>
          <p14:tracePt t="71445" x="1285875" y="3629025"/>
          <p14:tracePt t="71456" x="1271588" y="3657600"/>
          <p14:tracePt t="71463" x="1265238" y="3665538"/>
          <p14:tracePt t="71509" x="1265238" y="3671888"/>
          <p14:tracePt t="71517" x="1265238" y="3686175"/>
          <p14:tracePt t="71525" x="1265238" y="3694113"/>
          <p14:tracePt t="71530" x="1265238" y="3700463"/>
          <p14:tracePt t="71546" x="1265238" y="3708400"/>
          <p14:tracePt t="71563" x="1265238" y="3722688"/>
          <p14:tracePt t="71580" x="1265238" y="3729038"/>
          <p14:tracePt t="71596" x="1271588" y="3743325"/>
          <p14:tracePt t="71596" x="1279525" y="3765550"/>
          <p14:tracePt t="71614" x="1293813" y="3779838"/>
          <p14:tracePt t="71629" x="1314450" y="3794125"/>
          <p14:tracePt t="71647" x="1343025" y="3814763"/>
          <p14:tracePt t="71663" x="1350963" y="3814763"/>
          <p14:tracePt t="71680" x="1357313" y="3822700"/>
          <p14:tracePt t="71696" x="1379538" y="3829050"/>
          <p14:tracePt t="71713" x="1408113" y="3836988"/>
          <p14:tracePt t="71730" x="1422400" y="3836988"/>
          <p14:tracePt t="71746" x="1436688" y="3851275"/>
          <p14:tracePt t="71763" x="1465263" y="3851275"/>
          <p14:tracePt t="71779" x="1479550" y="3857625"/>
          <p14:tracePt t="71797" x="1508125" y="3857625"/>
          <p14:tracePt t="71813" x="1536700" y="3865563"/>
          <p14:tracePt t="71829" x="1550988" y="3865563"/>
          <p14:tracePt t="71845" x="1571625" y="3865563"/>
          <p14:tracePt t="71862" x="1579563" y="3865563"/>
          <p14:tracePt t="71879" x="1608138" y="3865563"/>
          <p14:tracePt t="71895" x="1614488" y="3865563"/>
          <p14:tracePt t="71912" x="1628775" y="3865563"/>
          <p14:tracePt t="71928" x="1651000" y="3857625"/>
          <p14:tracePt t="71945" x="1657350" y="3857625"/>
          <p14:tracePt t="71962" x="1679575" y="3851275"/>
          <p14:tracePt t="71978" x="1693863" y="3843338"/>
          <p14:tracePt t="71995" x="1700213" y="3836988"/>
          <p14:tracePt t="72012" x="1728788" y="3808413"/>
          <p14:tracePt t="72045" x="1751013" y="3800475"/>
          <p14:tracePt t="72046" x="1757363" y="3794125"/>
          <p14:tracePt t="72062" x="1771650" y="3771900"/>
          <p14:tracePt t="72125" x="1779588" y="3765550"/>
          <p14:tracePt t="72165" x="1779588" y="3743325"/>
          <p14:tracePt t="72173" x="1779588" y="3729038"/>
          <p14:tracePt t="72181" x="1771650" y="3722688"/>
          <p14:tracePt t="72189" x="1765300" y="3714750"/>
          <p14:tracePt t="72197" x="1728788" y="3679825"/>
          <p14:tracePt t="72212" x="1693863" y="3643313"/>
          <p14:tracePt t="72228" x="1679575" y="3614738"/>
          <p14:tracePt t="72246" x="1671638" y="3600450"/>
          <p14:tracePt t="72261" x="1643063" y="3571875"/>
          <p14:tracePt t="72279" x="1636713" y="3565525"/>
          <p14:tracePt t="72294" x="1628775" y="3557588"/>
          <p14:tracePt t="72312" x="1614488" y="3551238"/>
          <p14:tracePt t="72328" x="1600200" y="3543300"/>
          <p14:tracePt t="72345" x="1571625" y="3529013"/>
          <p14:tracePt t="72362" x="1565275" y="3529013"/>
          <p14:tracePt t="72378" x="1557338" y="3522663"/>
          <p14:tracePt t="72395" x="1536700" y="3522663"/>
          <p14:tracePt t="72411" x="1522413" y="3514725"/>
          <p14:tracePt t="72453" x="1514475" y="3508375"/>
          <p14:tracePt t="72461" x="1508125" y="3500438"/>
          <p14:tracePt t="72461" x="1500188" y="3486150"/>
          <p14:tracePt t="72478" x="1493838" y="3486150"/>
          <p14:tracePt t="72494" x="1485900" y="3479800"/>
          <p14:tracePt t="72693" x="1479550" y="3471863"/>
          <p14:tracePt t="72701" x="1479550" y="3465513"/>
          <p14:tracePt t="73285" x="1479550" y="3457575"/>
          <p14:tracePt t="73293" x="1485900" y="3457575"/>
          <p14:tracePt t="73309" x="1493838" y="3457575"/>
          <p14:tracePt t="73310" x="1500188" y="3457575"/>
          <p14:tracePt t="73326" x="1508125" y="3457575"/>
          <p14:tracePt t="73343" x="1522413" y="3457575"/>
          <p14:tracePt t="73360" x="1536700" y="3457575"/>
          <p14:tracePt t="73376" x="1550988" y="3443288"/>
          <p14:tracePt t="73422" x="1550988" y="3429000"/>
          <p14:tracePt t="73429" x="1550988" y="3400425"/>
          <p14:tracePt t="73446" x="1528763" y="3357563"/>
          <p14:tracePt t="73461" x="1522413" y="3351213"/>
          <p14:tracePt t="73462" x="1514475" y="3336925"/>
          <p14:tracePt t="73477" x="1500188" y="3322638"/>
          <p14:tracePt t="73493" x="1493838" y="3322638"/>
          <p14:tracePt t="73509" x="1471613" y="3314700"/>
          <p14:tracePt t="73527" x="1457325" y="3314700"/>
          <p14:tracePt t="73543" x="1422400" y="3314700"/>
          <p14:tracePt t="73560" x="1408113" y="3314700"/>
          <p14:tracePt t="73577" x="1400175" y="3314700"/>
          <p14:tracePt t="73593" x="1379538" y="3300413"/>
          <p14:tracePt t="73637" x="1371600" y="3300413"/>
          <p14:tracePt t="73645" x="1343025" y="3308350"/>
          <p14:tracePt t="73646" x="1336675" y="3308350"/>
          <p14:tracePt t="73660" x="1322388" y="3314700"/>
          <p14:tracePt t="73676" x="1293813" y="3336925"/>
          <p14:tracePt t="73694" x="1279525" y="3365500"/>
          <p14:tracePt t="73709" x="1250950" y="3408363"/>
          <p14:tracePt t="73726" x="1243013" y="3465513"/>
          <p14:tracePt t="73743" x="1236663" y="3514725"/>
          <p14:tracePt t="73760" x="1236663" y="3586163"/>
          <p14:tracePt t="73775" x="1236663" y="3608388"/>
          <p14:tracePt t="73794" x="1236663" y="3636963"/>
          <p14:tracePt t="73810" x="1250950" y="3651250"/>
          <p14:tracePt t="73826" x="1271588" y="3657600"/>
          <p14:tracePt t="73843" x="1285875" y="3657600"/>
          <p14:tracePt t="73859" x="1322388" y="3671888"/>
          <p14:tracePt t="73877" x="1336675" y="3671888"/>
          <p14:tracePt t="73893" x="1400175" y="3671888"/>
          <p14:tracePt t="73910" x="1428750" y="3671888"/>
          <p14:tracePt t="73926" x="1457325" y="3671888"/>
          <p14:tracePt t="73973" x="1465263" y="3657600"/>
          <p14:tracePt t="73981" x="1465263" y="3651250"/>
          <p14:tracePt t="73997" x="1465263" y="3643313"/>
          <p14:tracePt t="74009" x="1465263" y="3629025"/>
          <p14:tracePt t="74141" x="1485900" y="3629025"/>
          <p14:tracePt t="74149" x="1514475" y="3629025"/>
          <p14:tracePt t="74157" x="1543050" y="3629025"/>
          <p14:tracePt t="74164" x="1636713" y="3629025"/>
          <p14:tracePt t="74175" x="1700213" y="3629025"/>
          <p14:tracePt t="74192" x="1751013" y="3629025"/>
          <p14:tracePt t="74209" x="1879600" y="3608388"/>
          <p14:tracePt t="74226" x="2043113" y="3571875"/>
          <p14:tracePt t="74242" x="2200275" y="3543300"/>
          <p14:tracePt t="74258" x="2257425" y="3522663"/>
          <p14:tracePt t="74275" x="2314575" y="3522663"/>
          <p14:tracePt t="74292" x="2386013" y="3522663"/>
          <p14:tracePt t="74309" x="2457450" y="3522663"/>
          <p14:tracePt t="74325" x="2543175" y="3522663"/>
          <p14:tracePt t="74342" x="2608263" y="3522663"/>
          <p14:tracePt t="74358" x="2700338" y="3522663"/>
          <p14:tracePt t="74376" x="2808288" y="3522663"/>
          <p14:tracePt t="74392" x="2908300" y="3522663"/>
          <p14:tracePt t="74408" x="2986088" y="3522663"/>
          <p14:tracePt t="74425" x="3051175" y="3522663"/>
          <p14:tracePt t="74442" x="3128963" y="3522663"/>
          <p14:tracePt t="74458" x="3208338" y="3522663"/>
          <p14:tracePt t="74475" x="3328988" y="3522663"/>
          <p14:tracePt t="74491" x="3408363" y="3529013"/>
          <p14:tracePt t="74491" x="3429000" y="3543300"/>
          <p14:tracePt t="74565" x="3414713" y="3565525"/>
          <p14:tracePt t="74572" x="3386138" y="3565525"/>
          <p14:tracePt t="74581" x="3336925" y="3565525"/>
          <p14:tracePt t="74589" x="3286125" y="3565525"/>
          <p14:tracePt t="74597" x="3143250" y="3565525"/>
          <p14:tracePt t="74609" x="3071813" y="3565525"/>
          <p14:tracePt t="74625" x="2965450" y="3565525"/>
          <p14:tracePt t="74641" x="2886075" y="3565525"/>
          <p14:tracePt t="74658" x="2822575" y="3565525"/>
          <p14:tracePt t="74674" x="2743200" y="3565525"/>
          <p14:tracePt t="74692" x="2679700" y="3565525"/>
          <p14:tracePt t="74708" x="2528888" y="3536950"/>
          <p14:tracePt t="74726" x="2400300" y="3500438"/>
          <p14:tracePt t="74741" x="2286000" y="3479800"/>
          <p14:tracePt t="74758" x="2251075" y="3457575"/>
          <p14:tracePt t="74775" x="2243138" y="3451225"/>
          <p14:tracePt t="74838" x="2251075" y="3451225"/>
          <p14:tracePt t="74845" x="2328863" y="3451225"/>
          <p14:tracePt t="74853" x="2371725" y="3451225"/>
          <p14:tracePt t="74861" x="2522538" y="3451225"/>
          <p14:tracePt t="74876" x="2665413" y="3451225"/>
          <p14:tracePt t="74891" x="2836863" y="3451225"/>
          <p14:tracePt t="74908" x="2971800" y="3451225"/>
          <p14:tracePt t="74908" x="3028950" y="3451225"/>
          <p14:tracePt t="74925" x="3136900" y="3451225"/>
          <p14:tracePt t="74941" x="3222625" y="3451225"/>
          <p14:tracePt t="74957" x="3328988" y="3451225"/>
          <p14:tracePt t="74974" x="3422650" y="3451225"/>
          <p14:tracePt t="74990" x="3429000" y="3451225"/>
          <p14:tracePt t="75045" x="3436938" y="3451225"/>
          <p14:tracePt t="75053" x="3436938" y="3457575"/>
          <p14:tracePt t="75061" x="3436938" y="3479800"/>
          <p14:tracePt t="75069" x="3394075" y="3500438"/>
          <p14:tracePt t="75077" x="3314700" y="3508375"/>
          <p14:tracePt t="75091" x="3200400" y="3529013"/>
          <p14:tracePt t="75107" x="3071813" y="3557588"/>
          <p14:tracePt t="75124" x="2928938" y="3557588"/>
          <p14:tracePt t="75141" x="2894013" y="3557588"/>
          <p14:tracePt t="75157" x="2851150" y="3565525"/>
          <p14:tracePt t="75175" x="2822575" y="3565525"/>
          <p14:tracePt t="75191" x="2794000" y="3565525"/>
          <p14:tracePt t="75208" x="2751138" y="3571875"/>
          <p14:tracePt t="75224" x="2686050" y="3600450"/>
          <p14:tracePt t="75241" x="2628900" y="3608388"/>
          <p14:tracePt t="75257" x="2586038" y="3614738"/>
          <p14:tracePt t="75274" x="2579688" y="3622675"/>
          <p14:tracePt t="75365" x="2571750" y="3629025"/>
          <p14:tracePt t="75373" x="2565400" y="3636963"/>
          <p14:tracePt t="75375" x="2543175" y="3657600"/>
          <p14:tracePt t="75391" x="2536825" y="3657600"/>
          <p14:tracePt t="75517" x="2551113" y="3657600"/>
          <p14:tracePt t="75525" x="2557463" y="3657600"/>
          <p14:tracePt t="75533" x="2571750" y="3657600"/>
          <p14:tracePt t="75540" x="2593975" y="3657600"/>
          <p14:tracePt t="75556" x="2628900" y="3657600"/>
          <p14:tracePt t="75574" x="2651125" y="3657600"/>
          <p14:tracePt t="75590" x="2671763" y="3657600"/>
          <p14:tracePt t="75607" x="2708275" y="3657600"/>
          <p14:tracePt t="75624" x="2728913" y="3657600"/>
          <p14:tracePt t="75640" x="2736850" y="3657600"/>
          <p14:tracePt t="75709" x="2736850" y="3651250"/>
          <p14:tracePt t="75720" x="2736850" y="3643313"/>
          <p14:tracePt t="75733" x="2722563" y="3629025"/>
          <p14:tracePt t="75741" x="2714625" y="3629025"/>
          <p14:tracePt t="75749" x="2708275" y="3629025"/>
          <p14:tracePt t="75757" x="2608263" y="3629025"/>
          <p14:tracePt t="75773" x="2528888" y="3629025"/>
          <p14:tracePt t="75790" x="2471738" y="3629025"/>
          <p14:tracePt t="75807" x="2428875" y="3629025"/>
          <p14:tracePt t="75823" x="2414588" y="3629025"/>
          <p14:tracePt t="75840" x="2379663" y="3629025"/>
          <p14:tracePt t="75856" x="2328863" y="3629025"/>
          <p14:tracePt t="75874" x="2251075" y="3629025"/>
          <p14:tracePt t="75890" x="2193925" y="3629025"/>
          <p14:tracePt t="75906" x="2157413" y="3629025"/>
          <p14:tracePt t="75923" x="2151063" y="3629025"/>
          <p14:tracePt t="76005" x="2143125" y="3629025"/>
          <p14:tracePt t="76021" x="2128838" y="3629025"/>
          <p14:tracePt t="76053" x="2114550" y="3622675"/>
          <p14:tracePt t="76061" x="2100263" y="3594100"/>
          <p14:tracePt t="76069" x="2093913" y="3565525"/>
          <p14:tracePt t="76077" x="2079625" y="3543300"/>
          <p14:tracePt t="76089" x="2071688" y="3529013"/>
          <p14:tracePt t="76106" x="2071688" y="3522663"/>
          <p14:tracePt t="76165" x="2065338" y="3500438"/>
          <p14:tracePt t="76502" x="2065338" y="3529013"/>
          <p14:tracePt t="76509" x="2065338" y="3543300"/>
          <p14:tracePt t="76517" x="2065338" y="3571875"/>
          <p14:tracePt t="76525" x="2051050" y="3608388"/>
          <p14:tracePt t="76539" x="2051050" y="3636963"/>
          <p14:tracePt t="76555" x="2051050" y="3651250"/>
          <p14:tracePt t="76572" x="2036763" y="3694113"/>
          <p14:tracePt t="76661" x="2036763" y="3708400"/>
          <p14:tracePt t="76925" x="2051050" y="3714750"/>
          <p14:tracePt t="76933" x="2071688" y="3714750"/>
          <p14:tracePt t="76941" x="2100263" y="3714750"/>
          <p14:tracePt t="76947" x="2143125" y="3708400"/>
          <p14:tracePt t="76955" x="2257425" y="3671888"/>
          <p14:tracePt t="76971" x="2336800" y="3651250"/>
          <p14:tracePt t="76989" x="2393950" y="3643313"/>
          <p14:tracePt t="77005" x="2465388" y="3622675"/>
          <p14:tracePt t="77022" x="2508250" y="3614738"/>
          <p14:tracePt t="77038" x="2579688" y="3594100"/>
          <p14:tracePt t="77055" x="2628900" y="3565525"/>
          <p14:tracePt t="77071" x="2686050" y="3543300"/>
          <p14:tracePt t="77088" x="2722563" y="3508375"/>
          <p14:tracePt t="77105" x="2757488" y="3500438"/>
          <p14:tracePt t="77120" x="2779713" y="3486150"/>
          <p14:tracePt t="77139" x="2794000" y="3486150"/>
          <p14:tracePt t="77154" x="2814638" y="3479800"/>
          <p14:tracePt t="77171" x="2851150" y="3479800"/>
          <p14:tracePt t="77187" x="2914650" y="3479800"/>
          <p14:tracePt t="77205" x="2986088" y="3479800"/>
          <p14:tracePt t="77222" x="3008313" y="3479800"/>
          <p14:tracePt t="77237" x="3028950" y="3479800"/>
          <p14:tracePt t="77254" x="3043238" y="3479800"/>
          <p14:tracePt t="77270" x="3051175" y="3479800"/>
          <p14:tracePt t="77287" x="3094038" y="3479800"/>
          <p14:tracePt t="77304" x="3122613" y="3479800"/>
          <p14:tracePt t="77321" x="3128963" y="3479800"/>
          <p14:tracePt t="77338" x="3143250" y="3479800"/>
          <p14:tracePt t="77354" x="3143250" y="3486150"/>
          <p14:tracePt t="77371" x="3143250" y="3508375"/>
          <p14:tracePt t="77388" x="3143250" y="3536950"/>
          <p14:tracePt t="77388" x="3143250" y="3551238"/>
          <p14:tracePt t="77405" x="3143250" y="3571875"/>
          <p14:tracePt t="77421" x="3122613" y="3600450"/>
          <p14:tracePt t="77438" x="3094038" y="3614738"/>
          <p14:tracePt t="77454" x="3079750" y="3622675"/>
          <p14:tracePt t="77470" x="3043238" y="3636963"/>
          <p14:tracePt t="77488" x="3036888" y="3643313"/>
          <p14:tracePt t="77504" x="3014663" y="3665538"/>
          <p14:tracePt t="77521" x="2986088" y="3679825"/>
          <p14:tracePt t="77537" x="2957513" y="3686175"/>
          <p14:tracePt t="77554" x="2922588" y="3694113"/>
          <p14:tracePt t="77570" x="2900363" y="3708400"/>
          <p14:tracePt t="77588" x="2879725" y="3714750"/>
          <p14:tracePt t="77604" x="2865438" y="3729038"/>
          <p14:tracePt t="77604" x="2857500" y="3729038"/>
          <p14:tracePt t="77637" x="2851150" y="3736975"/>
          <p14:tracePt t="77637" x="2828925" y="3743325"/>
          <p14:tracePt t="77655" x="2814638" y="3743325"/>
          <p14:tracePt t="77670" x="2786063" y="3757613"/>
          <p14:tracePt t="77687" x="2751138" y="3779838"/>
          <p14:tracePt t="77704" x="2736850" y="3786188"/>
          <p14:tracePt t="77720" x="2708275" y="3800475"/>
          <p14:tracePt t="77737" x="2700338" y="3800475"/>
          <p14:tracePt t="77774" x="2693988" y="3800475"/>
          <p14:tracePt t="77787" x="2686050" y="3800475"/>
          <p14:tracePt t="77789" x="2651125" y="3800475"/>
          <p14:tracePt t="77804" x="2643188" y="3800475"/>
          <p14:tracePt t="77820" x="2636838" y="3800475"/>
          <p14:tracePt t="77838" x="2622550" y="3800475"/>
          <p14:tracePt t="77853" x="2600325" y="3800475"/>
          <p14:tracePt t="77870" x="2593975" y="3794125"/>
          <p14:tracePt t="77888" x="2571750" y="3765550"/>
          <p14:tracePt t="77904" x="2571750" y="3751263"/>
          <p14:tracePt t="77920" x="2571750" y="3722688"/>
          <p14:tracePt t="77937" x="2571750" y="3694113"/>
          <p14:tracePt t="77954" x="2571750" y="3657600"/>
          <p14:tracePt t="77970" x="2571750" y="3614738"/>
          <p14:tracePt t="77987" x="2565400" y="3557588"/>
          <p14:tracePt t="78003" x="2565400" y="3522663"/>
          <p14:tracePt t="78019" x="2565400" y="3486150"/>
          <p14:tracePt t="78038" x="2565400" y="3465513"/>
          <p14:tracePt t="78054" x="2571750" y="3429000"/>
          <p14:tracePt t="78070" x="2579688" y="3422650"/>
          <p14:tracePt t="78086" x="2600325" y="3422650"/>
          <p14:tracePt t="78103" x="2636838" y="3422650"/>
          <p14:tracePt t="78120" x="2657475" y="3408363"/>
          <p14:tracePt t="78136" x="2686050" y="3408363"/>
          <p14:tracePt t="78153" x="2714625" y="3408363"/>
          <p14:tracePt t="78170" x="2751138" y="3394075"/>
          <p14:tracePt t="78187" x="2779713" y="3394075"/>
          <p14:tracePt t="78203" x="2822575" y="3394075"/>
          <p14:tracePt t="78220" x="2857500" y="3394075"/>
          <p14:tracePt t="78269" x="2865438" y="3394075"/>
          <p14:tracePt t="78277" x="2886075" y="3394075"/>
          <p14:tracePt t="78293" x="2894013" y="3394075"/>
          <p14:tracePt t="78307" x="2908300" y="3394075"/>
          <p14:tracePt t="78309" x="2922588" y="3400425"/>
          <p14:tracePt t="78320" x="2943225" y="3422650"/>
          <p14:tracePt t="78336" x="2951163" y="3443288"/>
          <p14:tracePt t="78353" x="2951163" y="3465513"/>
          <p14:tracePt t="78369" x="2965450" y="3486150"/>
          <p14:tracePt t="78387" x="2965450" y="3500438"/>
          <p14:tracePt t="78403" x="2965450" y="3508375"/>
          <p14:tracePt t="78419" x="2965450" y="3536950"/>
          <p14:tracePt t="78436" x="2965450" y="3551238"/>
          <p14:tracePt t="78453" x="2965450" y="3571875"/>
          <p14:tracePt t="78469" x="2965450" y="3586163"/>
          <p14:tracePt t="78486" x="2965450" y="3608388"/>
          <p14:tracePt t="78502" x="2965450" y="3629025"/>
          <p14:tracePt t="78519" x="2957513" y="3651250"/>
          <p14:tracePt t="78536" x="2951163" y="3657600"/>
          <p14:tracePt t="78553" x="2951163" y="3665538"/>
          <p14:tracePt t="78570" x="2943225" y="3679825"/>
          <p14:tracePt t="78586" x="2928938" y="3686175"/>
          <p14:tracePt t="78602" x="2922588" y="3694113"/>
          <p14:tracePt t="78637" x="2900363" y="3700463"/>
          <p14:tracePt t="78645" x="2894013" y="3700463"/>
          <p14:tracePt t="78653" x="2879725" y="3700463"/>
          <p14:tracePt t="78669" x="2851150" y="3708400"/>
          <p14:tracePt t="78685" x="2822575" y="3722688"/>
          <p14:tracePt t="78702" x="2800350" y="3722688"/>
          <p14:tracePt t="78719" x="2757488" y="3729038"/>
          <p14:tracePt t="78736" x="2736850" y="3736975"/>
          <p14:tracePt t="78752" x="2722563" y="3736975"/>
          <p14:tracePt t="78797" x="2693988" y="3743325"/>
          <p14:tracePt t="78901" x="2686050" y="3743325"/>
          <p14:tracePt t="78909" x="2679700" y="3743325"/>
          <p14:tracePt t="79581" x="2679700" y="3736975"/>
          <p14:tracePt t="79613" x="2686050" y="3736975"/>
          <p14:tracePt t="79861" x="2693988" y="3736975"/>
          <p14:tracePt t="80037" x="2693988" y="3729038"/>
          <p14:tracePt t="80085" x="2686050" y="3722688"/>
          <p14:tracePt t="80117" x="2679700" y="3722688"/>
          <p14:tracePt t="80125" x="2665413" y="3722688"/>
          <p14:tracePt t="80138" x="2657475" y="3714750"/>
          <p14:tracePt t="80150" x="2651125" y="3708400"/>
          <p14:tracePt t="80205" x="2643188" y="3700463"/>
          <p14:tracePt t="80246" x="2628900" y="3700463"/>
          <p14:tracePt t="80262" x="2622550" y="3694113"/>
          <p14:tracePt t="80269" x="2614613" y="3694113"/>
          <p14:tracePt t="80285" x="2608263" y="3694113"/>
          <p14:tracePt t="80286" x="2579688" y="3686175"/>
          <p14:tracePt t="80325" x="2579688" y="3679825"/>
          <p14:tracePt t="80325" x="2571750" y="3671888"/>
          <p14:tracePt t="80334" x="2571750" y="3665538"/>
          <p14:tracePt t="80350" x="2565400" y="3643313"/>
          <p14:tracePt t="80367" x="2565400" y="3629025"/>
          <p14:tracePt t="80383" x="2565400" y="3600450"/>
          <p14:tracePt t="80400" x="2565400" y="3586163"/>
          <p14:tracePt t="80416" x="2565400" y="3579813"/>
          <p14:tracePt t="80433" x="2565400" y="3557588"/>
          <p14:tracePt t="80449" x="2565400" y="3543300"/>
          <p14:tracePt t="80466" x="2565400" y="3529013"/>
          <p14:tracePt t="80483" x="2565400" y="3500438"/>
          <p14:tracePt t="80499" x="2579688" y="3479800"/>
          <p14:tracePt t="80499" x="2586038" y="3471863"/>
          <p14:tracePt t="80550" x="2593975" y="3465513"/>
          <p14:tracePt t="80565" x="2593975" y="3451225"/>
          <p14:tracePt t="80573" x="2614613" y="3429000"/>
          <p14:tracePt t="80605" x="2628900" y="3422650"/>
          <p14:tracePt t="80613" x="2651125" y="3422650"/>
          <p14:tracePt t="80620" x="2657475" y="3414713"/>
          <p14:tracePt t="80633" x="2665413" y="3414713"/>
          <p14:tracePt t="80634" x="2686050" y="3414713"/>
          <p14:tracePt t="80650" x="2693988" y="3414713"/>
          <p14:tracePt t="80666" x="2708275" y="3414713"/>
          <p14:tracePt t="80683" x="2728913" y="3414713"/>
          <p14:tracePt t="80700" x="2736850" y="3414713"/>
          <p14:tracePt t="80716" x="2757488" y="3414713"/>
          <p14:tracePt t="80733" x="2765425" y="3414713"/>
          <p14:tracePt t="80750" x="2779713" y="3414713"/>
          <p14:tracePt t="80766" x="2779713" y="3429000"/>
          <p14:tracePt t="80783" x="2786063" y="3436938"/>
          <p14:tracePt t="80799" x="2786063" y="3443288"/>
          <p14:tracePt t="80837" x="2786063" y="3457575"/>
          <p14:tracePt t="80869" x="2794000" y="3465513"/>
          <p14:tracePt t="80901" x="2800350" y="3465513"/>
          <p14:tracePt t="80909" x="2808288" y="3465513"/>
          <p14:tracePt t="80918" x="2814638" y="3465513"/>
          <p14:tracePt t="80919" x="2843213" y="3479800"/>
          <p14:tracePt t="80932" x="2943225" y="3486150"/>
          <p14:tracePt t="80949" x="3008313" y="3486150"/>
          <p14:tracePt t="80966" x="3100388" y="3486150"/>
          <p14:tracePt t="80982" x="3194050" y="3494088"/>
          <p14:tracePt t="81000" x="3300413" y="3494088"/>
          <p14:tracePt t="81015" x="3394075" y="3494088"/>
          <p14:tracePt t="81033" x="3457575" y="3494088"/>
          <p14:tracePt t="81048" x="3514725" y="3494088"/>
          <p14:tracePt t="81067" x="3586163" y="3494088"/>
          <p14:tracePt t="81082" x="3643313" y="3494088"/>
          <p14:tracePt t="81099" x="3694113" y="3494088"/>
          <p14:tracePt t="81116" x="3743325" y="3494088"/>
          <p14:tracePt t="81132" x="3836988" y="3494088"/>
          <p14:tracePt t="81149" x="3908425" y="3514725"/>
          <p14:tracePt t="81165" x="3971925" y="3536950"/>
          <p14:tracePt t="81182" x="4008438" y="3536950"/>
          <p14:tracePt t="81198" x="4022725" y="3543300"/>
          <p14:tracePt t="81216" x="4037013" y="3543300"/>
          <p14:tracePt t="81232" x="4051300" y="3543300"/>
          <p14:tracePt t="81249" x="4057650" y="3543300"/>
          <p14:tracePt t="81265" x="4100513" y="3543300"/>
          <p14:tracePt t="81283" x="4179888" y="3543300"/>
          <p14:tracePt t="81299" x="4300538" y="3543300"/>
          <p14:tracePt t="81315" x="4422775" y="3543300"/>
          <p14:tracePt t="81332" x="4514850" y="3543300"/>
          <p14:tracePt t="81348" x="4622800" y="3543300"/>
          <p14:tracePt t="81366" x="4722813" y="3543300"/>
          <p14:tracePt t="81382" x="4914900" y="3543300"/>
          <p14:tracePt t="81398" x="5137150" y="3543300"/>
          <p14:tracePt t="81415" x="5294313" y="3543300"/>
          <p14:tracePt t="81432" x="5365750" y="3543300"/>
          <p14:tracePt t="81449" x="5422900" y="3543300"/>
          <p14:tracePt t="81465" x="5486400" y="3543300"/>
          <p14:tracePt t="81482" x="5572125" y="3565525"/>
          <p14:tracePt t="81498" x="5672138" y="3565525"/>
          <p14:tracePt t="81515" x="5843588" y="3565525"/>
          <p14:tracePt t="81531" x="6037263" y="3565525"/>
          <p14:tracePt t="81548" x="6229350" y="3565525"/>
          <p14:tracePt t="81565" x="6337300" y="3565525"/>
          <p14:tracePt t="81581" x="6429375" y="3565525"/>
          <p14:tracePt t="81598" x="6529388" y="3565525"/>
          <p14:tracePt t="81615" x="6637338" y="3579813"/>
          <p14:tracePt t="81632" x="6729413" y="3586163"/>
          <p14:tracePt t="81648" x="6786563" y="3594100"/>
          <p14:tracePt t="81665" x="6808788" y="3594100"/>
          <p14:tracePt t="81681" x="6829425" y="3614738"/>
          <p14:tracePt t="81725" x="6837363" y="3614738"/>
          <p14:tracePt t="81733" x="6851650" y="3622675"/>
          <p14:tracePt t="81735" x="6858000" y="3622675"/>
          <p14:tracePt t="81748" x="6872288" y="3629025"/>
          <p14:tracePt t="81789" x="6894513" y="3629025"/>
          <p14:tracePt t="81796" x="6958013" y="3629025"/>
          <p14:tracePt t="81805" x="7094538" y="3665538"/>
          <p14:tracePt t="81815" x="7200900" y="3686175"/>
          <p14:tracePt t="81831" x="7380288" y="3729038"/>
          <p14:tracePt t="81848" x="7458075" y="3751263"/>
          <p14:tracePt t="81864" x="7529513" y="3751263"/>
          <p14:tracePt t="81881" x="7580313" y="3751263"/>
          <p14:tracePt t="81898" x="7643813" y="3751263"/>
          <p14:tracePt t="81914" x="7666038" y="3751263"/>
          <p14:tracePt t="81931" x="7686675" y="3751263"/>
          <p14:tracePt t="81948" x="7700963" y="3751263"/>
          <p14:tracePt t="81948" x="7723188" y="3751263"/>
          <p14:tracePt t="81966" x="7766050" y="3751263"/>
          <p14:tracePt t="81981" x="7794625" y="3751263"/>
          <p14:tracePt t="81998" x="7815263" y="3751263"/>
          <p14:tracePt t="82014" x="7823200" y="3751263"/>
          <p14:tracePt t="82061" x="7829550" y="3751263"/>
          <p14:tracePt t="82093" x="7843838" y="3751263"/>
          <p14:tracePt t="82109" x="7851775" y="3751263"/>
          <p14:tracePt t="82189" x="7823200" y="3751263"/>
          <p14:tracePt t="82197" x="7815263" y="3757613"/>
          <p14:tracePt t="82205" x="7766050" y="3779838"/>
          <p14:tracePt t="82214" x="7708900" y="3800475"/>
          <p14:tracePt t="82231" x="7594600" y="3829050"/>
          <p14:tracePt t="82247" x="7500938" y="3851275"/>
          <p14:tracePt t="82264" x="7451725" y="3871913"/>
          <p14:tracePt t="82281" x="7423150" y="3871913"/>
          <p14:tracePt t="82297" x="7380288" y="3879850"/>
          <p14:tracePt t="82313" x="7358063" y="3879850"/>
          <p14:tracePt t="82330" x="7315200" y="3886200"/>
          <p14:tracePt t="82346" x="7272338" y="3886200"/>
          <p14:tracePt t="82364" x="7229475" y="3900488"/>
          <p14:tracePt t="82364" x="7186613" y="3900488"/>
          <p14:tracePt t="82382" x="7165975" y="3900488"/>
          <p14:tracePt t="82453" x="7158038" y="3900488"/>
          <p14:tracePt t="82461" x="7151688" y="3900488"/>
          <p14:tracePt t="82469" x="7129463" y="3900488"/>
          <p14:tracePt t="82480" x="7115175" y="3894138"/>
          <p14:tracePt t="82496" x="7094538" y="3886200"/>
          <p14:tracePt t="82514" x="7072313" y="3865563"/>
          <p14:tracePt t="82529" x="7037388" y="3829050"/>
          <p14:tracePt t="82547" x="6943725" y="3808413"/>
          <p14:tracePt t="82564" x="6858000" y="3779838"/>
          <p14:tracePt t="82580" x="6765925" y="3757613"/>
          <p14:tracePt t="82597" x="6757988" y="3757613"/>
          <p14:tracePt t="82613" x="6743700" y="3743325"/>
          <p14:tracePt t="82677" x="6737350" y="3736975"/>
          <p14:tracePt t="82693" x="6737350" y="3729038"/>
          <p14:tracePt t="82700" x="6737350" y="3714750"/>
          <p14:tracePt t="82717" x="6737350" y="3694113"/>
          <p14:tracePt t="82725" x="6737350" y="3686175"/>
          <p14:tracePt t="82733" x="6737350" y="3657600"/>
          <p14:tracePt t="82747" x="6737350" y="3636963"/>
          <p14:tracePt t="82763" x="6737350" y="3622675"/>
          <p14:tracePt t="82780" x="6737350" y="3586163"/>
          <p14:tracePt t="82797" x="6757988" y="3536950"/>
          <p14:tracePt t="82814" x="6772275" y="3500438"/>
          <p14:tracePt t="82830" x="6780213" y="3471863"/>
          <p14:tracePt t="82846" x="6786563" y="3457575"/>
          <p14:tracePt t="82863" x="6794500" y="3443288"/>
          <p14:tracePt t="82880" x="6815138" y="3422650"/>
          <p14:tracePt t="82896" x="6872288" y="3408363"/>
          <p14:tracePt t="82912" x="6980238" y="3394075"/>
          <p14:tracePt t="82930" x="7086600" y="3371850"/>
          <p14:tracePt t="82946" x="7194550" y="3371850"/>
          <p14:tracePt t="82963" x="7272338" y="3371850"/>
          <p14:tracePt t="82979" x="7315200" y="3371850"/>
          <p14:tracePt t="82996" x="7386638" y="3371850"/>
          <p14:tracePt t="83013" x="7423150" y="3371850"/>
          <p14:tracePt t="83029" x="7458075" y="3371850"/>
          <p14:tracePt t="83046" x="7500938" y="3371850"/>
          <p14:tracePt t="83062" x="7543800" y="3371850"/>
          <p14:tracePt t="83080" x="7586663" y="3371850"/>
          <p14:tracePt t="83095" x="7643813" y="3371850"/>
          <p14:tracePt t="83113" x="7672388" y="3371850"/>
          <p14:tracePt t="83129" x="7686675" y="3371850"/>
          <p14:tracePt t="83146" x="7715250" y="3371850"/>
          <p14:tracePt t="83163" x="7729538" y="3371850"/>
          <p14:tracePt t="83205" x="7743825" y="3379788"/>
          <p14:tracePt t="83212" x="7751763" y="3386138"/>
          <p14:tracePt t="83216" x="7766050" y="3400425"/>
          <p14:tracePt t="83229" x="7772400" y="3408363"/>
          <p14:tracePt t="83246" x="7772400" y="3429000"/>
          <p14:tracePt t="83263" x="7780338" y="3457575"/>
          <p14:tracePt t="83279" x="7794625" y="3479800"/>
          <p14:tracePt t="83296" x="7794625" y="3494088"/>
          <p14:tracePt t="83312" x="7808913" y="3529013"/>
          <p14:tracePt t="83329" x="7815263" y="3571875"/>
          <p14:tracePt t="83345" x="7829550" y="3614738"/>
          <p14:tracePt t="83363" x="7843838" y="3657600"/>
          <p14:tracePt t="83379" x="7851775" y="3679825"/>
          <p14:tracePt t="83396" x="7851775" y="3708400"/>
          <p14:tracePt t="83396" x="7851775" y="3729038"/>
          <p14:tracePt t="83414" x="7851775" y="3765550"/>
          <p14:tracePt t="83429" x="7851775" y="3779838"/>
          <p14:tracePt t="83446" x="7851775" y="3786188"/>
          <p14:tracePt t="83462" x="7837488" y="3822700"/>
          <p14:tracePt t="83479" x="7823200" y="3836988"/>
          <p14:tracePt t="83495" x="7751763" y="3865563"/>
          <p14:tracePt t="83512" x="7694613" y="3871913"/>
          <p14:tracePt t="83529" x="7637463" y="3879850"/>
          <p14:tracePt t="83545" x="7566025" y="3900488"/>
          <p14:tracePt t="83563" x="7508875" y="3900488"/>
          <p14:tracePt t="83579" x="7458075" y="3900488"/>
          <p14:tracePt t="83596" x="7423150" y="3900488"/>
          <p14:tracePt t="83612" x="7372350" y="3900488"/>
          <p14:tracePt t="83612" x="7329488" y="3900488"/>
          <p14:tracePt t="83629" x="7280275" y="3900488"/>
          <p14:tracePt t="83645" x="7229475" y="3900488"/>
          <p14:tracePt t="83662" x="7223125" y="3900488"/>
          <p14:tracePt t="83678" x="7194550" y="3908425"/>
          <p14:tracePt t="83695" x="7172325" y="3908425"/>
          <p14:tracePt t="83711" x="7158038" y="3908425"/>
          <p14:tracePt t="83765" x="7151688" y="3908425"/>
          <p14:tracePt t="83773" x="7143750" y="3908425"/>
          <p14:tracePt t="83781" x="7137400" y="3908425"/>
          <p14:tracePt t="83789" x="7129463" y="3908425"/>
          <p14:tracePt t="83797" x="7115175" y="3908425"/>
          <p14:tracePt t="83812" x="7094538" y="3908425"/>
          <p14:tracePt t="83828" x="7080250" y="3908425"/>
          <p14:tracePt t="83845" x="7058025" y="3908425"/>
          <p14:tracePt t="83862" x="7037388" y="3900488"/>
          <p14:tracePt t="83879" x="7015163" y="3900488"/>
          <p14:tracePt t="83925" x="7000875" y="3894138"/>
          <p14:tracePt t="83941" x="6994525" y="3871913"/>
          <p14:tracePt t="83949" x="6986588" y="3865563"/>
          <p14:tracePt t="83981" x="6980238" y="3851275"/>
          <p14:tracePt t="83997" x="6972300" y="3843338"/>
          <p14:tracePt t="84013" x="6972300" y="3836988"/>
          <p14:tracePt t="84021" x="6972300" y="3829050"/>
          <p14:tracePt t="84029" x="6972300" y="3814763"/>
          <p14:tracePt t="84035" x="6958013" y="3786188"/>
          <p14:tracePt t="84044" x="6958013" y="3751263"/>
          <p14:tracePt t="84061" x="6951663" y="3736975"/>
          <p14:tracePt t="84079" x="6951663" y="3729038"/>
          <p14:tracePt t="84095" x="6943725" y="3714750"/>
          <p14:tracePt t="84111" x="6943725" y="3694113"/>
          <p14:tracePt t="84127" x="6943725" y="3665538"/>
          <p14:tracePt t="84144" x="6943725" y="3636963"/>
          <p14:tracePt t="84161" x="6943725" y="3614738"/>
          <p14:tracePt t="84178" x="6943725" y="3594100"/>
          <p14:tracePt t="84213" x="6943725" y="3586163"/>
          <p14:tracePt t="84229" x="6943725" y="3579813"/>
          <p14:tracePt t="84261" x="6943725" y="3571875"/>
          <p14:tracePt t="84269" x="6943725" y="3557588"/>
          <p14:tracePt t="84285" x="6943725" y="3551238"/>
          <p14:tracePt t="84301" x="6943725" y="3543300"/>
          <p14:tracePt t="84309" x="6943725" y="3536950"/>
          <p14:tracePt t="84325" x="6972300" y="3536950"/>
          <p14:tracePt t="84332" x="7037388" y="3536950"/>
          <p14:tracePt t="84344" x="7151688" y="3536950"/>
          <p14:tracePt t="84361" x="7343775" y="3536950"/>
          <p14:tracePt t="84378" x="7558088" y="3500438"/>
          <p14:tracePt t="84399" x="7615238" y="3486150"/>
          <p14:tracePt t="84411" x="7651750" y="3486150"/>
          <p14:tracePt t="84428" x="7672388" y="3486150"/>
          <p14:tracePt t="84445" x="7680325" y="3486150"/>
          <p14:tracePt t="84461" x="7694613" y="3486150"/>
          <p14:tracePt t="84478" x="7715250" y="3479800"/>
          <p14:tracePt t="84495" x="7729538" y="3479800"/>
          <p14:tracePt t="84510" x="7766050" y="3471863"/>
          <p14:tracePt t="84557" x="7772400" y="3471863"/>
          <p14:tracePt t="84565" x="7794625" y="3471863"/>
          <p14:tracePt t="84573" x="7800975" y="3471863"/>
          <p14:tracePt t="84580" x="7815263" y="3471863"/>
          <p14:tracePt t="84637" x="7829550" y="3471863"/>
          <p14:tracePt t="84709" x="7837488" y="3486150"/>
          <p14:tracePt t="84717" x="7837488" y="3494088"/>
          <p14:tracePt t="84725" x="7837488" y="3508375"/>
          <p14:tracePt t="84733" x="7837488" y="3571875"/>
          <p14:tracePt t="84743" x="7837488" y="3614738"/>
          <p14:tracePt t="84760" x="7837488" y="3671888"/>
          <p14:tracePt t="84777" x="7837488" y="3708400"/>
          <p14:tracePt t="84794" x="7837488" y="3722688"/>
          <p14:tracePt t="84810" x="7837488" y="3729038"/>
          <p14:tracePt t="84827" x="7837488" y="3743325"/>
          <p14:tracePt t="84843" x="7837488" y="3751263"/>
          <p14:tracePt t="84860" x="7837488" y="3765550"/>
          <p14:tracePt t="84877" x="7837488" y="3779838"/>
          <p14:tracePt t="84894" x="7829550" y="3800475"/>
          <p14:tracePt t="84910" x="7786688" y="3814763"/>
          <p14:tracePt t="84927" x="7686675" y="3836988"/>
          <p14:tracePt t="84943" x="7586663" y="3836988"/>
          <p14:tracePt t="84960" x="7494588" y="3836988"/>
          <p14:tracePt t="84976" x="7408863" y="3836988"/>
          <p14:tracePt t="84992" x="7351713" y="3836988"/>
          <p14:tracePt t="85010" x="7294563" y="3836988"/>
          <p14:tracePt t="85027" x="7251700" y="3836988"/>
          <p14:tracePt t="85044" x="7172325" y="3836988"/>
          <p14:tracePt t="85060" x="7108825" y="3836988"/>
          <p14:tracePt t="85060" x="7072313" y="3836988"/>
          <p14:tracePt t="85077" x="7015163" y="3836988"/>
          <p14:tracePt t="85093" x="6980238" y="3836988"/>
          <p14:tracePt t="85141" x="6972300" y="3836988"/>
          <p14:tracePt t="85141" x="6965950" y="3836988"/>
          <p14:tracePt t="85150" x="6951663" y="3836988"/>
          <p14:tracePt t="85165" x="6943725" y="3836988"/>
          <p14:tracePt t="85173" x="6937375" y="3836988"/>
          <p14:tracePt t="85237" x="6929438" y="3822700"/>
          <p14:tracePt t="85245" x="6915150" y="3822700"/>
          <p14:tracePt t="85253" x="6908800" y="3814763"/>
          <p14:tracePt t="85261" x="6900863" y="3800475"/>
          <p14:tracePt t="85276" x="6886575" y="3771900"/>
          <p14:tracePt t="85293" x="6872288" y="3736975"/>
          <p14:tracePt t="85310" x="6858000" y="3679825"/>
          <p14:tracePt t="85327" x="6858000" y="3636963"/>
          <p14:tracePt t="85343" x="6851650" y="3614738"/>
          <p14:tracePt t="85359" x="6843713" y="3594100"/>
          <p14:tracePt t="85377" x="6843713" y="3551238"/>
          <p14:tracePt t="85393" x="6843713" y="3500438"/>
          <p14:tracePt t="85410" x="6843713" y="3457575"/>
          <p14:tracePt t="85426" x="6843713" y="3422650"/>
          <p14:tracePt t="85443" x="6843713" y="3414713"/>
          <p14:tracePt t="85459" x="6843713" y="3408363"/>
          <p14:tracePt t="85493" x="6843713" y="3394075"/>
          <p14:tracePt t="85494" x="6951663" y="3365500"/>
          <p14:tracePt t="85509" x="7086600" y="3365500"/>
          <p14:tracePt t="85526" x="7243763" y="3365500"/>
          <p14:tracePt t="85543" x="7437438" y="3365500"/>
          <p14:tracePt t="85560" x="7608888" y="3365500"/>
          <p14:tracePt t="85575" x="7737475" y="3365500"/>
          <p14:tracePt t="85592" x="7815263" y="3379788"/>
          <p14:tracePt t="85609" x="7858125" y="3386138"/>
          <p14:tracePt t="85625" x="7866063" y="3386138"/>
          <p14:tracePt t="85642" x="7880350" y="3386138"/>
          <p14:tracePt t="85658" x="7886700" y="3394075"/>
          <p14:tracePt t="85676" x="7923213" y="3394075"/>
          <p14:tracePt t="85692" x="7943850" y="3414713"/>
          <p14:tracePt t="85749" x="7951788" y="3422650"/>
          <p14:tracePt t="85771" x="7951788" y="3443288"/>
          <p14:tracePt t="85773" x="7951788" y="3451225"/>
          <p14:tracePt t="85780" x="7951788" y="3465513"/>
          <p14:tracePt t="85792" x="7951788" y="3486150"/>
          <p14:tracePt t="85809" x="7937500" y="3500438"/>
          <p14:tracePt t="85826" x="7923213" y="3500438"/>
          <p14:tracePt t="85842" x="7900988" y="3508375"/>
          <p14:tracePt t="85858" x="7886700" y="3508375"/>
          <p14:tracePt t="85876" x="7851775" y="3508375"/>
          <p14:tracePt t="85893" x="7737475" y="3451225"/>
          <p14:tracePt t="85909" x="7600950" y="3365500"/>
          <p14:tracePt t="85926" x="7423150" y="3214688"/>
          <p14:tracePt t="85942" x="7215188" y="3036888"/>
          <p14:tracePt t="85958" x="7008813" y="2843213"/>
          <p14:tracePt t="85975" x="6843713" y="2665413"/>
          <p14:tracePt t="85991" x="6765925" y="2579688"/>
          <p14:tracePt t="86008" x="6743700" y="2522538"/>
          <p14:tracePt t="86025" x="6708775" y="2457450"/>
          <p14:tracePt t="86042" x="6694488" y="2414588"/>
          <p14:tracePt t="86058" x="6680200" y="2379663"/>
          <p14:tracePt t="86075" x="6665913" y="2365375"/>
          <p14:tracePt t="86091" x="6657975" y="2343150"/>
          <p14:tracePt t="86108" x="6657975" y="2322513"/>
          <p14:tracePt t="86125" x="6629400" y="2271713"/>
          <p14:tracePt t="86142" x="6572250" y="2157413"/>
          <p14:tracePt t="86159" x="6465888" y="2000250"/>
          <p14:tracePt t="86174" x="6372225" y="1879600"/>
          <p14:tracePt t="86191" x="6315075" y="1785938"/>
          <p14:tracePt t="86208" x="6257925" y="1700213"/>
          <p14:tracePt t="86225" x="6229350" y="1600200"/>
          <p14:tracePt t="86242" x="6180138" y="1543050"/>
          <p14:tracePt t="86258" x="6129338" y="1485900"/>
          <p14:tracePt t="86275" x="6122988" y="1471613"/>
          <p14:tracePt t="86291" x="6115050" y="1457325"/>
          <p14:tracePt t="86291" x="6108700" y="1450975"/>
          <p14:tracePt t="86309" x="6108700" y="1428750"/>
          <p14:tracePt t="86325" x="6100763" y="1414463"/>
          <p14:tracePt t="86374" x="6100763" y="1408113"/>
          <p14:tracePt t="86389" x="6100763" y="1393825"/>
          <p14:tracePt t="86405" x="6100763" y="1385888"/>
          <p14:tracePt t="86409" x="6100763" y="1379538"/>
          <p14:tracePt t="86424" x="6100763" y="1371600"/>
          <p14:tracePt t="86501" x="6100763" y="1357313"/>
          <p14:tracePt t="86533" x="6100763" y="1350963"/>
          <p14:tracePt t="86541" x="6115050" y="1350963"/>
          <p14:tracePt t="86549" x="6137275" y="1350963"/>
          <p14:tracePt t="86558" x="6172200" y="1350963"/>
          <p14:tracePt t="86574" x="6186488" y="1350963"/>
          <p14:tracePt t="86591" x="6208713" y="1350963"/>
          <p14:tracePt t="86608" x="6215063" y="1385888"/>
          <p14:tracePt t="86625" x="6215063" y="1428750"/>
          <p14:tracePt t="86641" x="6215063" y="1479550"/>
          <p14:tracePt t="86658" x="6215063" y="1514475"/>
          <p14:tracePt t="86675" x="6215063" y="1557338"/>
          <p14:tracePt t="86691" x="6215063" y="1579563"/>
          <p14:tracePt t="86708" x="6215063" y="1614488"/>
          <p14:tracePt t="86724" x="6200775" y="1679575"/>
          <p14:tracePt t="86741" x="6194425" y="1722438"/>
          <p14:tracePt t="86758" x="6194425" y="1743075"/>
          <p14:tracePt t="86774" x="6194425" y="1765300"/>
          <p14:tracePt t="86791" x="6194425" y="1800225"/>
          <p14:tracePt t="86807" x="6186488" y="1814513"/>
          <p14:tracePt t="86825" x="6180138" y="1857375"/>
          <p14:tracePt t="86841" x="6180138" y="1900238"/>
          <p14:tracePt t="86857" x="6180138" y="1922463"/>
          <p14:tracePt t="86874" x="6180138" y="1936750"/>
          <p14:tracePt t="86890" x="6172200" y="1951038"/>
          <p14:tracePt t="86908" x="6165850" y="1979613"/>
          <p14:tracePt t="86923" x="6143625" y="2008188"/>
          <p14:tracePt t="86923" x="6137275" y="2014538"/>
          <p14:tracePt t="86957" x="6122988" y="2028825"/>
          <p14:tracePt t="86958" x="6108700" y="2065338"/>
          <p14:tracePt t="86974" x="6086475" y="2071688"/>
          <p14:tracePt t="86990" x="6051550" y="2100263"/>
          <p14:tracePt t="87007" x="6037263" y="2114550"/>
          <p14:tracePt t="87023" x="6008688" y="2136775"/>
          <p14:tracePt t="87041" x="6000750" y="2136775"/>
          <p14:tracePt t="87057" x="5994400" y="2136775"/>
          <p14:tracePt t="87074" x="5986463" y="2136775"/>
          <p14:tracePt t="87090" x="5957888" y="2122488"/>
          <p14:tracePt t="87106" x="5922963" y="2079625"/>
          <p14:tracePt t="87124" x="5880100" y="2022475"/>
          <p14:tracePt t="87140" x="5843588" y="1936750"/>
          <p14:tracePt t="87157" x="5843588" y="1851025"/>
          <p14:tracePt t="87174" x="5843588" y="1743075"/>
          <p14:tracePt t="87190" x="5843588" y="1636713"/>
          <p14:tracePt t="87207" x="5872163" y="1508125"/>
          <p14:tracePt t="87223" x="5872163" y="1465263"/>
          <p14:tracePt t="87240" x="5880100" y="1428750"/>
          <p14:tracePt t="87257" x="5886450" y="1400175"/>
          <p14:tracePt t="87274" x="5894388" y="1379538"/>
          <p14:tracePt t="87290" x="5908675" y="1336675"/>
          <p14:tracePt t="87307" x="5915025" y="1328738"/>
          <p14:tracePt t="87323" x="5915025" y="1322388"/>
          <p14:tracePt t="87340" x="5937250" y="1300163"/>
          <p14:tracePt t="87356" x="5951538" y="1279525"/>
          <p14:tracePt t="87373" x="5965825" y="1265238"/>
          <p14:tracePt t="87390" x="5972175" y="1257300"/>
          <p14:tracePt t="87406" x="5980113" y="1257300"/>
          <p14:tracePt t="87424" x="6000750" y="1250950"/>
          <p14:tracePt t="87440" x="6029325" y="1250950"/>
          <p14:tracePt t="87457" x="6086475" y="1250950"/>
          <p14:tracePt t="87473" x="6129338" y="1250950"/>
          <p14:tracePt t="87490" x="6165850" y="1257300"/>
          <p14:tracePt t="87506" x="6215063" y="1279525"/>
          <p14:tracePt t="87523" x="6237288" y="1300163"/>
          <p14:tracePt t="87540" x="6257925" y="1314450"/>
          <p14:tracePt t="87556" x="6315075" y="1365250"/>
          <p14:tracePt t="87573" x="6386513" y="1428750"/>
          <p14:tracePt t="87589" x="6408738" y="1465263"/>
          <p14:tracePt t="87606" x="6437313" y="1522413"/>
          <p14:tracePt t="87623" x="6451600" y="1565275"/>
          <p14:tracePt t="87640" x="6457950" y="1593850"/>
          <p14:tracePt t="87657" x="6457950" y="1636713"/>
          <p14:tracePt t="87673" x="6457950" y="1665288"/>
          <p14:tracePt t="87690" x="6480175" y="1693863"/>
          <p14:tracePt t="87706" x="6480175" y="1714500"/>
          <p14:tracePt t="87723" x="6480175" y="1771650"/>
          <p14:tracePt t="87739" x="6480175" y="1814513"/>
          <p14:tracePt t="87756" x="6480175" y="1908175"/>
          <p14:tracePt t="87773" x="6480175" y="1943100"/>
          <p14:tracePt t="87789" x="6480175" y="1957388"/>
          <p14:tracePt t="87806" x="6480175" y="2000250"/>
          <p14:tracePt t="87823" x="6480175" y="2051050"/>
          <p14:tracePt t="87839" x="6480175" y="2122488"/>
          <p14:tracePt t="87856" x="6480175" y="2165350"/>
          <p14:tracePt t="87874" x="6465888" y="2200275"/>
          <p14:tracePt t="87889" x="6457950" y="2222500"/>
          <p14:tracePt t="87906" x="6423025" y="2257425"/>
          <p14:tracePt t="87922" x="6400800" y="2271713"/>
          <p14:tracePt t="87939" x="6343650" y="2308225"/>
          <p14:tracePt t="87955" x="6286500" y="2314575"/>
          <p14:tracePt t="87973" x="6194425" y="2322513"/>
          <p14:tracePt t="87989" x="6165850" y="2322513"/>
          <p14:tracePt t="88005" x="6137275" y="2322513"/>
          <p14:tracePt t="88022" x="6086475" y="2308225"/>
          <p14:tracePt t="88039" x="6029325" y="2271713"/>
          <p14:tracePt t="88056" x="5986463" y="2228850"/>
          <p14:tracePt t="88072" x="5957888" y="2200275"/>
          <p14:tracePt t="88089" x="5922963" y="2151063"/>
          <p14:tracePt t="88105" x="5894388" y="2079625"/>
          <p14:tracePt t="88122" x="5872163" y="2022475"/>
          <p14:tracePt t="88138" x="5837238" y="1965325"/>
          <p14:tracePt t="88156" x="5815013" y="1908175"/>
          <p14:tracePt t="88172" x="5794375" y="1836738"/>
          <p14:tracePt t="88189" x="5786438" y="1800225"/>
          <p14:tracePt t="88206" x="5786438" y="1757363"/>
          <p14:tracePt t="88222" x="5786438" y="1700213"/>
          <p14:tracePt t="88239" x="5786438" y="1657350"/>
          <p14:tracePt t="88255" x="5786438" y="1643063"/>
          <p14:tracePt t="88272" x="5786438" y="1608138"/>
          <p14:tracePt t="88288" x="5794375" y="1579563"/>
          <p14:tracePt t="88305" x="5808663" y="1528763"/>
          <p14:tracePt t="88321" x="5837238" y="1471613"/>
          <p14:tracePt t="88338" x="5843588" y="1436688"/>
          <p14:tracePt t="88356" x="5857875" y="1385888"/>
          <p14:tracePt t="88372" x="5886450" y="1365250"/>
          <p14:tracePt t="88389" x="5894388" y="1343025"/>
          <p14:tracePt t="88405" x="5915025" y="1328738"/>
          <p14:tracePt t="88422" x="5929313" y="1314450"/>
          <p14:tracePt t="88438" x="5957888" y="1300163"/>
          <p14:tracePt t="88455" x="5972175" y="1293813"/>
          <p14:tracePt t="88471" x="5994400" y="1293813"/>
          <p14:tracePt t="88488" x="6000750" y="1293813"/>
          <p14:tracePt t="88504" x="6008688" y="1293813"/>
          <p14:tracePt t="88522" x="6029325" y="1293813"/>
          <p14:tracePt t="88539" x="6043613" y="1293813"/>
          <p14:tracePt t="88555" x="6080125" y="1293813"/>
          <p14:tracePt t="88572" x="6100763" y="1293813"/>
          <p14:tracePt t="88588" x="6137275" y="1350963"/>
          <p14:tracePt t="88605" x="6165850" y="1408113"/>
          <p14:tracePt t="88621" x="6180138" y="1465263"/>
          <p14:tracePt t="88639" x="6180138" y="1500188"/>
          <p14:tracePt t="88654" x="6180138" y="1550988"/>
          <p14:tracePt t="88671" x="6180138" y="1643063"/>
          <p14:tracePt t="88688" x="6180138" y="1751013"/>
          <p14:tracePt t="88704" x="6151563" y="1879600"/>
          <p14:tracePt t="88722" x="6129338" y="2036763"/>
          <p14:tracePt t="88738" x="6115050" y="2228850"/>
          <p14:tracePt t="88755" x="6065838" y="2443163"/>
          <p14:tracePt t="88771" x="6029325" y="2586038"/>
          <p14:tracePt t="88788" x="6029325" y="2743200"/>
          <p14:tracePt t="88804" x="6029325" y="2971800"/>
          <p14:tracePt t="88821" x="6043613" y="3051175"/>
          <p14:tracePt t="88837" x="6094413" y="3200400"/>
          <p14:tracePt t="88854" x="6151563" y="3314700"/>
          <p14:tracePt t="88871" x="6200775" y="3400425"/>
          <p14:tracePt t="88889" x="6243638" y="3471863"/>
          <p14:tracePt t="88905" x="6286500" y="3543300"/>
          <p14:tracePt t="88921" x="6323013" y="3600450"/>
          <p14:tracePt t="88938" x="6351588" y="3636963"/>
          <p14:tracePt t="88954" x="6365875" y="3651250"/>
          <p14:tracePt t="88970" x="6386513" y="3651250"/>
          <p14:tracePt t="88988" x="6415088" y="3651250"/>
          <p14:tracePt t="89004" x="6523038" y="3651250"/>
          <p14:tracePt t="89021" x="6615113" y="3651250"/>
          <p14:tracePt t="89038" x="6680200" y="3651250"/>
          <p14:tracePt t="89055" x="6723063" y="3651250"/>
          <p14:tracePt t="89071" x="6786563" y="3651250"/>
          <p14:tracePt t="89087" x="6843713" y="3671888"/>
          <p14:tracePt t="89104" x="6886575" y="3679825"/>
          <p14:tracePt t="89121" x="6972300" y="3679825"/>
          <p14:tracePt t="89137" x="7043738" y="3679825"/>
          <p14:tracePt t="89154" x="7100888" y="3679825"/>
          <p14:tracePt t="89171" x="7137400" y="3679825"/>
          <p14:tracePt t="89188" x="7158038" y="3679825"/>
          <p14:tracePt t="89204" x="7180263" y="3686175"/>
          <p14:tracePt t="89220" x="7280275" y="3714750"/>
          <p14:tracePt t="89238" x="7351713" y="3714750"/>
          <p14:tracePt t="89253" x="7408863" y="3714750"/>
          <p14:tracePt t="89270" x="7486650" y="3714750"/>
          <p14:tracePt t="89286" x="7543800" y="3714750"/>
          <p14:tracePt t="89304" x="7608888" y="3714750"/>
          <p14:tracePt t="89321" x="7686675" y="3729038"/>
          <p14:tracePt t="89337" x="7729538" y="3736975"/>
          <p14:tracePt t="89355" x="7766050" y="3736975"/>
          <p14:tracePt t="89370" x="7786688" y="3736975"/>
          <p14:tracePt t="89387" x="7843838" y="3708400"/>
          <p14:tracePt t="89403" x="7908925" y="3665538"/>
          <p14:tracePt t="89403" x="7923213" y="3651250"/>
          <p14:tracePt t="89421" x="7937500" y="3622675"/>
          <p14:tracePt t="89437" x="7937500" y="3600450"/>
          <p14:tracePt t="89454" x="7937500" y="3594100"/>
          <p14:tracePt t="89470" x="7937500" y="3586163"/>
          <p14:tracePt t="89509" x="7937500" y="3571875"/>
          <p14:tracePt t="89517" x="7923213" y="3551238"/>
          <p14:tracePt t="89525" x="7908925" y="3536950"/>
          <p14:tracePt t="89537" x="7872413" y="3508375"/>
          <p14:tracePt t="89553" x="7851775" y="3486150"/>
          <p14:tracePt t="89570" x="7823200" y="3471863"/>
          <p14:tracePt t="89586" x="7815263" y="3465513"/>
          <p14:tracePt t="89653" x="7808913" y="3457575"/>
          <p14:tracePt t="89669" x="7800975" y="3451225"/>
          <p14:tracePt t="89677" x="7786688" y="3451225"/>
          <p14:tracePt t="89686" x="7743825" y="3451225"/>
          <p14:tracePt t="89703" x="7700963" y="3451225"/>
          <p14:tracePt t="89720" x="7629525" y="3429000"/>
          <p14:tracePt t="89736" x="7558088" y="3429000"/>
          <p14:tracePt t="89753" x="7486650" y="3422650"/>
          <p14:tracePt t="89769" x="7415213" y="3408363"/>
          <p14:tracePt t="89786" x="7337425" y="3400425"/>
          <p14:tracePt t="89803" x="7286625" y="3400425"/>
          <p14:tracePt t="89820" x="7229475" y="3400425"/>
          <p14:tracePt t="89820" x="7194550" y="3400425"/>
          <p14:tracePt t="89838" x="7143750" y="3400425"/>
          <p14:tracePt t="89853" x="7100888" y="3400425"/>
          <p14:tracePt t="89870" x="7058025" y="3400425"/>
          <p14:tracePt t="89886" x="7023100" y="3400425"/>
          <p14:tracePt t="89920" x="6980238" y="3400425"/>
          <p14:tracePt t="89920" x="6958013" y="3400425"/>
          <p14:tracePt t="89937" x="6923088" y="3429000"/>
          <p14:tracePt t="89953" x="6900863" y="3436938"/>
          <p14:tracePt t="89969" x="6851650" y="3465513"/>
          <p14:tracePt t="89986" x="6829425" y="3479800"/>
          <p14:tracePt t="90002" x="6794500" y="3514725"/>
          <p14:tracePt t="90020" x="6786563" y="3536950"/>
          <p14:tracePt t="90036" x="6786563" y="3543300"/>
          <p14:tracePt t="90036" x="6786563" y="3551238"/>
          <p14:tracePt t="90085" x="6786563" y="3557588"/>
          <p14:tracePt t="90093" x="6786563" y="3571875"/>
          <p14:tracePt t="90101" x="6786563" y="3579813"/>
          <p14:tracePt t="90109" x="6786563" y="3608388"/>
          <p14:tracePt t="90119" x="6829425" y="3608388"/>
          <p14:tracePt t="90136" x="6894513" y="3608388"/>
          <p14:tracePt t="90152" x="7015163" y="3608388"/>
          <p14:tracePt t="90170" x="7137400" y="3608388"/>
          <p14:tracePt t="90186" x="7243763" y="3608388"/>
          <p14:tracePt t="90203" x="7323138" y="3629025"/>
          <p14:tracePt t="90219" x="7408863" y="3636963"/>
          <p14:tracePt t="90236" x="7458075" y="3643313"/>
          <p14:tracePt t="90252" x="7543800" y="3643313"/>
          <p14:tracePt t="90269" x="7586663" y="3643313"/>
          <p14:tracePt t="90286" x="7629525" y="3643313"/>
          <p14:tracePt t="90302" x="7658100" y="3643313"/>
          <p14:tracePt t="90319" x="7694613" y="3643313"/>
          <p14:tracePt t="90335" x="7758113" y="3643313"/>
          <p14:tracePt t="90353" x="7800975" y="3643313"/>
          <p14:tracePt t="90368" x="7843838" y="3643313"/>
          <p14:tracePt t="90386" x="7872413" y="3643313"/>
          <p14:tracePt t="90402" x="7886700" y="3643313"/>
          <p14:tracePt t="90461" x="7894638" y="3651250"/>
          <p14:tracePt t="90469" x="7900988" y="3671888"/>
          <p14:tracePt t="90477" x="7900988" y="3679825"/>
          <p14:tracePt t="90485" x="7900988" y="3686175"/>
          <p14:tracePt t="90493" x="7886700" y="3714750"/>
          <p14:tracePt t="90502" x="7872413" y="3743325"/>
          <p14:tracePt t="90519" x="7837488" y="3779838"/>
          <p14:tracePt t="90536" x="7815263" y="3794125"/>
          <p14:tracePt t="90552" x="7800975" y="3808413"/>
          <p14:tracePt t="90569" x="7766050" y="3814763"/>
          <p14:tracePt t="90585" x="7737475" y="3814763"/>
          <p14:tracePt t="90602" x="7686675" y="3843338"/>
          <p14:tracePt t="90619" x="7658100" y="3851275"/>
          <p14:tracePt t="90635" x="7615238" y="3851275"/>
          <p14:tracePt t="90653" x="7566025" y="3857625"/>
          <p14:tracePt t="90668" x="7543800" y="3857625"/>
          <p14:tracePt t="90686" x="7523163" y="3857625"/>
          <p14:tracePt t="90701" x="7486650" y="3857625"/>
          <p14:tracePt t="90719" x="7466013" y="3857625"/>
          <p14:tracePt t="90765" x="7451725" y="3857625"/>
          <p14:tracePt t="90877" x="7443788" y="3857625"/>
          <p14:tracePt t="90885" x="7408863" y="3857625"/>
          <p14:tracePt t="90893" x="7343775" y="3794125"/>
          <p14:tracePt t="90901" x="7272338" y="3643313"/>
          <p14:tracePt t="90918" x="7223125" y="3529013"/>
          <p14:tracePt t="90935" x="7208838" y="3414713"/>
          <p14:tracePt t="90951" x="7208838" y="3328988"/>
          <p14:tracePt t="90968" x="7229475" y="3222625"/>
          <p14:tracePt t="90985" x="7251700" y="3028950"/>
          <p14:tracePt t="91001" x="7280275" y="2851150"/>
          <p14:tracePt t="91018" x="7286625" y="2728913"/>
          <p14:tracePt t="91034" x="7300913" y="2586038"/>
          <p14:tracePt t="91051" x="7315200" y="2408238"/>
          <p14:tracePt t="91067" x="7315200" y="2165350"/>
          <p14:tracePt t="91085" x="7315200" y="2008188"/>
          <p14:tracePt t="91101" x="7351713" y="1865313"/>
          <p14:tracePt t="91118" x="7358063" y="1757363"/>
          <p14:tracePt t="91134" x="7372350" y="1671638"/>
          <p14:tracePt t="91151" x="7372350" y="1608138"/>
          <p14:tracePt t="91168" x="7372350" y="1565275"/>
          <p14:tracePt t="91184" x="7372350" y="1528763"/>
          <p14:tracePt t="91201" x="7372350" y="1493838"/>
          <p14:tracePt t="91217" x="7372350" y="1479550"/>
          <p14:tracePt t="91234" x="7372350" y="1471613"/>
          <p14:tracePt t="91277" x="7358063" y="1450975"/>
          <p14:tracePt t="91285" x="7280275" y="1450975"/>
          <p14:tracePt t="91293" x="7229475" y="1450975"/>
          <p14:tracePt t="91301" x="7080250" y="1428750"/>
          <p14:tracePt t="91318" x="7015163" y="1428750"/>
          <p14:tracePt t="91334" x="6994525" y="1422400"/>
          <p14:tracePt t="91444" x="6986588" y="1414463"/>
          <p14:tracePt t="91453" x="6986588" y="1408113"/>
          <p14:tracePt t="91459" x="7000875" y="1400175"/>
          <p14:tracePt t="91467" x="7015163" y="1393825"/>
          <p14:tracePt t="91484" x="7072313" y="1365250"/>
          <p14:tracePt t="91501" x="7129463" y="1343025"/>
          <p14:tracePt t="91517" x="7208838" y="1314450"/>
          <p14:tracePt t="91534" x="7265988" y="1293813"/>
          <p14:tracePt t="91550" x="7329488" y="1265238"/>
          <p14:tracePt t="91567" x="7351713" y="1265238"/>
          <p14:tracePt t="91583" x="7366000" y="1257300"/>
          <p14:tracePt t="91601" x="7394575" y="1257300"/>
          <p14:tracePt t="91618" x="7423150" y="1250950"/>
          <p14:tracePt t="91634" x="7443788" y="1250950"/>
          <p14:tracePt t="91651" x="7480300" y="1243013"/>
          <p14:tracePt t="91667" x="7508875" y="1243013"/>
          <p14:tracePt t="91684" x="7515225" y="1243013"/>
          <p14:tracePt t="91700" x="7523163" y="1243013"/>
          <p14:tracePt t="91869" x="7551738" y="1243013"/>
          <p14:tracePt t="91885" x="7558088" y="1265238"/>
          <p14:tracePt t="91902" x="7566025" y="1271588"/>
          <p14:tracePt t="91935" x="7572375" y="1279525"/>
          <p14:tracePt t="91957" x="7594600" y="1293813"/>
          <p14:tracePt t="94253" x="7594600" y="1300163"/>
          <p14:tracePt t="94261" x="7600950" y="1328738"/>
          <p14:tracePt t="94269" x="7600950" y="1379538"/>
          <p14:tracePt t="94280" x="7600950" y="1457325"/>
          <p14:tracePt t="94296" x="7600950" y="1565275"/>
          <p14:tracePt t="94313" x="7600950" y="1722438"/>
          <p14:tracePt t="94330" x="7623175" y="1914525"/>
          <p14:tracePt t="94346" x="7651750" y="2122488"/>
          <p14:tracePt t="94364" x="7651750" y="2293938"/>
          <p14:tracePt t="94379" x="7651750" y="2436813"/>
          <p14:tracePt t="94379" x="7643813" y="2543175"/>
          <p14:tracePt t="94398" x="7594600" y="2686050"/>
          <p14:tracePt t="94413" x="7572375" y="2786063"/>
          <p14:tracePt t="94430" x="7523163" y="2914650"/>
          <p14:tracePt t="94446" x="7500938" y="3057525"/>
          <p14:tracePt t="94463" x="7472363" y="3143250"/>
          <p14:tracePt t="94480" x="7451725" y="3236913"/>
          <p14:tracePt t="94496" x="7415213" y="3336925"/>
          <p14:tracePt t="94513" x="7400925" y="3394075"/>
          <p14:tracePt t="94529" x="7400925" y="3422650"/>
          <p14:tracePt t="94546" x="7380288" y="3451225"/>
          <p14:tracePt t="94562" x="7372350" y="3465513"/>
          <p14:tracePt t="94579" x="7372350" y="3486150"/>
          <p14:tracePt t="94596" x="7366000" y="3514725"/>
          <p14:tracePt t="94653" x="7366000" y="3522663"/>
          <p14:tracePt t="96069" x="7351713" y="3529013"/>
          <p14:tracePt t="96117" x="7343775" y="3522663"/>
          <p14:tracePt t="96126" x="7337425" y="3514725"/>
          <p14:tracePt t="96188" x="7329488" y="3514725"/>
          <p14:tracePt t="96205" x="7323138" y="3514725"/>
          <p14:tracePt t="96237" x="7315200" y="3508375"/>
          <p14:tracePt t="96245" x="7308850" y="3508375"/>
          <p14:tracePt t="96246" x="7300913" y="3508375"/>
          <p14:tracePt t="96260" x="7265988" y="3508375"/>
          <p14:tracePt t="96277" x="7229475" y="3508375"/>
          <p14:tracePt t="96294" x="7208838" y="3508375"/>
          <p14:tracePt t="96311" x="7129463" y="3508375"/>
          <p14:tracePt t="96327" x="6972300" y="3494088"/>
          <p14:tracePt t="96343" x="6643688" y="3436938"/>
          <p14:tracePt t="96361" x="5957888" y="3251200"/>
          <p14:tracePt t="96377" x="4914900" y="2971800"/>
          <p14:tracePt t="96394" x="3800475" y="2628900"/>
          <p14:tracePt t="96410" x="2914650" y="2336800"/>
          <p14:tracePt t="96426" x="2443163" y="2157413"/>
          <p14:tracePt t="96444" x="2208213" y="2079625"/>
          <p14:tracePt t="96460" x="2171700" y="2057400"/>
          <p14:tracePt t="96573" x="2165350" y="2057400"/>
          <p14:tracePt t="96581" x="2151063" y="2043113"/>
          <p14:tracePt t="96621" x="2143125" y="2036763"/>
          <p14:tracePt t="96629" x="2136775" y="2000250"/>
          <p14:tracePt t="96637" x="2114550" y="1971675"/>
          <p14:tracePt t="96646" x="2093913" y="1943100"/>
          <p14:tracePt t="96653" x="2093913" y="1936750"/>
          <p14:tracePt t="96659" x="2071688" y="1893888"/>
          <p14:tracePt t="96676" x="2057400" y="1851025"/>
          <p14:tracePt t="96694" x="2057400" y="1785938"/>
          <p14:tracePt t="96709" x="2051050" y="1757363"/>
          <p14:tracePt t="96726" x="2051050" y="1728788"/>
          <p14:tracePt t="96743" x="2051050" y="1700213"/>
          <p14:tracePt t="96760" x="2051050" y="1685925"/>
          <p14:tracePt t="96776" x="2043113" y="1651000"/>
          <p14:tracePt t="96793" x="2043113" y="1628775"/>
          <p14:tracePt t="96809" x="2043113" y="1614488"/>
          <p14:tracePt t="96826" x="2028825" y="1593850"/>
          <p14:tracePt t="96843" x="2028825" y="1571625"/>
          <p14:tracePt t="96859" x="2028825" y="1550988"/>
          <p14:tracePt t="96859" x="2028825" y="1543050"/>
          <p14:tracePt t="96877" x="2028825" y="1528763"/>
          <p14:tracePt t="96893" x="2028825" y="1493838"/>
          <p14:tracePt t="96941" x="2036763" y="1479550"/>
          <p14:tracePt t="96949" x="2036763" y="1465263"/>
          <p14:tracePt t="96953" x="2043113" y="1457325"/>
          <p14:tracePt t="96959" x="2065338" y="1436688"/>
          <p14:tracePt t="96976" x="2065338" y="1422400"/>
          <p14:tracePt t="96993" x="2071688" y="1414463"/>
          <p14:tracePt t="97044" x="2071688" y="1408113"/>
          <p14:tracePt t="97053" x="2071688" y="1393825"/>
          <p14:tracePt t="97061" x="2071688" y="1385888"/>
          <p14:tracePt t="97093" x="2065338" y="1371600"/>
          <p14:tracePt t="97277" x="2057400" y="1371600"/>
          <p14:tracePt t="97279" x="2051050" y="1371600"/>
          <p14:tracePt t="97301" x="2036763" y="1379538"/>
          <p14:tracePt t="97333" x="2028825" y="1385888"/>
          <p14:tracePt t="97341" x="2014538" y="1385888"/>
          <p14:tracePt t="97349" x="2000250" y="1393825"/>
          <p14:tracePt t="97359" x="1985963" y="1400175"/>
          <p14:tracePt t="97376" x="1979613" y="1400175"/>
          <p14:tracePt t="97392" x="1951038" y="1400175"/>
          <p14:tracePt t="97409" x="1928813" y="1414463"/>
          <p14:tracePt t="97425" x="1922463" y="1414463"/>
          <p14:tracePt t="97477" x="1914525" y="1414463"/>
          <p14:tracePt t="97677" x="1908175" y="1443038"/>
          <p14:tracePt t="97684" x="1908175" y="1479550"/>
          <p14:tracePt t="97693" x="1908175" y="1522413"/>
          <p14:tracePt t="97699" x="1908175" y="1557338"/>
          <p14:tracePt t="97708" x="1928813" y="1643063"/>
          <p14:tracePt t="97725" x="1928813" y="1665288"/>
          <p14:tracePt t="97741" x="1928813" y="1708150"/>
          <p14:tracePt t="97758" x="1928813" y="1743075"/>
          <p14:tracePt t="97776" x="1936750" y="1785938"/>
          <p14:tracePt t="97791" x="1936750" y="1808163"/>
          <p14:tracePt t="97808" x="1936750" y="1822450"/>
          <p14:tracePt t="97824" x="1936750" y="1828800"/>
          <p14:tracePt t="97842" x="1936750" y="1851025"/>
          <p14:tracePt t="97858" x="1936750" y="1857375"/>
          <p14:tracePt t="97875" x="1936750" y="1885950"/>
          <p14:tracePt t="97875" x="1936750" y="1893888"/>
          <p14:tracePt t="97909" x="1936750" y="1900238"/>
          <p14:tracePt t="97909" x="1936750" y="1922463"/>
          <p14:tracePt t="97925" x="1936750" y="1936750"/>
          <p14:tracePt t="97942" x="1936750" y="1965325"/>
          <p14:tracePt t="97959" x="1936750" y="1985963"/>
          <p14:tracePt t="97974" x="1936750" y="2000250"/>
          <p14:tracePt t="97991" x="1922463" y="2022475"/>
          <p14:tracePt t="98037" x="1922463" y="2043113"/>
          <p14:tracePt t="98077" x="1922463" y="2051050"/>
          <p14:tracePt t="98093" x="1922463" y="2057400"/>
          <p14:tracePt t="98341" x="1928813" y="2051050"/>
          <p14:tracePt t="98357" x="1943100" y="2051050"/>
          <p14:tracePt t="98360" x="1957388" y="2036763"/>
          <p14:tracePt t="98374" x="1985963" y="2036763"/>
          <p14:tracePt t="98390" x="2043113" y="2036763"/>
          <p14:tracePt t="98408" x="2128838" y="2036763"/>
          <p14:tracePt t="98424" x="2179638" y="2036763"/>
          <p14:tracePt t="98441" x="2185988" y="2036763"/>
          <p14:tracePt t="98517" x="2193925" y="2043113"/>
          <p14:tracePt t="98524" x="2193925" y="2051050"/>
          <p14:tracePt t="98541" x="2179638" y="2065338"/>
          <p14:tracePt t="98546" x="2151063" y="2071688"/>
          <p14:tracePt t="98556" x="2128838" y="2085975"/>
          <p14:tracePt t="98574" x="2108200" y="2093913"/>
          <p14:tracePt t="98608" x="2100263" y="2093913"/>
          <p14:tracePt t="98637" x="2093913" y="2093913"/>
          <p14:tracePt t="98645" x="2085975" y="2093913"/>
          <p14:tracePt t="98653" x="2079625" y="2085975"/>
          <p14:tracePt t="98660" x="2043113" y="2065338"/>
          <p14:tracePt t="98674" x="2036763" y="2051050"/>
          <p14:tracePt t="98690" x="2028825" y="2043113"/>
          <p14:tracePt t="98733" x="2022475" y="2036763"/>
          <p14:tracePt t="98741" x="2022475" y="2028825"/>
          <p14:tracePt t="98757" x="2022475" y="2022475"/>
          <p14:tracePt t="98789" x="2022475" y="2014538"/>
          <p14:tracePt t="98797" x="2022475" y="2008188"/>
          <p14:tracePt t="98918" x="2014538" y="2000250"/>
          <p14:tracePt t="100124" x="2008188" y="2000250"/>
          <p14:tracePt t="100141" x="2008188" y="2008188"/>
          <p14:tracePt t="100357" x="2008188" y="2014538"/>
          <p14:tracePt t="100413" x="2000250" y="2022475"/>
          <p14:tracePt t="102356" x="2008188" y="2022475"/>
          <p14:tracePt t="102364" x="2014538" y="2022475"/>
          <p14:tracePt t="102412" x="2022475" y="2028825"/>
          <p14:tracePt t="102432" x="2022475" y="2043113"/>
          <p14:tracePt t="102444" x="2022475" y="2057400"/>
          <p14:tracePt t="102461" x="2022475" y="2065338"/>
          <p14:tracePt t="102493" x="2014538" y="2071688"/>
          <p14:tracePt t="102501" x="2014538" y="2079625"/>
          <p14:tracePt t="102636" x="2008188" y="2085975"/>
          <p14:tracePt t="102757" x="2000250" y="2085975"/>
          <p14:tracePt t="102805" x="1993900" y="2085975"/>
          <p14:tracePt t="102989" x="1985963" y="2085975"/>
          <p14:tracePt t="102997" x="1979613" y="2079625"/>
          <p14:tracePt t="103018" x="1979613" y="2065338"/>
          <p14:tracePt t="103045" x="1971675" y="2057400"/>
          <p14:tracePt t="103061" x="1957388" y="2051050"/>
          <p14:tracePt t="103109" x="1957388" y="2043113"/>
          <p14:tracePt t="103117" x="1957388" y="2022475"/>
          <p14:tracePt t="103125" x="1957388" y="2014538"/>
          <p14:tracePt t="103132" x="1957388" y="2008188"/>
          <p14:tracePt t="103140" x="1957388" y="1985963"/>
          <p14:tracePt t="103151" x="1957388" y="1971675"/>
          <p14:tracePt t="103167" x="1951038" y="1951038"/>
          <p14:tracePt t="103183" x="1951038" y="1943100"/>
          <p14:tracePt t="103200" x="1951038" y="1928813"/>
          <p14:tracePt t="103216" x="1951038" y="1908175"/>
          <p14:tracePt t="103235" x="1951038" y="1893888"/>
          <p14:tracePt t="103250" x="1951038" y="1865313"/>
          <p14:tracePt t="103267" x="1951038" y="1851025"/>
          <p14:tracePt t="103284" x="1951038" y="1822450"/>
          <p14:tracePt t="103284" x="1951038" y="1814513"/>
          <p14:tracePt t="103301" x="1951038" y="1779588"/>
          <p14:tracePt t="103317" x="1951038" y="1743075"/>
          <p14:tracePt t="103334" x="1951038" y="1708150"/>
          <p14:tracePt t="103349" x="1951038" y="1665288"/>
          <p14:tracePt t="103367" x="1957388" y="1651000"/>
          <p14:tracePt t="103384" x="1957388" y="1614488"/>
          <p14:tracePt t="103400" x="1957388" y="1593850"/>
          <p14:tracePt t="103417" x="1965325" y="1571625"/>
          <p14:tracePt t="103433" x="1965325" y="1543050"/>
          <p14:tracePt t="103450" x="1971675" y="1528763"/>
          <p14:tracePt t="103466" x="1979613" y="1493838"/>
          <p14:tracePt t="103483" x="1993900" y="1471613"/>
          <p14:tracePt t="103500" x="2000250" y="1450975"/>
          <p14:tracePt t="103517" x="2008188" y="1443038"/>
          <p14:tracePt t="103533" x="2008188" y="1436688"/>
          <p14:tracePt t="103550" x="2014538" y="1422400"/>
          <p14:tracePt t="103597" x="2022475" y="1414463"/>
          <p14:tracePt t="103645" x="2028825" y="1408113"/>
          <p14:tracePt t="103789" x="2028825" y="1422400"/>
          <p14:tracePt t="103797" x="2028825" y="1436688"/>
          <p14:tracePt t="103805" x="2028825" y="1508125"/>
          <p14:tracePt t="103816" x="2028825" y="1571625"/>
          <p14:tracePt t="103832" x="2028825" y="1651000"/>
          <p14:tracePt t="103849" x="2028825" y="1714500"/>
          <p14:tracePt t="103866" x="2028825" y="1771650"/>
          <p14:tracePt t="103883" x="2028825" y="1800225"/>
          <p14:tracePt t="103900" x="2028825" y="1828800"/>
          <p14:tracePt t="103916" x="2028825" y="1865313"/>
          <p14:tracePt t="103933" x="2028825" y="1893888"/>
          <p14:tracePt t="103949" x="2028825" y="1914525"/>
          <p14:tracePt t="103966" x="2028825" y="1943100"/>
          <p14:tracePt t="103982" x="2028825" y="1957388"/>
          <p14:tracePt t="103999" x="2028825" y="1965325"/>
          <p14:tracePt t="104015" x="2028825" y="1993900"/>
          <p14:tracePt t="104033" x="2022475" y="2014538"/>
          <p14:tracePt t="104050" x="2022475" y="2028825"/>
          <p14:tracePt t="104065" x="2014538" y="2036763"/>
          <p14:tracePt t="104221" x="2008188" y="2022475"/>
          <p14:tracePt t="104224" x="2008188" y="1993900"/>
          <p14:tracePt t="104230" x="1993900" y="1936750"/>
          <p14:tracePt t="104248" x="1979613" y="1843088"/>
          <p14:tracePt t="104266" x="1979613" y="1808163"/>
          <p14:tracePt t="104282" x="1979613" y="1751013"/>
          <p14:tracePt t="104299" x="1979613" y="1714500"/>
          <p14:tracePt t="104315" x="1971675" y="1679575"/>
          <p14:tracePt t="104332" x="1965325" y="1657350"/>
          <p14:tracePt t="104349" x="1965325" y="1636713"/>
          <p14:tracePt t="104365" x="1965325" y="1628775"/>
          <p14:tracePt t="104383" x="1965325" y="1614488"/>
          <p14:tracePt t="104398" x="1965325" y="1600200"/>
          <p14:tracePt t="104416" x="1951038" y="1571625"/>
          <p14:tracePt t="104432" x="1951038" y="1565275"/>
          <p14:tracePt t="104449" x="1951038" y="1550988"/>
          <p14:tracePt t="104465" x="1951038" y="1528763"/>
          <p14:tracePt t="104481" x="1951038" y="1508125"/>
          <p14:tracePt t="104498" x="1951038" y="1479550"/>
          <p14:tracePt t="104515" x="1951038" y="1471613"/>
          <p14:tracePt t="104532" x="1951038" y="1465263"/>
          <p14:tracePt t="104548" x="1951038" y="1450975"/>
          <p14:tracePt t="104621" x="1951038" y="1443038"/>
          <p14:tracePt t="104637" x="1951038" y="1436688"/>
          <p14:tracePt t="104909" x="1951038" y="1471613"/>
          <p14:tracePt t="104917" x="1951038" y="1485900"/>
          <p14:tracePt t="104925" x="1951038" y="1522413"/>
          <p14:tracePt t="104929" x="1951038" y="1550988"/>
          <p14:tracePt t="104948" x="1951038" y="1585913"/>
          <p14:tracePt t="104948" x="1951038" y="1671638"/>
          <p14:tracePt t="104965" x="1951038" y="1714500"/>
          <p14:tracePt t="104981" x="1951038" y="1751013"/>
          <p14:tracePt t="104999" x="1951038" y="1765300"/>
          <p14:tracePt t="105015" x="1951038" y="1800225"/>
          <p14:tracePt t="105031" x="1951038" y="1822450"/>
          <p14:tracePt t="105048" x="1951038" y="1843088"/>
          <p14:tracePt t="105064" x="1951038" y="1879600"/>
          <p14:tracePt t="105081" x="1943100" y="1900238"/>
          <p14:tracePt t="105097" x="1943100" y="1914525"/>
          <p14:tracePt t="105114" x="1943100" y="1922463"/>
          <p14:tracePt t="105157" x="1943100" y="1936750"/>
          <p14:tracePt t="105165" x="1943100" y="1943100"/>
          <p14:tracePt t="105173" x="1936750" y="1951038"/>
          <p14:tracePt t="105205" x="1936750" y="1957388"/>
          <p14:tracePt t="105237" x="1936750" y="1971675"/>
          <p14:tracePt t="105717" x="1936750" y="1979613"/>
          <p14:tracePt t="105757" x="1936750" y="1985963"/>
          <p14:tracePt t="105773" x="1936750" y="1993900"/>
          <p14:tracePt t="108013" x="1928813" y="2000250"/>
          <p14:tracePt t="108021" x="1922463" y="2000250"/>
          <p14:tracePt t="108061" x="1900238" y="2000250"/>
          <p14:tracePt t="108071" x="1893888" y="1971675"/>
          <p14:tracePt t="108077" x="1893888" y="1936750"/>
          <p14:tracePt t="108084" x="1893888" y="1893888"/>
          <p14:tracePt t="108093" x="1893888" y="1857375"/>
          <p14:tracePt t="108110" x="1885950" y="1836738"/>
          <p14:tracePt t="108127" x="1885950" y="1822450"/>
          <p14:tracePt t="108143" x="1885950" y="1808163"/>
          <p14:tracePt t="108160" x="1885950" y="1785938"/>
          <p14:tracePt t="108177" x="1885950" y="1771650"/>
          <p14:tracePt t="108194" x="1885950" y="1757363"/>
          <p14:tracePt t="108237" x="1885950" y="1743075"/>
          <p14:tracePt t="108245" x="1885950" y="1736725"/>
          <p14:tracePt t="108261" x="1885950" y="1728788"/>
          <p14:tracePt t="108261" x="1885950" y="1722438"/>
          <p14:tracePt t="108277" x="1885950" y="1708150"/>
          <p14:tracePt t="108277" x="1885950" y="1693863"/>
          <p14:tracePt t="108293" x="1885950" y="1685925"/>
          <p14:tracePt t="108309" x="1885950" y="1671638"/>
          <p14:tracePt t="108389" x="1885950" y="1665288"/>
          <p14:tracePt t="108397" x="1885950" y="1657350"/>
          <p14:tracePt t="108416" x="1900238" y="1636713"/>
          <p14:tracePt t="108429" x="1900238" y="1628775"/>
          <p14:tracePt t="108437" x="1908175" y="1622425"/>
          <p14:tracePt t="108477" x="1908175" y="1614488"/>
          <p14:tracePt t="108485" x="1914525" y="1608138"/>
          <p14:tracePt t="108501" x="1914525" y="1593850"/>
          <p14:tracePt t="108508" x="1914525" y="1585913"/>
          <p14:tracePt t="108516" x="1928813" y="1565275"/>
          <p14:tracePt t="108526" x="1928813" y="1543050"/>
          <p14:tracePt t="108543" x="1928813" y="1514475"/>
          <p14:tracePt t="108559" x="1928813" y="1508125"/>
          <p14:tracePt t="108576" x="1928813" y="1479550"/>
          <p14:tracePt t="108592" x="1928813" y="1471613"/>
          <p14:tracePt t="108609" x="1928813" y="1465263"/>
          <p14:tracePt t="108644" x="1928813" y="1457325"/>
          <p14:tracePt t="108652" x="1928813" y="1443038"/>
          <p14:tracePt t="108668" x="1928813" y="1436688"/>
          <p14:tracePt t="108678" x="1928813" y="1428750"/>
          <p14:tracePt t="108693" x="1928813" y="1422400"/>
          <p14:tracePt t="108709" x="1928813" y="1400175"/>
          <p14:tracePt t="108837" x="1936750" y="1393825"/>
          <p14:tracePt t="108844" x="1951038" y="1393825"/>
          <p14:tracePt t="108861" x="1971675" y="1393825"/>
          <p14:tracePt t="108885" x="1985963" y="1400175"/>
          <p14:tracePt t="108901" x="2008188" y="1408113"/>
          <p14:tracePt t="108901" x="2014538" y="1408113"/>
          <p14:tracePt t="108910" x="2036763" y="1414463"/>
          <p14:tracePt t="108925" x="2065338" y="1443038"/>
          <p14:tracePt t="108943" x="2079625" y="1457325"/>
          <p14:tracePt t="108959" x="2136775" y="1493838"/>
          <p14:tracePt t="108975" x="2151063" y="1500188"/>
          <p14:tracePt t="108991" x="2171700" y="1514475"/>
          <p14:tracePt t="109036" x="2171700" y="1522413"/>
          <p14:tracePt t="109044" x="2185988" y="1557338"/>
          <p14:tracePt t="109048" x="2193925" y="1565275"/>
          <p14:tracePt t="109058" x="2193925" y="1585913"/>
          <p14:tracePt t="109075" x="2208213" y="1628775"/>
          <p14:tracePt t="109093" x="2214563" y="1671638"/>
          <p14:tracePt t="109109" x="2236788" y="1785938"/>
          <p14:tracePt t="109126" x="2236788" y="1822450"/>
          <p14:tracePt t="109142" x="2236788" y="1943100"/>
          <p14:tracePt t="109158" x="2236788" y="2100263"/>
          <p14:tracePt t="109176" x="2236788" y="2257425"/>
          <p14:tracePt t="109192" x="2236788" y="2451100"/>
          <p14:tracePt t="109209" x="2208213" y="2628900"/>
          <p14:tracePt t="109225" x="2179638" y="2786063"/>
          <p14:tracePt t="109242" x="2165350" y="2894013"/>
          <p14:tracePt t="109258" x="2143125" y="3008313"/>
          <p14:tracePt t="109275" x="2114550" y="3094038"/>
          <p14:tracePt t="109292" x="2085975" y="3200400"/>
          <p14:tracePt t="109309" x="2065338" y="3251200"/>
          <p14:tracePt t="109325" x="2028825" y="3300413"/>
          <p14:tracePt t="109342" x="2000250" y="3322638"/>
          <p14:tracePt t="109358" x="1979613" y="3351213"/>
          <p14:tracePt t="109375" x="1908175" y="3379788"/>
          <p14:tracePt t="109391" x="1828800" y="3422650"/>
          <p14:tracePt t="109408" x="1736725" y="3429000"/>
          <p14:tracePt t="109425" x="1636713" y="3465513"/>
          <p14:tracePt t="109441" x="1557338" y="3471863"/>
          <p14:tracePt t="109458" x="1508125" y="3479800"/>
          <p14:tracePt t="109474" x="1465263" y="3508375"/>
          <p14:tracePt t="109517" x="1450975" y="3508375"/>
          <p14:tracePt t="109524" x="1422400" y="3508375"/>
          <p14:tracePt t="109530" x="1393825" y="3514725"/>
          <p14:tracePt t="109541" x="1379538" y="3522663"/>
          <p14:tracePt t="109557" x="1357313" y="3543300"/>
          <p14:tracePt t="109575" x="1343025" y="3557588"/>
          <p14:tracePt t="109591" x="1336675" y="3565525"/>
          <p14:tracePt t="109608" x="1336675" y="3571875"/>
          <p14:tracePt t="109624" x="1336675" y="3579813"/>
          <p14:tracePt t="109641" x="1314450" y="3600450"/>
          <p14:tracePt t="109658" x="1314450" y="3614738"/>
          <p14:tracePt t="109674" x="1314450" y="3629025"/>
          <p14:tracePt t="109691" x="1314450" y="3665538"/>
          <p14:tracePt t="109708" x="1314450" y="3686175"/>
          <p14:tracePt t="109708" x="1314450" y="3694113"/>
          <p14:tracePt t="109725" x="1314450" y="3708400"/>
          <p14:tracePt t="109741" x="1314450" y="3722688"/>
          <p14:tracePt t="109757" x="1314450" y="3736975"/>
          <p14:tracePt t="109774" x="1322388" y="3757613"/>
          <p14:tracePt t="109837" x="1322388" y="3765550"/>
          <p14:tracePt t="109856" x="1328738" y="3771900"/>
          <p14:tracePt t="109865" x="1336675" y="3779838"/>
          <p14:tracePt t="109874" x="1343025" y="3779838"/>
          <p14:tracePt t="109890" x="1350963" y="3779838"/>
          <p14:tracePt t="109933" x="1365250" y="3779838"/>
          <p14:tracePt t="109949" x="1379538" y="3779838"/>
          <p14:tracePt t="109962" x="1385888" y="3779838"/>
          <p14:tracePt t="109965" x="1400175" y="3779838"/>
          <p14:tracePt t="109976" x="1414463" y="3779838"/>
          <p14:tracePt t="110117" x="1428750" y="3786188"/>
          <p14:tracePt t="110165" x="1428750" y="3814763"/>
          <p14:tracePt t="110173" x="1422400" y="3822700"/>
          <p14:tracePt t="110292" x="1414463" y="3829050"/>
          <p14:tracePt t="110325" x="1428750" y="3786188"/>
          <p14:tracePt t="110335" x="1457325" y="3651250"/>
          <p14:tracePt t="110341" x="1465263" y="3508375"/>
          <p14:tracePt t="110357" x="1493838" y="3436938"/>
          <p14:tracePt t="110357" x="1500188" y="3308350"/>
          <p14:tracePt t="110373" x="1514475" y="3151188"/>
          <p14:tracePt t="110391" x="1514475" y="3008313"/>
          <p14:tracePt t="110406" x="1514475" y="2836863"/>
          <p14:tracePt t="110423" x="1514475" y="2651125"/>
          <p14:tracePt t="110439" x="1514475" y="2471738"/>
          <p14:tracePt t="110456" x="1514475" y="2408238"/>
          <p14:tracePt t="110473" x="1514475" y="2336800"/>
          <p14:tracePt t="110490" x="1522413" y="2293938"/>
          <p14:tracePt t="110507" x="1522413" y="2279650"/>
          <p14:tracePt t="110523" x="1522413" y="2257425"/>
          <p14:tracePt t="110523" x="1522413" y="2251075"/>
          <p14:tracePt t="110541" x="1522413" y="2243138"/>
          <p14:tracePt t="110556" x="1522413" y="2193925"/>
          <p14:tracePt t="110573" x="1522413" y="2143125"/>
          <p14:tracePt t="110589" x="1522413" y="2093913"/>
          <p14:tracePt t="110606" x="1522413" y="2036763"/>
          <p14:tracePt t="110624" x="1522413" y="1993900"/>
          <p14:tracePt t="110640" x="1522413" y="1951038"/>
          <p14:tracePt t="110656" x="1500188" y="1908175"/>
          <p14:tracePt t="110672" x="1493838" y="1893888"/>
          <p14:tracePt t="110689" x="1493838" y="1885950"/>
          <p14:tracePt t="110706" x="1485900" y="1871663"/>
          <p14:tracePt t="110723" x="1485900" y="1857375"/>
          <p14:tracePt t="110739" x="1485900" y="1836738"/>
          <p14:tracePt t="110756" x="1485900" y="1822450"/>
          <p14:tracePt t="110773" x="1485900" y="1800225"/>
          <p14:tracePt t="110789" x="1479550" y="1793875"/>
          <p14:tracePt t="110806" x="1471613" y="1779588"/>
          <p14:tracePt t="110822" x="1465263" y="1771650"/>
          <p14:tracePt t="110839" x="1457325" y="1765300"/>
          <p14:tracePt t="110877" x="1450975" y="1743075"/>
          <p14:tracePt t="110885" x="1450975" y="1736725"/>
          <p14:tracePt t="110893" x="1450975" y="1714500"/>
          <p14:tracePt t="110906" x="1450975" y="1693863"/>
          <p14:tracePt t="110922" x="1450975" y="1671638"/>
          <p14:tracePt t="110939" x="1450975" y="1665288"/>
          <p14:tracePt t="110955" x="1443038" y="1657350"/>
          <p14:tracePt t="110997" x="1443038" y="1643063"/>
          <p14:tracePt t="111005" x="1436688" y="1636713"/>
          <p14:tracePt t="111013" x="1422400" y="1636713"/>
          <p14:tracePt t="111069" x="1414463" y="1628775"/>
          <p14:tracePt t="111077" x="1385888" y="1614488"/>
          <p14:tracePt t="111085" x="1385888" y="1600200"/>
          <p14:tracePt t="111089" x="1379538" y="1585913"/>
          <p14:tracePt t="111133" x="1371600" y="1579563"/>
          <p14:tracePt t="111140" x="1365250" y="1571625"/>
          <p14:tracePt t="111148" x="1357313" y="1571625"/>
          <p14:tracePt t="111163" x="1343025" y="1571625"/>
          <p14:tracePt t="111172" x="1336675" y="1571625"/>
          <p14:tracePt t="111189" x="1314450" y="1571625"/>
          <p14:tracePt t="111541" x="1271588" y="1571625"/>
          <p14:tracePt t="111550" x="1214438" y="1571625"/>
          <p14:tracePt t="111557" x="1200150" y="1571625"/>
          <p14:tracePt t="111565" x="1171575" y="1571625"/>
          <p14:tracePt t="111572" x="1128713" y="1571625"/>
          <p14:tracePt t="111588" x="1079500" y="1579563"/>
          <p14:tracePt t="111605" x="1036638" y="1614488"/>
          <p14:tracePt t="111622" x="985838" y="1651000"/>
          <p14:tracePt t="111639" x="971550" y="1671638"/>
          <p14:tracePt t="111655" x="942975" y="1700213"/>
          <p14:tracePt t="111671" x="928688" y="1751013"/>
          <p14:tracePt t="111688" x="922338" y="1785938"/>
          <p14:tracePt t="111704" x="908050" y="1814513"/>
          <p14:tracePt t="111721" x="908050" y="1851025"/>
          <p14:tracePt t="111738" x="908050" y="1893888"/>
          <p14:tracePt t="111755" x="908050" y="1936750"/>
          <p14:tracePt t="111772" x="908050" y="2008188"/>
          <p14:tracePt t="111788" x="928688" y="2100263"/>
          <p14:tracePt t="111805" x="942975" y="2143125"/>
          <p14:tracePt t="111821" x="965200" y="2157413"/>
          <p14:tracePt t="111839" x="985838" y="2179638"/>
          <p14:tracePt t="111854" x="1014413" y="2179638"/>
          <p14:tracePt t="111872" x="1036638" y="2185988"/>
          <p14:tracePt t="111888" x="1079500" y="2185988"/>
          <p14:tracePt t="111905" x="1114425" y="2185988"/>
          <p14:tracePt t="111921" x="1143000" y="2193925"/>
          <p14:tracePt t="111938" x="1171575" y="2200275"/>
          <p14:tracePt t="111955" x="1193800" y="2200275"/>
          <p14:tracePt t="111971" x="1214438" y="2214563"/>
          <p14:tracePt t="111988" x="1243013" y="2228850"/>
          <p14:tracePt t="112004" x="1271588" y="2236788"/>
          <p14:tracePt t="112021" x="1279525" y="2236788"/>
          <p14:tracePt t="112037" x="1285875" y="2236788"/>
          <p14:tracePt t="112055" x="1308100" y="2236788"/>
          <p14:tracePt t="112173" x="1265238" y="2236788"/>
          <p14:tracePt t="112181" x="1222375" y="2236788"/>
          <p14:tracePt t="112197" x="1200150" y="2228850"/>
          <p14:tracePt t="112204" x="1136650" y="2208213"/>
          <p14:tracePt t="112221" x="1108075" y="2171700"/>
          <p14:tracePt t="112237" x="1071563" y="2122488"/>
          <p14:tracePt t="112254" x="1014413" y="2008188"/>
          <p14:tracePt t="112270" x="985838" y="1914525"/>
          <p14:tracePt t="112288" x="971550" y="1808163"/>
          <p14:tracePt t="112304" x="971550" y="1728788"/>
          <p14:tracePt t="112321" x="971550" y="1651000"/>
          <p14:tracePt t="112337" x="971550" y="1571625"/>
          <p14:tracePt t="112354" x="971550" y="1522413"/>
          <p14:tracePt t="112370" x="971550" y="1485900"/>
          <p14:tracePt t="112386" x="979488" y="1450975"/>
          <p14:tracePt t="112404" x="1014413" y="1414463"/>
          <p14:tracePt t="112420" x="1028700" y="1408113"/>
          <p14:tracePt t="112477" x="1050925" y="1408113"/>
          <p14:tracePt t="112493" x="1057275" y="1408113"/>
          <p14:tracePt t="112501" x="1057275" y="1443038"/>
          <p14:tracePt t="112509" x="1057275" y="1493838"/>
          <p14:tracePt t="112509" x="1057275" y="1565275"/>
          <p14:tracePt t="112525" x="993775" y="1779588"/>
          <p14:tracePt t="112537" x="914400" y="2008188"/>
          <p14:tracePt t="112553" x="828675" y="2271713"/>
          <p14:tracePt t="112570" x="757238" y="2586038"/>
          <p14:tracePt t="112587" x="714375" y="2951163"/>
          <p14:tracePt t="112603" x="714375" y="3271838"/>
          <p14:tracePt t="112603" x="714375" y="3422650"/>
          <p14:tracePt t="112621" x="714375" y="3679825"/>
          <p14:tracePt t="112636" x="714375" y="3886200"/>
          <p14:tracePt t="112654" x="736600" y="4094163"/>
          <p14:tracePt t="112670" x="785813" y="4257675"/>
          <p14:tracePt t="112688" x="814388" y="4437063"/>
          <p14:tracePt t="112703" x="857250" y="4572000"/>
          <p14:tracePt t="112720" x="908050" y="4714875"/>
          <p14:tracePt t="112736" x="957263" y="4865688"/>
          <p14:tracePt t="112753" x="971550" y="4951413"/>
          <p14:tracePt t="112771" x="979488" y="5043488"/>
          <p14:tracePt t="112787" x="1008063" y="5100638"/>
          <p14:tracePt t="112804" x="1028700" y="5151438"/>
          <p14:tracePt t="112820" x="1065213" y="5200650"/>
          <p14:tracePt t="112820" x="1108075" y="5243513"/>
          <p14:tracePt t="112837" x="1171575" y="5294313"/>
          <p14:tracePt t="112853" x="1214438" y="5308600"/>
          <p14:tracePt t="112870" x="1285875" y="5343525"/>
          <p14:tracePt t="112887" x="1357313" y="5343525"/>
          <p14:tracePt t="112902" x="1422400" y="5343525"/>
          <p14:tracePt t="112920" x="1500188" y="5343525"/>
          <p14:tracePt t="112936" x="1557338" y="5314950"/>
          <p14:tracePt t="112954" x="1628775" y="5243513"/>
          <p14:tracePt t="112970" x="1665288" y="5214938"/>
          <p14:tracePt t="112986" x="1671638" y="5172075"/>
          <p14:tracePt t="113003" x="1671638" y="5129213"/>
          <p14:tracePt t="113019" x="1671638" y="5065713"/>
          <p14:tracePt t="113035" x="1671638" y="5000625"/>
          <p14:tracePt t="113053" x="1700213" y="4943475"/>
          <p14:tracePt t="113072" x="1728788" y="4886325"/>
          <p14:tracePt t="113086" x="1736725" y="4872038"/>
          <p14:tracePt t="113104" x="1743075" y="4865688"/>
          <p14:tracePt t="113120" x="1751013" y="4857750"/>
          <p14:tracePt t="113136" x="1765300" y="4851400"/>
          <p14:tracePt t="113153" x="1800225" y="4829175"/>
          <p14:tracePt t="113170" x="1828800" y="4808538"/>
          <p14:tracePt t="113186" x="1871663" y="4772025"/>
          <p14:tracePt t="113203" x="1885950" y="4772025"/>
          <p14:tracePt t="113219" x="1908175" y="4765675"/>
          <p14:tracePt t="113236" x="1914525" y="4765675"/>
          <p14:tracePt t="113253" x="1922463" y="4765675"/>
          <p14:tracePt t="113269" x="1922463" y="4794250"/>
          <p14:tracePt t="113286" x="1922463" y="4829175"/>
          <p14:tracePt t="113302" x="1908175" y="4886325"/>
          <p14:tracePt t="113319" x="1851025" y="4914900"/>
          <p14:tracePt t="113335" x="1828800" y="4922838"/>
          <p14:tracePt t="113352" x="1814513" y="4922838"/>
          <p14:tracePt t="113413" x="1785938" y="4922838"/>
          <p14:tracePt t="113428" x="1728788" y="4922838"/>
          <p14:tracePt t="113437" x="1679575" y="4908550"/>
          <p14:tracePt t="113437" x="1628775" y="4843463"/>
          <p14:tracePt t="113452" x="1522413" y="4751388"/>
          <p14:tracePt t="113469" x="1508125" y="4686300"/>
          <p14:tracePt t="113486" x="1508125" y="4614863"/>
          <p14:tracePt t="113503" x="1508125" y="4594225"/>
          <p14:tracePt t="113519" x="1508125" y="4565650"/>
          <p14:tracePt t="113535" x="1522413" y="4543425"/>
          <p14:tracePt t="113552" x="1579563" y="4508500"/>
          <p14:tracePt t="113568" x="1671638" y="4486275"/>
          <p14:tracePt t="113585" x="1751013" y="4457700"/>
          <p14:tracePt t="113602" x="1836738" y="4414838"/>
          <p14:tracePt t="113619" x="1908175" y="4394200"/>
          <p14:tracePt t="113635" x="1979613" y="4371975"/>
          <p14:tracePt t="113652" x="2008188" y="4371975"/>
          <p14:tracePt t="113685" x="2014538" y="4371975"/>
          <p14:tracePt t="113685" x="2036763" y="4371975"/>
          <p14:tracePt t="113702" x="2057400" y="4371975"/>
          <p14:tracePt t="113719" x="2093913" y="4371975"/>
          <p14:tracePt t="113735" x="2122488" y="4371975"/>
          <p14:tracePt t="113751" x="2157413" y="4371975"/>
          <p14:tracePt t="113805" x="2165350" y="4371975"/>
          <p14:tracePt t="113814" x="2179638" y="4371975"/>
          <p14:tracePt t="113821" x="2200275" y="4394200"/>
          <p14:tracePt t="113829" x="2214563" y="4408488"/>
          <p14:tracePt t="113835" x="2228850" y="4422775"/>
          <p14:tracePt t="113852" x="2265363" y="4451350"/>
          <p14:tracePt t="113869" x="2286000" y="4471988"/>
          <p14:tracePt t="113886" x="2286000" y="4494213"/>
          <p14:tracePt t="113901" x="2300288" y="4529138"/>
          <p14:tracePt t="113919" x="2314575" y="4557713"/>
          <p14:tracePt t="113935" x="2328863" y="4586288"/>
          <p14:tracePt t="113952" x="2328863" y="4600575"/>
          <p14:tracePt t="113968" x="2336800" y="4614863"/>
          <p14:tracePt t="113984" x="2336800" y="4651375"/>
          <p14:tracePt t="114001" x="2336800" y="4665663"/>
          <p14:tracePt t="114018" x="2336800" y="4679950"/>
          <p14:tracePt t="114035" x="2336800" y="4694238"/>
          <p14:tracePt t="114051" x="2336800" y="4714875"/>
          <p14:tracePt t="114051" x="2336800" y="4722813"/>
          <p14:tracePt t="114069" x="2336800" y="4729163"/>
          <p14:tracePt t="114084" x="2336800" y="4765675"/>
          <p14:tracePt t="114102" x="2328863" y="4772025"/>
          <p14:tracePt t="114141" x="2322513" y="4779963"/>
          <p14:tracePt t="114172" x="2314575" y="4786313"/>
          <p14:tracePt t="114180" x="2308225" y="4786313"/>
          <p14:tracePt t="114196" x="2300288" y="4786313"/>
          <p14:tracePt t="114204" x="2271713" y="4800600"/>
          <p14:tracePt t="114218" x="2251075" y="4800600"/>
          <p14:tracePt t="114235" x="2228850" y="4800600"/>
          <p14:tracePt t="114251" x="2222500" y="4808538"/>
          <p14:tracePt t="114267" x="2208213" y="4808538"/>
          <p14:tracePt t="114285" x="2185988" y="4808538"/>
          <p14:tracePt t="114301" x="2179638" y="4808538"/>
          <p14:tracePt t="114318" x="2151063" y="4808538"/>
          <p14:tracePt t="114357" x="2143125" y="4808538"/>
          <p14:tracePt t="114367" x="2136775" y="4808538"/>
          <p14:tracePt t="114373" x="2128838" y="4808538"/>
          <p14:tracePt t="114405" x="2122488" y="4800600"/>
          <p14:tracePt t="114412" x="2114550" y="4800600"/>
          <p14:tracePt t="114421" x="2100263" y="4794250"/>
          <p14:tracePt t="114461" x="2093913" y="4779963"/>
          <p14:tracePt t="114468" x="2085975" y="4772025"/>
          <p14:tracePt t="114485" x="2079625" y="4743450"/>
          <p14:tracePt t="114501" x="2057400" y="4729163"/>
          <p14:tracePt t="114503" x="2051050" y="4722813"/>
          <p14:tracePt t="114517" x="2043113" y="4714875"/>
          <p14:tracePt t="114557" x="2036763" y="4700588"/>
          <p14:tracePt t="114567" x="2028825" y="4686300"/>
          <p14:tracePt t="114572" x="2022475" y="4672013"/>
          <p14:tracePt t="114583" x="2022475" y="4643438"/>
          <p14:tracePt t="114601" x="2014538" y="4637088"/>
          <p14:tracePt t="114618" x="2014538" y="4608513"/>
          <p14:tracePt t="114633" x="2008188" y="4594225"/>
          <p14:tracePt t="114650" x="2008188" y="4572000"/>
          <p14:tracePt t="114667" x="2008188" y="4565650"/>
          <p14:tracePt t="114683" x="2008188" y="4543425"/>
          <p14:tracePt t="114700" x="2008188" y="4537075"/>
          <p14:tracePt t="114717" x="2008188" y="4522788"/>
          <p14:tracePt t="114757" x="2008188" y="4494213"/>
          <p14:tracePt t="114763" x="2014538" y="4494213"/>
          <p14:tracePt t="114767" x="2028825" y="4486275"/>
          <p14:tracePt t="114783" x="2036763" y="4479925"/>
          <p14:tracePt t="114800" x="2065338" y="4479925"/>
          <p14:tracePt t="114816" x="2079625" y="4471988"/>
          <p14:tracePt t="114833" x="2100263" y="4471988"/>
          <p14:tracePt t="114850" x="2108200" y="4465638"/>
          <p14:tracePt t="114867" x="2114550" y="4457700"/>
          <p14:tracePt t="114916" x="2128838" y="4457700"/>
          <p14:tracePt t="114924" x="2136775" y="4457700"/>
          <p14:tracePt t="114932" x="2143125" y="4457700"/>
          <p14:tracePt t="114950" x="2165350" y="4457700"/>
          <p14:tracePt t="114951" x="2179638" y="4465638"/>
          <p14:tracePt t="114967" x="2214563" y="4500563"/>
          <p14:tracePt t="114983" x="2222500" y="4522788"/>
          <p14:tracePt t="115000" x="2228850" y="4551363"/>
          <p14:tracePt t="115016" x="2228850" y="4586288"/>
          <p14:tracePt t="115033" x="2228850" y="4622800"/>
          <p14:tracePt t="115050" x="2228850" y="4657725"/>
          <p14:tracePt t="115067" x="2228850" y="4672013"/>
          <p14:tracePt t="115083" x="2222500" y="4686300"/>
          <p14:tracePt t="115101" x="2214563" y="4700588"/>
          <p14:tracePt t="115141" x="2179638" y="4714875"/>
          <p14:tracePt t="115149" x="2171700" y="4714875"/>
          <p14:tracePt t="115157" x="2143125" y="4714875"/>
          <p14:tracePt t="115166" x="2122488" y="4722813"/>
          <p14:tracePt t="115183" x="2093913" y="4722813"/>
          <p14:tracePt t="115199" x="2065338" y="4722813"/>
          <p14:tracePt t="115217" x="2057400" y="4722813"/>
          <p14:tracePt t="115301" x="2051050" y="4722813"/>
          <p14:tracePt t="115309" x="2051050" y="4714875"/>
          <p14:tracePt t="115317" x="2057400" y="4700588"/>
          <p14:tracePt t="115321" x="2071688" y="4679950"/>
          <p14:tracePt t="115333" x="2114550" y="4665663"/>
          <p14:tracePt t="115349" x="2136775" y="4657725"/>
          <p14:tracePt t="115367" x="2193925" y="4651375"/>
          <p14:tracePt t="115383" x="2236788" y="4643438"/>
          <p14:tracePt t="115400" x="2365375" y="4594225"/>
          <p14:tracePt t="115416" x="2543175" y="4543425"/>
          <p14:tracePt t="115433" x="2786063" y="4486275"/>
          <p14:tracePt t="115449" x="2914650" y="4451350"/>
          <p14:tracePt t="115466" x="2965450" y="4429125"/>
          <p14:tracePt t="115483" x="3000375" y="4414838"/>
          <p14:tracePt t="115499" x="3008313" y="4414838"/>
          <p14:tracePt t="115516" x="3028950" y="4394200"/>
          <p14:tracePt t="115580" x="3043238" y="4394200"/>
          <p14:tracePt t="115621" x="3051175" y="4394200"/>
          <p14:tracePt t="115629" x="3057525" y="4414838"/>
          <p14:tracePt t="115637" x="3057525" y="4422775"/>
          <p14:tracePt t="115644" x="3057525" y="4429125"/>
          <p14:tracePt t="115644" x="3057525" y="4457700"/>
          <p14:tracePt t="115666" x="3057525" y="4465638"/>
          <p14:tracePt t="115666" x="3057525" y="4508500"/>
          <p14:tracePt t="115683" x="3057525" y="4551363"/>
          <p14:tracePt t="115700" x="3036888" y="4608513"/>
          <p14:tracePt t="115716" x="2994025" y="4657725"/>
          <p14:tracePt t="115716" x="2979738" y="4672013"/>
          <p14:tracePt t="115733" x="2943225" y="4708525"/>
          <p14:tracePt t="115748" x="2908300" y="4729163"/>
          <p14:tracePt t="115767" x="2894013" y="4743450"/>
          <p14:tracePt t="115782" x="2857500" y="4757738"/>
          <p14:tracePt t="115799" x="2836863" y="4779963"/>
          <p14:tracePt t="115816" x="2822575" y="4786313"/>
          <p14:tracePt t="115832" x="2814638" y="4794250"/>
          <p14:tracePt t="115849" x="2794000" y="4794250"/>
          <p14:tracePt t="115865" x="2786063" y="4794250"/>
          <p14:tracePt t="115882" x="2771775" y="4800600"/>
          <p14:tracePt t="115965" x="2765425" y="4800600"/>
          <p14:tracePt t="115973" x="2757488" y="4786313"/>
          <p14:tracePt t="115980" x="2757488" y="4779963"/>
          <p14:tracePt t="115987" x="2751138" y="4743450"/>
          <p14:tracePt t="115998" x="2736850" y="4694238"/>
          <p14:tracePt t="116015" x="2728913" y="4643438"/>
          <p14:tracePt t="116033" x="2728913" y="4586288"/>
          <p14:tracePt t="116049" x="2728913" y="4565650"/>
          <p14:tracePt t="116066" x="2728913" y="4551363"/>
          <p14:tracePt t="116082" x="2728913" y="4522788"/>
          <p14:tracePt t="116099" x="2757488" y="4494213"/>
          <p14:tracePt t="116115" x="2808288" y="4471988"/>
          <p14:tracePt t="116131" x="2943225" y="4451350"/>
          <p14:tracePt t="116149" x="3008313" y="4451350"/>
          <p14:tracePt t="116165" x="3071813" y="4451350"/>
          <p14:tracePt t="116182" x="3151188" y="4451350"/>
          <p14:tracePt t="116198" x="3343275" y="4451350"/>
          <p14:tracePt t="116216" x="3551238" y="4451350"/>
          <p14:tracePt t="116232" x="3786188" y="4451350"/>
          <p14:tracePt t="116249" x="3979863" y="4451350"/>
          <p14:tracePt t="116265" x="4151313" y="4451350"/>
          <p14:tracePt t="116282" x="4308475" y="4451350"/>
          <p14:tracePt t="116298" x="4437063" y="4479925"/>
          <p14:tracePt t="116314" x="4551363" y="4500563"/>
          <p14:tracePt t="116331" x="4614863" y="4508500"/>
          <p14:tracePt t="116348" x="4700588" y="4529138"/>
          <p14:tracePt t="116365" x="4737100" y="4537075"/>
          <p14:tracePt t="116381" x="4786313" y="4551363"/>
          <p14:tracePt t="116398" x="4829175" y="4557713"/>
          <p14:tracePt t="116414" x="4886325" y="4586288"/>
          <p14:tracePt t="116431" x="4900613" y="4586288"/>
          <p14:tracePt t="116573" x="4886325" y="4586288"/>
          <p14:tracePt t="116586" x="4814888" y="4594225"/>
          <p14:tracePt t="116587" x="4708525" y="4594225"/>
          <p14:tracePt t="116597" x="4637088" y="4594225"/>
          <p14:tracePt t="116614" x="4543425" y="4608513"/>
          <p14:tracePt t="116631" x="4471988" y="4629150"/>
          <p14:tracePt t="116647" x="4443413" y="4629150"/>
          <p14:tracePt t="116665" x="4408488" y="4629150"/>
          <p14:tracePt t="116680" x="4351338" y="4637088"/>
          <p14:tracePt t="116698" x="4186238" y="4657725"/>
          <p14:tracePt t="116740" x="4157663" y="4657725"/>
          <p14:tracePt t="116748" x="4129088" y="4657725"/>
          <p14:tracePt t="116756" x="4114800" y="4657725"/>
          <p14:tracePt t="116764" x="4079875" y="4657725"/>
          <p14:tracePt t="116821" x="4071938" y="4657725"/>
          <p14:tracePt t="116829" x="4065588" y="4657725"/>
          <p14:tracePt t="116893" x="4057650" y="4657725"/>
          <p14:tracePt t="116908" x="4043363" y="4657725"/>
          <p14:tracePt t="116913" x="4037013" y="4657725"/>
          <p14:tracePt t="116930" x="4029075" y="4657725"/>
          <p14:tracePt t="116931" x="4008438" y="4657725"/>
          <p14:tracePt t="116947" x="4000500" y="4657725"/>
          <p14:tracePt t="116989" x="3994150" y="4657725"/>
          <p14:tracePt t="116997" x="3986213" y="4657725"/>
          <p14:tracePt t="117149" x="3979863" y="4651375"/>
          <p14:tracePt t="117261" x="3979863" y="4643438"/>
          <p14:tracePt t="117269" x="3986213" y="4643438"/>
          <p14:tracePt t="117277" x="3994150" y="4643438"/>
          <p14:tracePt t="117277" x="4000500" y="4643438"/>
          <p14:tracePt t="117285" x="4008438" y="4651375"/>
          <p14:tracePt t="117296" x="4029075" y="4672013"/>
          <p14:tracePt t="117313" x="4051300" y="4686300"/>
          <p14:tracePt t="117330" x="4094163" y="4700588"/>
          <p14:tracePt t="117347" x="4151313" y="4729163"/>
          <p14:tracePt t="117363" x="4171950" y="4743450"/>
          <p14:tracePt t="117363" x="4171950" y="4751388"/>
          <p14:tracePt t="117381" x="4200525" y="4779963"/>
          <p14:tracePt t="117397" x="4208463" y="4779963"/>
          <p14:tracePt t="117414" x="4222750" y="4779963"/>
          <p14:tracePt t="117430" x="4237038" y="4779963"/>
          <p14:tracePt t="117446" x="4243388" y="4779963"/>
          <p14:tracePt t="117463" x="4257675" y="4786313"/>
          <p14:tracePt t="117480" x="4279900" y="4808538"/>
          <p14:tracePt t="117496" x="4294188" y="4822825"/>
          <p14:tracePt t="117514" x="4329113" y="4851400"/>
          <p14:tracePt t="117530" x="4371975" y="4872038"/>
          <p14:tracePt t="117547" x="4408488" y="4886325"/>
          <p14:tracePt t="117563" x="4457700" y="4908550"/>
          <p14:tracePt t="117579" x="4494213" y="4914900"/>
          <p14:tracePt t="117579" x="4508500" y="4914900"/>
          <p14:tracePt t="117597" x="4537075" y="4937125"/>
          <p14:tracePt t="117612" x="4579938" y="4937125"/>
          <p14:tracePt t="117630" x="4600575" y="4937125"/>
          <p14:tracePt t="117646" x="4637088" y="4943475"/>
          <p14:tracePt t="117663" x="4665663" y="4943475"/>
          <p14:tracePt t="117679" x="4700588" y="4943475"/>
          <p14:tracePt t="117696" x="4729163" y="4943475"/>
          <p14:tracePt t="117713" x="4765675" y="4943475"/>
          <p14:tracePt t="117730" x="4808538" y="4943475"/>
          <p14:tracePt t="117745" x="4851400" y="4943475"/>
          <p14:tracePt t="117763" x="4879975" y="4943475"/>
          <p14:tracePt t="117780" x="4894263" y="4943475"/>
          <p14:tracePt t="117796" x="4979988" y="4894263"/>
          <p14:tracePt t="117813" x="5008563" y="4865688"/>
          <p14:tracePt t="117829" x="5072063" y="4822825"/>
          <p14:tracePt t="117847" x="5108575" y="4772025"/>
          <p14:tracePt t="117862" x="5129213" y="4737100"/>
          <p14:tracePt t="117880" x="5143500" y="4714875"/>
          <p14:tracePt t="117896" x="5172075" y="4657725"/>
          <p14:tracePt t="117912" x="5200650" y="4637088"/>
          <p14:tracePt t="117929" x="5214938" y="4608513"/>
          <p14:tracePt t="117946" x="5237163" y="4579938"/>
          <p14:tracePt t="117963" x="5280025" y="4508500"/>
          <p14:tracePt t="117979" x="5300663" y="4451350"/>
          <p14:tracePt t="117995" x="5322888" y="4386263"/>
          <p14:tracePt t="118013" x="5322888" y="4365625"/>
          <p14:tracePt t="118061" x="5322888" y="4357688"/>
          <p14:tracePt t="118068" x="5314950" y="4351338"/>
          <p14:tracePt t="118092" x="5300663" y="4351338"/>
          <p14:tracePt t="118109" x="5294313" y="4343400"/>
          <p14:tracePt t="118117" x="5286375" y="4343400"/>
          <p14:tracePt t="118133" x="5265738" y="4343400"/>
          <p14:tracePt t="118138" x="5257800" y="4343400"/>
          <p14:tracePt t="118146" x="5214938" y="4343400"/>
          <p14:tracePt t="118162" x="5151438" y="4343400"/>
          <p14:tracePt t="118178" x="5014913" y="4343400"/>
          <p14:tracePt t="118195" x="4937125" y="4343400"/>
          <p14:tracePt t="118195" x="4908550" y="4343400"/>
          <p14:tracePt t="118213" x="4900613" y="4343400"/>
          <p14:tracePt t="118253" x="4894263" y="4343400"/>
          <p14:tracePt t="118261" x="4865688" y="4343400"/>
          <p14:tracePt t="118269" x="4857750" y="4357688"/>
          <p14:tracePt t="118285" x="4843463" y="4394200"/>
          <p14:tracePt t="118296" x="4814888" y="4451350"/>
          <p14:tracePt t="118312" x="4786313" y="4522788"/>
          <p14:tracePt t="118329" x="4779963" y="4572000"/>
          <p14:tracePt t="118345" x="4765675" y="4622800"/>
          <p14:tracePt t="118362" x="4765675" y="4665663"/>
          <p14:tracePt t="118378" x="4765675" y="4686300"/>
          <p14:tracePt t="118395" x="4772025" y="4714875"/>
          <p14:tracePt t="118461" x="4779963" y="4722813"/>
          <p14:tracePt t="118469" x="4786313" y="4722813"/>
          <p14:tracePt t="118472" x="4794250" y="4714875"/>
          <p14:tracePt t="118480" x="4794250" y="4557713"/>
          <p14:tracePt t="118495" x="4665663" y="4294188"/>
          <p14:tracePt t="118512" x="4186238" y="3786188"/>
          <p14:tracePt t="118528" x="3357563" y="3108325"/>
          <p14:tracePt t="118545" x="2508250" y="2443163"/>
          <p14:tracePt t="118562" x="1800225" y="1765300"/>
          <p14:tracePt t="118578" x="1471613" y="1379538"/>
          <p14:tracePt t="118595" x="1379538" y="1200150"/>
          <p14:tracePt t="118611" x="1357313" y="1136650"/>
          <p14:tracePt t="118611" x="1343025" y="1100138"/>
          <p14:tracePt t="118645" x="1343025" y="1071563"/>
          <p14:tracePt t="118646" x="1343025" y="1050925"/>
          <p14:tracePt t="118662" x="1336675" y="1014413"/>
          <p14:tracePt t="118678" x="1336675" y="979488"/>
          <p14:tracePt t="118694" x="1336675" y="971550"/>
          <p14:tracePt t="118711" x="1308100" y="922338"/>
          <p14:tracePt t="118727" x="1257300" y="871538"/>
          <p14:tracePt t="118745" x="1214438" y="836613"/>
          <p14:tracePt t="118761" x="1193800" y="814388"/>
          <p14:tracePt t="118778" x="1193800" y="800100"/>
          <p14:tracePt t="118794" x="1193800" y="785813"/>
          <p14:tracePt t="118811" x="1193800" y="771525"/>
          <p14:tracePt t="118853" x="1208088" y="765175"/>
          <p14:tracePt t="118861" x="1271588" y="765175"/>
          <p14:tracePt t="118869" x="1393825" y="842963"/>
          <p14:tracePt t="118878" x="1514475" y="928688"/>
          <p14:tracePt t="118895" x="1565275" y="971550"/>
          <p14:tracePt t="118911" x="1579563" y="1000125"/>
          <p14:tracePt t="118927" x="1608138" y="1042988"/>
          <p14:tracePt t="118944" x="1622425" y="1085850"/>
          <p14:tracePt t="118962" x="1651000" y="1128713"/>
          <p14:tracePt t="118978" x="1671638" y="1150938"/>
          <p14:tracePt t="118994" x="1685925" y="1165225"/>
          <p14:tracePt t="119011" x="1693863" y="1214438"/>
          <p14:tracePt t="119027" x="1714500" y="1257300"/>
          <p14:tracePt t="119044" x="1771650" y="1314450"/>
          <p14:tracePt t="119061" x="1800225" y="1328738"/>
          <p14:tracePt t="119077" x="1836738" y="1350963"/>
          <p14:tracePt t="119093" x="1885950" y="1365250"/>
          <p14:tracePt t="119112" x="1951038" y="1408113"/>
          <p14:tracePt t="119127" x="2022475" y="1457325"/>
          <p14:tracePt t="119145" x="2085975" y="1500188"/>
          <p14:tracePt t="119160" x="2128838" y="1514475"/>
          <p14:tracePt t="119178" x="2179638" y="1557338"/>
          <p14:tracePt t="119194" x="2236788" y="1585913"/>
          <p14:tracePt t="119210" x="2293938" y="1636713"/>
          <p14:tracePt t="119228" x="2351088" y="1665288"/>
          <p14:tracePt t="119243" x="2365375" y="1679575"/>
          <p14:tracePt t="119301" x="2379663" y="1685925"/>
          <p14:tracePt t="119308" x="2386013" y="1685925"/>
          <p14:tracePt t="119310" x="2393950" y="1685925"/>
          <p14:tracePt t="119327" x="2400300" y="1685925"/>
          <p14:tracePt t="119344" x="2428875" y="1679575"/>
          <p14:tracePt t="119360" x="2443163" y="1665288"/>
          <p14:tracePt t="119377" x="2451100" y="1643063"/>
          <p14:tracePt t="119393" x="2457450" y="1636713"/>
          <p14:tracePt t="119517" x="2465388" y="1643063"/>
          <p14:tracePt t="119525" x="2465388" y="1714500"/>
          <p14:tracePt t="119541" x="2465388" y="1743075"/>
          <p14:tracePt t="119547" x="2465388" y="1814513"/>
          <p14:tracePt t="119560" x="2465388" y="1885950"/>
          <p14:tracePt t="119576" x="2465388" y="1936750"/>
          <p14:tracePt t="119593" x="2451100" y="1985963"/>
          <p14:tracePt t="119610" x="2451100" y="2014538"/>
          <p14:tracePt t="119626" x="2451100" y="2051050"/>
          <p14:tracePt t="119643" x="2451100" y="2079625"/>
          <p14:tracePt t="119660" x="2451100" y="2093913"/>
          <p14:tracePt t="119677" x="2451100" y="2122488"/>
          <p14:tracePt t="119694" x="2451100" y="2128838"/>
          <p14:tracePt t="119884" x="2451100" y="2136775"/>
          <p14:tracePt t="119892" x="2479675" y="2151063"/>
          <p14:tracePt t="119901" x="2593975" y="2300288"/>
          <p14:tracePt t="119910" x="2757488" y="2543175"/>
          <p14:tracePt t="119927" x="2994025" y="2822575"/>
          <p14:tracePt t="119943" x="3236913" y="3065463"/>
          <p14:tracePt t="119960" x="3657600" y="3394075"/>
          <p14:tracePt t="119976" x="4129088" y="3651250"/>
          <p14:tracePt t="119994" x="4579938" y="3836988"/>
          <p14:tracePt t="120010" x="4779963" y="3908425"/>
          <p14:tracePt t="120026" x="4865688" y="3951288"/>
          <p14:tracePt t="120043" x="4900613" y="3965575"/>
          <p14:tracePt t="120059" x="4943475" y="3986213"/>
          <p14:tracePt t="120059" x="4965700" y="3994150"/>
          <p14:tracePt t="120077" x="5037138" y="4022725"/>
          <p14:tracePt t="120093" x="5080000" y="4051300"/>
          <p14:tracePt t="120110" x="5114925" y="4079875"/>
          <p14:tracePt t="120126" x="5151438" y="4100513"/>
          <p14:tracePt t="120143" x="5194300" y="4100513"/>
          <p14:tracePt t="120159" x="5251450" y="4108450"/>
          <p14:tracePt t="120176" x="5294313" y="4122738"/>
          <p14:tracePt t="120228" x="5294313" y="4137025"/>
          <p14:tracePt t="120236" x="5294313" y="4165600"/>
          <p14:tracePt t="120244" x="5294313" y="4171950"/>
          <p14:tracePt t="120244" x="5294313" y="4179888"/>
          <p14:tracePt t="120260" x="5294313" y="4200525"/>
          <p14:tracePt t="120276" x="5294313" y="4208463"/>
          <p14:tracePt t="120277" x="5272088" y="4265613"/>
          <p14:tracePt t="120277" x="5243513" y="4300538"/>
          <p14:tracePt t="120293" x="5165725" y="4371975"/>
          <p14:tracePt t="120309" x="5094288" y="4422775"/>
          <p14:tracePt t="120326" x="5057775" y="4465638"/>
          <p14:tracePt t="120342" x="5051425" y="4486275"/>
          <p14:tracePt t="120359" x="5037138" y="4500563"/>
          <p14:tracePt t="120524" x="5029200" y="4500563"/>
          <p14:tracePt t="120532" x="5008563" y="4500563"/>
          <p14:tracePt t="120541" x="4979988" y="4500563"/>
          <p14:tracePt t="120550" x="4794250" y="4271963"/>
          <p14:tracePt t="120559" x="4586288" y="4008438"/>
          <p14:tracePt t="120576" x="4337050" y="3729038"/>
          <p14:tracePt t="120593" x="4114800" y="3529013"/>
          <p14:tracePt t="120609" x="3922713" y="3365500"/>
          <p14:tracePt t="120625" x="3814763" y="3286125"/>
          <p14:tracePt t="120642" x="3743325" y="3228975"/>
          <p14:tracePt t="120658" x="3694113" y="3208338"/>
          <p14:tracePt t="120675" x="3671888" y="3179763"/>
          <p14:tracePt t="120692" x="3622675" y="3136900"/>
          <p14:tracePt t="120709" x="3586163" y="3100388"/>
          <p14:tracePt t="120725" x="3536950" y="3051175"/>
          <p14:tracePt t="120742" x="3522663" y="3028950"/>
          <p14:tracePt t="120758" x="3486150" y="2979738"/>
          <p14:tracePt t="120776" x="3394075" y="2886075"/>
          <p14:tracePt t="120791" x="3314700" y="2836863"/>
          <p14:tracePt t="120808" x="3228975" y="2743200"/>
          <p14:tracePt t="120824" x="3186113" y="2693988"/>
          <p14:tracePt t="120842" x="3151188" y="2636838"/>
          <p14:tracePt t="120859" x="3143250" y="2614613"/>
          <p14:tracePt t="120932" x="3165475" y="2614613"/>
          <p14:tracePt t="120940" x="3265488" y="2665413"/>
          <p14:tracePt t="120948" x="3386138" y="2736850"/>
          <p14:tracePt t="120958" x="3514725" y="2808288"/>
          <p14:tracePt t="120959" x="3843338" y="3057525"/>
          <p14:tracePt t="120975" x="4251325" y="3371850"/>
          <p14:tracePt t="120991" x="4586288" y="3708400"/>
          <p14:tracePt t="121008" x="4872038" y="4079875"/>
          <p14:tracePt t="121025" x="5072063" y="4343400"/>
          <p14:tracePt t="121042" x="5222875" y="4514850"/>
          <p14:tracePt t="121058" x="5337175" y="4629150"/>
          <p14:tracePt t="121075" x="5422900" y="4694238"/>
          <p14:tracePt t="121091" x="5457825" y="4722813"/>
          <p14:tracePt t="121244" x="5465763" y="4722813"/>
          <p14:tracePt t="121253" x="5486400" y="4722813"/>
          <p14:tracePt t="121261" x="5494338" y="4722813"/>
          <p14:tracePt t="121269" x="5500688" y="4722813"/>
          <p14:tracePt t="121276" x="5522913" y="4722813"/>
          <p14:tracePt t="121292" x="5543550" y="4714875"/>
          <p14:tracePt t="121308" x="5580063" y="4679950"/>
          <p14:tracePt t="121324" x="5629275" y="4622800"/>
          <p14:tracePt t="121342" x="5637213" y="4614863"/>
          <p14:tracePt t="121357" x="5651500" y="4594225"/>
          <p14:tracePt t="121375" x="5657850" y="4586288"/>
          <p14:tracePt t="121390" x="5672138" y="4557713"/>
          <p14:tracePt t="121573" x="5672138" y="4551363"/>
          <p14:tracePt t="121581" x="5665788" y="4551363"/>
          <p14:tracePt t="121613" x="5657850" y="4551363"/>
          <p14:tracePt t="122628" x="5651500" y="4551363"/>
          <p14:tracePt t="122636" x="5629275" y="4551363"/>
          <p14:tracePt t="122645" x="5622925" y="4551363"/>
          <p14:tracePt t="122653" x="5600700" y="4551363"/>
          <p14:tracePt t="122661" x="5529263" y="4543425"/>
          <p14:tracePt t="122673" x="5386388" y="4529138"/>
          <p14:tracePt t="122689" x="5057775" y="4465638"/>
          <p14:tracePt t="122706" x="4408488" y="4300538"/>
          <p14:tracePt t="122722" x="3536950" y="4057650"/>
          <p14:tracePt t="122739" x="2628900" y="3808413"/>
          <p14:tracePt t="122755" x="1714500" y="3536950"/>
          <p14:tracePt t="122772" x="1500188" y="3471863"/>
          <p14:tracePt t="122788" x="1414463" y="3436938"/>
          <p14:tracePt t="122806" x="1400175" y="3436938"/>
          <p14:tracePt t="122823" x="1379538" y="3422650"/>
          <p14:tracePt t="122839" x="1365250" y="3414713"/>
          <p14:tracePt t="122856" x="1308100" y="3400425"/>
          <p14:tracePt t="122872" x="1165225" y="3365500"/>
          <p14:tracePt t="122890" x="1008063" y="3328988"/>
          <p14:tracePt t="122905" x="936625" y="3300413"/>
          <p14:tracePt t="122922" x="928688" y="3300413"/>
          <p14:tracePt t="122938" x="893763" y="3300413"/>
          <p14:tracePt t="122955" x="865188" y="3300413"/>
          <p14:tracePt t="122955" x="842963" y="3286125"/>
          <p14:tracePt t="122973" x="836613" y="3286125"/>
          <p14:tracePt t="123077" x="850900" y="3286125"/>
          <p14:tracePt t="123085" x="908050" y="3314700"/>
          <p14:tracePt t="123093" x="950913" y="3322638"/>
          <p14:tracePt t="123100" x="985838" y="3336925"/>
          <p14:tracePt t="123109" x="1057275" y="3357563"/>
          <p14:tracePt t="123122" x="1122363" y="3365500"/>
          <p14:tracePt t="123138" x="1171575" y="3371850"/>
          <p14:tracePt t="123155" x="1185863" y="3379788"/>
          <p14:tracePt t="123197" x="1193800" y="3386138"/>
          <p14:tracePt t="123204" x="1200150" y="3394075"/>
          <p14:tracePt t="123357" x="1208088" y="3400425"/>
          <p14:tracePt t="123365" x="1214438" y="3408363"/>
          <p14:tracePt t="123372" x="1222375" y="3414713"/>
          <p14:tracePt t="123405" x="1228725" y="3429000"/>
          <p14:tracePt t="123405" x="1236663" y="3436938"/>
          <p14:tracePt t="123421" x="1243013" y="3451225"/>
          <p14:tracePt t="123461" x="1250950" y="3457575"/>
          <p14:tracePt t="123478" x="1257300" y="3457575"/>
          <p14:tracePt t="123480" x="1265238" y="3457575"/>
          <p14:tracePt t="123487" x="1271588" y="3465513"/>
          <p14:tracePt t="123565" x="1279525" y="3471863"/>
          <p14:tracePt t="123909" x="1285875" y="3471863"/>
          <p14:tracePt t="123925" x="1293813" y="3471863"/>
          <p14:tracePt t="123957" x="1300163" y="3471863"/>
          <p14:tracePt t="123963" x="1314450" y="3471863"/>
          <p14:tracePt t="123971" x="1322388" y="3471863"/>
          <p14:tracePt t="123987" x="1336675" y="3471863"/>
          <p14:tracePt t="124004" x="1371600" y="3471863"/>
          <p14:tracePt t="124020" x="1400175" y="3471863"/>
          <p14:tracePt t="124037" x="1414463" y="3479800"/>
          <p14:tracePt t="124053" x="1436688" y="3479800"/>
          <p14:tracePt t="124070" x="1443038" y="3479800"/>
          <p14:tracePt t="124087" x="1457325" y="3479800"/>
          <p14:tracePt t="124103" x="1479550" y="3479800"/>
          <p14:tracePt t="124120" x="1508125" y="3479800"/>
          <p14:tracePt t="124137" x="1536700" y="3479800"/>
          <p14:tracePt t="124153" x="1579563" y="3494088"/>
          <p14:tracePt t="124170" x="1593850" y="3494088"/>
          <p14:tracePt t="124187" x="1600200" y="3494088"/>
          <p14:tracePt t="124317" x="1571625" y="3494088"/>
          <p14:tracePt t="124325" x="1550988" y="3494088"/>
          <p14:tracePt t="124333" x="1522413" y="3494088"/>
          <p14:tracePt t="124336" x="1485900" y="3494088"/>
          <p14:tracePt t="124453" x="1522413" y="3494088"/>
          <p14:tracePt t="124460" x="1585913" y="3494088"/>
          <p14:tracePt t="124468" x="1622425" y="3494088"/>
          <p14:tracePt t="124482" x="1628775" y="3494088"/>
          <p14:tracePt t="124589" x="1557338" y="3494088"/>
          <p14:tracePt t="124594" x="1508125" y="3494088"/>
          <p14:tracePt t="124605" x="1485900" y="3494088"/>
          <p14:tracePt t="124613" x="1471613" y="3494088"/>
          <p14:tracePt t="124677" x="1471613" y="3471863"/>
          <p14:tracePt t="124685" x="1493838" y="3471863"/>
          <p14:tracePt t="124693" x="1536700" y="3465513"/>
          <p14:tracePt t="124705" x="1557338" y="3465513"/>
          <p14:tracePt t="125061" x="1565275" y="3465513"/>
          <p14:tracePt t="125068" x="1643063" y="3465513"/>
          <p14:tracePt t="125078" x="1708150" y="3486150"/>
          <p14:tracePt t="125085" x="2022475" y="3571875"/>
          <p14:tracePt t="125101" x="2443163" y="3708400"/>
          <p14:tracePt t="125120" x="2951163" y="3886200"/>
          <p14:tracePt t="125135" x="3322638" y="3994150"/>
          <p14:tracePt t="125152" x="3600450" y="4065588"/>
          <p14:tracePt t="125168" x="3800475" y="4129088"/>
          <p14:tracePt t="125185" x="3965575" y="4186238"/>
          <p14:tracePt t="125202" x="4129088" y="4237038"/>
          <p14:tracePt t="125219" x="4322763" y="4271963"/>
          <p14:tracePt t="125236" x="4500563" y="4322763"/>
          <p14:tracePt t="125252" x="4757738" y="4414838"/>
          <p14:tracePt t="125269" x="4886325" y="4451350"/>
          <p14:tracePt t="125285" x="4986338" y="4508500"/>
          <p14:tracePt t="125303" x="5086350" y="4543425"/>
          <p14:tracePt t="125319" x="5143500" y="4551363"/>
          <p14:tracePt t="125335" x="5208588" y="4557713"/>
          <p14:tracePt t="125351" x="5280025" y="4586288"/>
          <p14:tracePt t="125368" x="5343525" y="4608513"/>
          <p14:tracePt t="125386" x="5400675" y="4629150"/>
          <p14:tracePt t="125401" x="5443538" y="4637088"/>
          <p14:tracePt t="125437" x="5451475" y="4637088"/>
          <p14:tracePt t="125445" x="5465763" y="4643438"/>
          <p14:tracePt t="125452" x="5486400" y="4651375"/>
          <p14:tracePt t="125468" x="5529263" y="4679950"/>
          <p14:tracePt t="125486" x="5551488" y="4686300"/>
          <p14:tracePt t="125501" x="5557838" y="4694238"/>
          <p14:tracePt t="125613" x="5565775" y="4694238"/>
          <p14:tracePt t="125693" x="5572125" y="4694238"/>
          <p14:tracePt t="125701" x="5586413" y="4694238"/>
          <p14:tracePt t="125707" x="5594350" y="4694238"/>
          <p14:tracePt t="125717" x="5614988" y="4714875"/>
          <p14:tracePt t="125765" x="5629275" y="4722813"/>
          <p14:tracePt t="125773" x="5637213" y="4729163"/>
          <p14:tracePt t="126045" x="5608638" y="4729163"/>
          <p14:tracePt t="126053" x="5522913" y="4708525"/>
          <p14:tracePt t="126061" x="5451475" y="4686300"/>
          <p14:tracePt t="126069" x="5222875" y="4600575"/>
          <p14:tracePt t="126084" x="4786313" y="4537075"/>
          <p14:tracePt t="126100" x="4486275" y="4465638"/>
          <p14:tracePt t="126118" x="4194175" y="4408488"/>
          <p14:tracePt t="126134" x="3951288" y="4351338"/>
          <p14:tracePt t="126150" x="3736975" y="4300538"/>
          <p14:tracePt t="126167" x="3608388" y="4265613"/>
          <p14:tracePt t="126183" x="3422650" y="4208463"/>
          <p14:tracePt t="126201" x="3228975" y="4157663"/>
          <p14:tracePt t="126217" x="3051175" y="4108450"/>
          <p14:tracePt t="126234" x="2900363" y="4071938"/>
          <p14:tracePt t="126250" x="2751138" y="4022725"/>
          <p14:tracePt t="126267" x="2622550" y="3986213"/>
          <p14:tracePt t="126283" x="2422525" y="3922713"/>
          <p14:tracePt t="126301" x="2271713" y="3886200"/>
          <p14:tracePt t="126317" x="2193925" y="3857625"/>
          <p14:tracePt t="126334" x="2108200" y="3836988"/>
          <p14:tracePt t="126350" x="2014538" y="3814763"/>
          <p14:tracePt t="126366" x="1914525" y="3779838"/>
          <p14:tracePt t="126384" x="1822450" y="3751263"/>
          <p14:tracePt t="126400" x="1708150" y="3736975"/>
          <p14:tracePt t="126418" x="1614488" y="3729038"/>
          <p14:tracePt t="126434" x="1543050" y="3729038"/>
          <p14:tracePt t="126450" x="1514475" y="3714750"/>
          <p14:tracePt t="126466" x="1471613" y="3700463"/>
          <p14:tracePt t="126484" x="1436688" y="3700463"/>
          <p14:tracePt t="126484" x="1408113" y="3700463"/>
          <p14:tracePt t="126501" x="1371600" y="3694113"/>
          <p14:tracePt t="126517" x="1357313" y="3686175"/>
          <p14:tracePt t="126534" x="1350963" y="3686175"/>
          <p14:tracePt t="126550" x="1314450" y="3679825"/>
          <p14:tracePt t="126567" x="1308100" y="3671888"/>
          <p14:tracePt t="126583" x="1265238" y="3671888"/>
          <p14:tracePt t="126600" x="1243013" y="3671888"/>
          <p14:tracePt t="126617" x="1228725" y="3671888"/>
          <p14:tracePt t="126633" x="1214438" y="3671888"/>
          <p14:tracePt t="126650" x="1208088" y="3671888"/>
          <p14:tracePt t="126692" x="1200150" y="3671888"/>
          <p14:tracePt t="126701" x="1193800" y="3671888"/>
          <p14:tracePt t="126701" x="1179513" y="3671888"/>
          <p14:tracePt t="126717" x="1157288" y="3671888"/>
          <p14:tracePt t="126717" x="1136650" y="3671888"/>
          <p14:tracePt t="126733" x="1128713" y="3679825"/>
          <p14:tracePt t="126796" x="1122363" y="3686175"/>
          <p14:tracePt t="126813" x="1114425" y="3686175"/>
          <p14:tracePt t="127397" x="1128713" y="3708400"/>
          <p14:tracePt t="127410" x="1136650" y="3708400"/>
          <p14:tracePt t="127415" x="1150938" y="3708400"/>
          <p14:tracePt t="127416" x="1179513" y="3708400"/>
          <p14:tracePt t="127432" x="1208088" y="3714750"/>
          <p14:tracePt t="127449" x="1243013" y="3714750"/>
          <p14:tracePt t="127465" x="1257300" y="3722688"/>
          <p14:tracePt t="127482" x="1279525" y="3722688"/>
          <p14:tracePt t="127500" x="1322388" y="3722688"/>
          <p14:tracePt t="127516" x="1336675" y="3729038"/>
          <p14:tracePt t="127532" x="1365250" y="3729038"/>
          <p14:tracePt t="127548" x="1393825" y="3729038"/>
          <p14:tracePt t="127565" x="1400175" y="3729038"/>
          <p14:tracePt t="127582" x="1408113" y="3729038"/>
          <p14:tracePt t="127599" x="1428750" y="3729038"/>
          <p14:tracePt t="127615" x="1443038" y="3729038"/>
          <p14:tracePt t="127632" x="1465263" y="3729038"/>
          <p14:tracePt t="127649" x="1471613" y="3729038"/>
          <p14:tracePt t="127665" x="1479550" y="3729038"/>
          <p14:tracePt t="127682" x="1485900" y="3729038"/>
          <p14:tracePt t="127698" x="1508125" y="3729038"/>
          <p14:tracePt t="127715" x="1522413" y="3729038"/>
          <p14:tracePt t="127731" x="1557338" y="3729038"/>
          <p14:tracePt t="127731" x="1565275" y="3729038"/>
          <p14:tracePt t="127750" x="1585913" y="3729038"/>
          <p14:tracePt t="127765" x="1593850" y="3729038"/>
          <p14:tracePt t="127782" x="1614488" y="3729038"/>
          <p14:tracePt t="127798" x="1622425" y="3729038"/>
          <p14:tracePt t="127815" x="1628775" y="3729038"/>
          <p14:tracePt t="127832" x="1657350" y="3729038"/>
          <p14:tracePt t="127848" x="1665288" y="3729038"/>
          <p14:tracePt t="127864" x="1679575" y="3729038"/>
          <p14:tracePt t="127881" x="1693863" y="3729038"/>
          <p14:tracePt t="127899" x="1700213" y="3729038"/>
          <p14:tracePt t="128052" x="1671638" y="3729038"/>
          <p14:tracePt t="128060" x="1665288" y="3729038"/>
          <p14:tracePt t="128069" x="1636713" y="3729038"/>
          <p14:tracePt t="128082" x="1628775" y="3729038"/>
          <p14:tracePt t="128090" x="1622425" y="3729038"/>
          <p14:tracePt t="128098" x="1600200" y="3729038"/>
          <p14:tracePt t="128115" x="1585913" y="3729038"/>
          <p14:tracePt t="128132" x="1557338" y="3729038"/>
          <p14:tracePt t="128147" x="1508125" y="3729038"/>
          <p14:tracePt t="128165" x="1471613" y="3708400"/>
          <p14:tracePt t="128181" x="1457325" y="3708400"/>
          <p14:tracePt t="128198" x="1436688" y="3708400"/>
          <p14:tracePt t="128215" x="1422400" y="3708400"/>
          <p14:tracePt t="128231" x="1400175" y="3700463"/>
          <p14:tracePt t="128248" x="1379538" y="3700463"/>
          <p14:tracePt t="128264" x="1350963" y="3700463"/>
          <p14:tracePt t="128281" x="1336675" y="3700463"/>
          <p14:tracePt t="128298" x="1314450" y="3700463"/>
          <p14:tracePt t="128315" x="1300163" y="3700463"/>
          <p14:tracePt t="128331" x="1285875" y="3700463"/>
          <p14:tracePt t="128347" x="1271588" y="3700463"/>
          <p14:tracePt t="128363" x="1265238" y="3700463"/>
          <p14:tracePt t="128501" x="1285875" y="3700463"/>
          <p14:tracePt t="128509" x="1314450" y="3700463"/>
          <p14:tracePt t="128517" x="1350963" y="3700463"/>
          <p14:tracePt t="128531" x="1393825" y="3708400"/>
          <p14:tracePt t="128547" x="1414463" y="3708400"/>
          <p14:tracePt t="128547" x="1443038" y="3722688"/>
          <p14:tracePt t="128565" x="1457325" y="3722688"/>
          <p14:tracePt t="128581" x="1485900" y="3722688"/>
          <p14:tracePt t="128597" x="1514475" y="3722688"/>
          <p14:tracePt t="128613" x="1536700" y="3722688"/>
          <p14:tracePt t="128631" x="1571625" y="3722688"/>
          <p14:tracePt t="128648" x="1593850" y="3722688"/>
          <p14:tracePt t="128663" x="1614488" y="3722688"/>
          <p14:tracePt t="128680" x="1636713" y="3722688"/>
          <p14:tracePt t="128697" x="1643063" y="3722688"/>
          <p14:tracePt t="128713" x="1651000" y="3722688"/>
          <p14:tracePt t="128729" x="1657350" y="3722688"/>
          <p14:tracePt t="129453" x="1665288" y="3714750"/>
          <p14:tracePt t="129454" x="1714500" y="3714750"/>
          <p14:tracePt t="129461" x="1851025" y="3714750"/>
          <p14:tracePt t="129479" x="2028825" y="3743325"/>
          <p14:tracePt t="129496" x="2179638" y="3779838"/>
          <p14:tracePt t="129512" x="2386013" y="3822700"/>
          <p14:tracePt t="129529" x="2636838" y="3900488"/>
          <p14:tracePt t="129545" x="2936875" y="3986213"/>
          <p14:tracePt t="129563" x="3200400" y="4057650"/>
          <p14:tracePt t="129580" x="3479800" y="4143375"/>
          <p14:tracePt t="129595" x="3729038" y="4214813"/>
          <p14:tracePt t="129595" x="3814763" y="4222750"/>
          <p14:tracePt t="129613" x="4014788" y="4294188"/>
          <p14:tracePt t="129629" x="4143375" y="4329113"/>
          <p14:tracePt t="129646" x="4300538" y="4351338"/>
          <p14:tracePt t="129662" x="4437063" y="4400550"/>
          <p14:tracePt t="129679" x="4600575" y="4451350"/>
          <p14:tracePt t="129696" x="4765675" y="4500563"/>
          <p14:tracePt t="129712" x="4972050" y="4543425"/>
          <p14:tracePt t="129729" x="5172075" y="4608513"/>
          <p14:tracePt t="129746" x="5337175" y="4657725"/>
          <p14:tracePt t="129763" x="5414963" y="4672013"/>
          <p14:tracePt t="129779" x="5472113" y="4714875"/>
          <p14:tracePt t="129796" x="5529263" y="4743450"/>
          <p14:tracePt t="129812" x="5629275" y="4779963"/>
          <p14:tracePt t="129829" x="5672138" y="4808538"/>
          <p14:tracePt t="129845" x="5715000" y="4837113"/>
          <p14:tracePt t="129862" x="5729288" y="4851400"/>
          <p14:tracePt t="129878" x="5751513" y="4865688"/>
          <p14:tracePt t="129895" x="5772150" y="4872038"/>
          <p14:tracePt t="129911" x="5794375" y="4886325"/>
          <p14:tracePt t="129929" x="5829300" y="4900613"/>
          <p14:tracePt t="129946" x="5837238" y="4900613"/>
          <p14:tracePt t="130021" x="5829300" y="4922838"/>
          <p14:tracePt t="130029" x="5808663" y="4922838"/>
          <p14:tracePt t="130037" x="5743575" y="4943475"/>
          <p14:tracePt t="130048" x="5715000" y="4943475"/>
          <p14:tracePt t="130063" x="5700713" y="4943475"/>
          <p14:tracePt t="130079" x="5672138" y="4943475"/>
          <p14:tracePt t="130095" x="5629275" y="4943475"/>
          <p14:tracePt t="130111" x="5614988" y="4943475"/>
          <p14:tracePt t="130128" x="5580063" y="4943475"/>
          <p14:tracePt t="130145" x="5557838" y="4943475"/>
          <p14:tracePt t="130161" x="5543550" y="4943475"/>
          <p14:tracePt t="130178" x="5522913" y="4922838"/>
          <p14:tracePt t="130195" x="5514975" y="4886325"/>
          <p14:tracePt t="130211" x="5500688" y="4857750"/>
          <p14:tracePt t="130228" x="5500688" y="4808538"/>
          <p14:tracePt t="130245" x="5500688" y="4772025"/>
          <p14:tracePt t="130261" x="5500688" y="4757738"/>
          <p14:tracePt t="130279" x="5500688" y="4729163"/>
          <p14:tracePt t="130294" x="5500688" y="4714875"/>
          <p14:tracePt t="130312" x="5500688" y="4694238"/>
          <p14:tracePt t="130328" x="5514975" y="4672013"/>
          <p14:tracePt t="130345" x="5522913" y="4651375"/>
          <p14:tracePt t="130361" x="5543550" y="4629150"/>
          <p14:tracePt t="130378" x="5551488" y="4608513"/>
          <p14:tracePt t="130395" x="5565775" y="4594225"/>
          <p14:tracePt t="130411" x="5594350" y="4572000"/>
          <p14:tracePt t="130428" x="5600700" y="4565650"/>
          <p14:tracePt t="130444" x="5614988" y="4551363"/>
          <p14:tracePt t="130462" x="5643563" y="4543425"/>
          <p14:tracePt t="130478" x="5665788" y="4537075"/>
          <p14:tracePt t="130494" x="5700713" y="4537075"/>
          <p14:tracePt t="130511" x="5743575" y="4537075"/>
          <p14:tracePt t="130527" x="5786438" y="4537075"/>
          <p14:tracePt t="130545" x="5843588" y="4543425"/>
          <p14:tracePt t="130562" x="5872163" y="4579938"/>
          <p14:tracePt t="130578" x="5908675" y="4629150"/>
          <p14:tracePt t="130594" x="5929313" y="4657725"/>
          <p14:tracePt t="130612" x="5937250" y="4694238"/>
          <p14:tracePt t="130627" x="5937250" y="4714875"/>
          <p14:tracePt t="130627" x="5937250" y="4743450"/>
          <p14:tracePt t="130661" x="5937250" y="4757738"/>
          <p14:tracePt t="130661" x="5929313" y="4779963"/>
          <p14:tracePt t="130677" x="5922963" y="4786313"/>
          <p14:tracePt t="130813" x="5937250" y="4786313"/>
          <p14:tracePt t="130821" x="5965825" y="4779963"/>
          <p14:tracePt t="130827" x="6022975" y="4765675"/>
          <p14:tracePt t="130834" x="6029325" y="4765675"/>
          <p14:tracePt t="130844" x="6108700" y="4737100"/>
          <p14:tracePt t="130861" x="6165850" y="4729163"/>
          <p14:tracePt t="130878" x="6223000" y="4700588"/>
          <p14:tracePt t="130894" x="6265863" y="4700588"/>
          <p14:tracePt t="130911" x="6308725" y="4694238"/>
          <p14:tracePt t="130927" x="6386513" y="4679950"/>
          <p14:tracePt t="130944" x="6451600" y="4672013"/>
          <p14:tracePt t="130960" x="6543675" y="4637088"/>
          <p14:tracePt t="130978" x="6637338" y="4629150"/>
          <p14:tracePt t="130994" x="6686550" y="4629150"/>
          <p14:tracePt t="131010" x="6715125" y="4622800"/>
          <p14:tracePt t="131027" x="6772275" y="4600575"/>
          <p14:tracePt t="131043" x="6923088" y="4594225"/>
          <p14:tracePt t="131061" x="7029450" y="4579938"/>
          <p14:tracePt t="131077" x="7143750" y="4543425"/>
          <p14:tracePt t="131094" x="7223125" y="4537075"/>
          <p14:tracePt t="131110" x="7300913" y="4537075"/>
          <p14:tracePt t="131127" x="7351713" y="4537075"/>
          <p14:tracePt t="131143" x="7429500" y="4537075"/>
          <p14:tracePt t="131159" x="7537450" y="4537075"/>
          <p14:tracePt t="131177" x="7615238" y="4537075"/>
          <p14:tracePt t="131193" x="7694613" y="4537075"/>
          <p14:tracePt t="131210" x="7743825" y="4537075"/>
          <p14:tracePt t="131226" x="7800975" y="4537075"/>
          <p14:tracePt t="131243" x="7880350" y="4537075"/>
          <p14:tracePt t="131259" x="7937500" y="4537075"/>
          <p14:tracePt t="131277" x="7966075" y="4537075"/>
          <p14:tracePt t="131373" x="7937500" y="4551363"/>
          <p14:tracePt t="131381" x="7866063" y="4557713"/>
          <p14:tracePt t="131389" x="7786688" y="4572000"/>
          <p14:tracePt t="131397" x="7715250" y="4600575"/>
          <p14:tracePt t="131405" x="7643813" y="4600575"/>
          <p14:tracePt t="131409" x="7558088" y="4600575"/>
          <p14:tracePt t="131426" x="7472363" y="4600575"/>
          <p14:tracePt t="131443" x="7429500" y="4600575"/>
          <p14:tracePt t="131459" x="7415213" y="4594225"/>
          <p14:tracePt t="131476" x="7394575" y="4586288"/>
          <p14:tracePt t="131565" x="7400925" y="4586288"/>
          <p14:tracePt t="131573" x="7423150" y="4586288"/>
          <p14:tracePt t="131581" x="7466013" y="4586288"/>
          <p14:tracePt t="131589" x="7494588" y="4586288"/>
          <p14:tracePt t="131597" x="7523163" y="4586288"/>
          <p14:tracePt t="131668" x="7529513" y="4586288"/>
          <p14:tracePt t="131677" x="7529513" y="4594225"/>
          <p14:tracePt t="131681" x="7515225" y="4622800"/>
          <p14:tracePt t="131693" x="7458075" y="4622800"/>
          <p14:tracePt t="131709" x="7380288" y="4651375"/>
          <p14:tracePt t="131726" x="7280275" y="4672013"/>
          <p14:tracePt t="131742" x="7194550" y="4694238"/>
          <p14:tracePt t="131759" x="7158038" y="4708525"/>
          <p14:tracePt t="131775" x="7137400" y="4708525"/>
          <p14:tracePt t="131792" x="7129463" y="4708525"/>
          <p14:tracePt t="131837" x="7123113" y="4708525"/>
          <p14:tracePt t="131844" x="7100888" y="4714875"/>
          <p14:tracePt t="131862" x="7094538" y="4714875"/>
          <p14:tracePt t="131867" x="7086600" y="4714875"/>
          <p14:tracePt t="131876" x="7051675" y="4714875"/>
          <p14:tracePt t="131893" x="7037388" y="4714875"/>
          <p14:tracePt t="131909" x="7015163" y="4714875"/>
          <p14:tracePt t="131925" x="6994525" y="4714875"/>
          <p14:tracePt t="131942" x="6986588" y="4714875"/>
          <p14:tracePt t="131959" x="6972300" y="4714875"/>
          <p14:tracePt t="131975" x="6965950" y="4714875"/>
          <p14:tracePt t="131992" x="6958013" y="4714875"/>
          <p14:tracePt t="132029" x="6943725" y="4714875"/>
          <p14:tracePt t="132060" x="6937375" y="4714875"/>
          <p14:tracePt t="132077" x="6929438" y="4714875"/>
          <p14:tracePt t="132093" x="6923088" y="4714875"/>
          <p14:tracePt t="132109" x="6900863" y="4714875"/>
          <p14:tracePt t="132109" x="6894513" y="4714875"/>
          <p14:tracePt t="132125" x="6886575" y="4714875"/>
          <p14:tracePt t="132181" x="6865938" y="4714875"/>
          <p14:tracePt t="132197" x="6858000" y="4714875"/>
          <p14:tracePt t="132229" x="6851650" y="4714875"/>
          <p14:tracePt t="132342" x="6843713" y="4714875"/>
          <p14:tracePt t="132805" x="6837363" y="4714875"/>
          <p14:tracePt t="132813" x="6823075" y="4694238"/>
          <p14:tracePt t="132828" x="6815138" y="4686300"/>
          <p14:tracePt t="132833" x="6800850" y="4679950"/>
          <p14:tracePt t="132841" x="6772275" y="4665663"/>
          <p14:tracePt t="133677" x="6772275" y="4657725"/>
          <p14:tracePt t="133677" x="6786563" y="4651375"/>
          <p14:tracePt t="133693" x="6794500" y="4643438"/>
          <p14:tracePt t="133700" x="6829425" y="4622800"/>
          <p14:tracePt t="133709" x="6843713" y="4608513"/>
          <p14:tracePt t="133722" x="6865938" y="4594225"/>
          <p14:tracePt t="133729" x="6872288" y="4586288"/>
          <p14:tracePt t="133740" x="6886575" y="4572000"/>
          <p14:tracePt t="133756" x="6943725" y="4508500"/>
          <p14:tracePt t="133774" x="6980238" y="4471988"/>
          <p14:tracePt t="133789" x="7015163" y="4429125"/>
          <p14:tracePt t="133806" x="7051675" y="4379913"/>
          <p14:tracePt t="133822" x="7086600" y="4329113"/>
          <p14:tracePt t="133840" x="7115175" y="4308475"/>
          <p14:tracePt t="133856" x="7137400" y="4271963"/>
          <p14:tracePt t="133874" x="7165975" y="4222750"/>
          <p14:tracePt t="133889" x="7194550" y="4171950"/>
          <p14:tracePt t="133906" x="7237413" y="4114800"/>
          <p14:tracePt t="133923" x="7272338" y="4043363"/>
          <p14:tracePt t="133939" x="7300913" y="3986213"/>
          <p14:tracePt t="133939" x="7323138" y="3957638"/>
          <p14:tracePt t="133957" x="7351713" y="3914775"/>
          <p14:tracePt t="133973" x="7372350" y="3886200"/>
          <p14:tracePt t="133989" x="7386638" y="3851275"/>
          <p14:tracePt t="134005" x="7400925" y="3822700"/>
          <p14:tracePt t="134023" x="7429500" y="3794125"/>
          <p14:tracePt t="134039" x="7443788" y="3771900"/>
          <p14:tracePt t="134057" x="7458075" y="3757613"/>
          <p14:tracePt t="134072" x="7486650" y="3736975"/>
          <p14:tracePt t="134089" x="7500938" y="3729038"/>
          <p14:tracePt t="134106" x="7515225" y="3714750"/>
          <p14:tracePt t="134156" x="7529513" y="3694113"/>
          <p14:tracePt t="134173" x="7537450" y="3686175"/>
          <p14:tracePt t="134181" x="7543800" y="3679825"/>
          <p14:tracePt t="134196" x="7551738" y="3671888"/>
          <p14:tracePt t="134380" x="7537450" y="3686175"/>
          <p14:tracePt t="134388" x="7529513" y="3694113"/>
          <p14:tracePt t="134394" x="7523163" y="3708400"/>
          <p14:tracePt t="134406" x="7515225" y="3722688"/>
          <p14:tracePt t="134423" x="7500938" y="3736975"/>
          <p14:tracePt t="134439" x="7466013" y="3757613"/>
          <p14:tracePt t="134455" x="7408863" y="3779838"/>
          <p14:tracePt t="134473" x="7386638" y="3794125"/>
          <p14:tracePt t="134488" x="7366000" y="3800475"/>
          <p14:tracePt t="134505" x="7329488" y="3814763"/>
          <p14:tracePt t="134522" x="7286625" y="3829050"/>
          <p14:tracePt t="134539" x="7280275" y="3836988"/>
          <p14:tracePt t="134555" x="7272338" y="3836988"/>
          <p14:tracePt t="134571" x="7251700" y="3843338"/>
          <p14:tracePt t="134589" x="7237413" y="3843338"/>
          <p14:tracePt t="134604" x="7200900" y="3843338"/>
          <p14:tracePt t="134622" x="7180263" y="3843338"/>
          <p14:tracePt t="134639" x="7172325" y="3843338"/>
          <p14:tracePt t="134655" x="7165975" y="3843338"/>
          <p14:tracePt t="134709" x="7151688" y="3836988"/>
          <p14:tracePt t="134716" x="7143750" y="3836988"/>
          <p14:tracePt t="134732" x="7123113" y="3829050"/>
          <p14:tracePt t="134753" x="7115175" y="3822700"/>
          <p14:tracePt t="134761" x="7100888" y="3814763"/>
          <p14:tracePt t="134821" x="7080250" y="3800475"/>
          <p14:tracePt t="134829" x="7072313" y="3794125"/>
          <p14:tracePt t="134836" x="7051675" y="3765550"/>
          <p14:tracePt t="134838" x="7043738" y="3751263"/>
          <p14:tracePt t="134854" x="7023100" y="3714750"/>
          <p14:tracePt t="134871" x="7008813" y="3700463"/>
          <p14:tracePt t="134888" x="6994525" y="3679825"/>
          <p14:tracePt t="134905" x="6986588" y="3671888"/>
          <p14:tracePt t="134922" x="6972300" y="3643313"/>
          <p14:tracePt t="134938" x="6958013" y="3636963"/>
          <p14:tracePt t="134980" x="6951663" y="3629025"/>
          <p14:tracePt t="135012" x="6951663" y="3622675"/>
          <p14:tracePt t="135021" x="6943725" y="3600450"/>
          <p14:tracePt t="135022" x="6943725" y="3586163"/>
          <p14:tracePt t="135038" x="6929438" y="3551238"/>
          <p14:tracePt t="135055" x="6929438" y="3543300"/>
          <p14:tracePt t="135071" x="6929438" y="3522663"/>
          <p14:tracePt t="135087" x="6929438" y="3508375"/>
          <p14:tracePt t="135104" x="6929438" y="3486150"/>
          <p14:tracePt t="135121" x="6929438" y="3465513"/>
          <p14:tracePt t="135138" x="6943725" y="3443288"/>
          <p14:tracePt t="135154" x="6972300" y="3429000"/>
          <p14:tracePt t="135171" x="7000875" y="3422650"/>
          <p14:tracePt t="135187" x="7008813" y="3422650"/>
          <p14:tracePt t="135204" x="7051675" y="3408363"/>
          <p14:tracePt t="135221" x="7080250" y="3400425"/>
          <p14:tracePt t="135237" x="7115175" y="3386138"/>
          <p14:tracePt t="135254" x="7172325" y="3379788"/>
          <p14:tracePt t="135271" x="7186613" y="3379788"/>
          <p14:tracePt t="135288" x="7215188" y="3379788"/>
          <p14:tracePt t="135304" x="7237413" y="3365500"/>
          <p14:tracePt t="135321" x="7265988" y="3357563"/>
          <p14:tracePt t="135337" x="7286625" y="3357563"/>
          <p14:tracePt t="135354" x="7323138" y="3357563"/>
          <p14:tracePt t="135371" x="7343775" y="3343275"/>
          <p14:tracePt t="135387" x="7372350" y="3343275"/>
          <p14:tracePt t="135387" x="7386638" y="3343275"/>
          <p14:tracePt t="135405" x="7408863" y="3336925"/>
          <p14:tracePt t="135420" x="7415213" y="3336925"/>
          <p14:tracePt t="135438" x="7437438" y="3322638"/>
          <p14:tracePt t="135454" x="7443788" y="3322638"/>
          <p14:tracePt t="135470" x="7458075" y="3322638"/>
          <p14:tracePt t="135487" x="7494588" y="3322638"/>
          <p14:tracePt t="135504" x="7515225" y="3328988"/>
          <p14:tracePt t="135520" x="7551738" y="3336925"/>
          <p14:tracePt t="135537" x="7594600" y="3365500"/>
          <p14:tracePt t="135554" x="7623175" y="3379788"/>
          <p14:tracePt t="135570" x="7637463" y="3386138"/>
          <p14:tracePt t="135587" x="7666038" y="3394075"/>
          <p14:tracePt t="135603" x="7694613" y="3414713"/>
          <p14:tracePt t="135621" x="7708900" y="3422650"/>
          <p14:tracePt t="135637" x="7715250" y="3429000"/>
          <p14:tracePt t="135653" x="7729538" y="3443288"/>
          <p14:tracePt t="135670" x="7751763" y="3465513"/>
          <p14:tracePt t="135687" x="7758113" y="3479800"/>
          <p14:tracePt t="135704" x="7772400" y="3494088"/>
          <p14:tracePt t="135720" x="7780338" y="3500438"/>
          <p14:tracePt t="135737" x="7786688" y="3514725"/>
          <p14:tracePt t="135753" x="7794625" y="3529013"/>
          <p14:tracePt t="135771" x="7794625" y="3551238"/>
          <p14:tracePt t="135787" x="7808913" y="3586163"/>
          <p14:tracePt t="135804" x="7823200" y="3608388"/>
          <p14:tracePt t="135820" x="7823200" y="3629025"/>
          <p14:tracePt t="135837" x="7829550" y="3636963"/>
          <p14:tracePt t="135876" x="7829550" y="3651250"/>
          <p14:tracePt t="135886" x="7829550" y="3679825"/>
          <p14:tracePt t="135887" x="7815263" y="3700463"/>
          <p14:tracePt t="135903" x="7808913" y="3714750"/>
          <p14:tracePt t="135920" x="7800975" y="3722688"/>
          <p14:tracePt t="135936" x="7794625" y="3736975"/>
          <p14:tracePt t="135953" x="7758113" y="3765550"/>
          <p14:tracePt t="135970" x="7737475" y="3786188"/>
          <p14:tracePt t="135987" x="7700963" y="3814763"/>
          <p14:tracePt t="136003" x="7672388" y="3829050"/>
          <p14:tracePt t="136020" x="7623175" y="3865563"/>
          <p14:tracePt t="136036" x="7600950" y="3871913"/>
          <p14:tracePt t="136052" x="7580313" y="3879850"/>
          <p14:tracePt t="136070" x="7558088" y="3900488"/>
          <p14:tracePt t="136086" x="7523163" y="3908425"/>
          <p14:tracePt t="136103" x="7500938" y="3914775"/>
          <p14:tracePt t="136119" x="7494588" y="3914775"/>
          <p14:tracePt t="136136" x="7466013" y="3922713"/>
          <p14:tracePt t="136153" x="7415213" y="3929063"/>
          <p14:tracePt t="136169" x="7351713" y="3951288"/>
          <p14:tracePt t="136186" x="7308850" y="3951288"/>
          <p14:tracePt t="136202" x="7272338" y="3951288"/>
          <p14:tracePt t="136220" x="7258050" y="3951288"/>
          <p14:tracePt t="136236" x="7223125" y="3951288"/>
          <p14:tracePt t="136253" x="7208838" y="3951288"/>
          <p14:tracePt t="136269" x="7186613" y="3951288"/>
          <p14:tracePt t="136286" x="7172325" y="3951288"/>
          <p14:tracePt t="136302" x="7151688" y="3951288"/>
          <p14:tracePt t="136319" x="7129463" y="3937000"/>
          <p14:tracePt t="136336" x="7094538" y="3929063"/>
          <p14:tracePt t="136352" x="7058025" y="3914775"/>
          <p14:tracePt t="136369" x="7037388" y="3914775"/>
          <p14:tracePt t="136386" x="7015163" y="3900488"/>
          <p14:tracePt t="136429" x="7000875" y="3894138"/>
          <p14:tracePt t="136437" x="6994525" y="3894138"/>
          <p14:tracePt t="136437" x="6972300" y="3886200"/>
          <p14:tracePt t="136453" x="6937375" y="3865563"/>
          <p14:tracePt t="136470" x="6923088" y="3851275"/>
          <p14:tracePt t="136485" x="6886575" y="3843338"/>
          <p14:tracePt t="136502" x="6865938" y="3836988"/>
          <p14:tracePt t="136519" x="6808788" y="3800475"/>
          <p14:tracePt t="136536" x="6751638" y="3794125"/>
          <p14:tracePt t="136553" x="6672263" y="3786188"/>
          <p14:tracePt t="136569" x="6615113" y="3786188"/>
          <p14:tracePt t="136586" x="6537325" y="3786188"/>
          <p14:tracePt t="136602" x="6472238" y="3786188"/>
          <p14:tracePt t="136618" x="6315075" y="3786188"/>
          <p14:tracePt t="136636" x="6094413" y="3786188"/>
          <p14:tracePt t="136652" x="5686425" y="3786188"/>
          <p14:tracePt t="136669" x="5408613" y="3786188"/>
          <p14:tracePt t="136686" x="5172075" y="3786188"/>
          <p14:tracePt t="136702" x="4965700" y="3786188"/>
          <p14:tracePt t="136719" x="4822825" y="3786188"/>
          <p14:tracePt t="136736" x="4651375" y="3786188"/>
          <p14:tracePt t="136752" x="4514850" y="3786188"/>
          <p14:tracePt t="136768" x="4371975" y="3786188"/>
          <p14:tracePt t="136786" x="4265613" y="3786188"/>
          <p14:tracePt t="136802" x="4129088" y="3786188"/>
          <p14:tracePt t="136818" x="3937000" y="3757613"/>
          <p14:tracePt t="136835" x="3757613" y="3757613"/>
          <p14:tracePt t="136835" x="3636963" y="3743325"/>
          <p14:tracePt t="136853" x="3451225" y="3729038"/>
          <p14:tracePt t="136869" x="3257550" y="3729038"/>
          <p14:tracePt t="136886" x="3036888" y="3714750"/>
          <p14:tracePt t="136902" x="2843213" y="3714750"/>
          <p14:tracePt t="136919" x="2671763" y="3714750"/>
          <p14:tracePt t="136935" x="2514600" y="3714750"/>
          <p14:tracePt t="136952" x="2393950" y="3714750"/>
          <p14:tracePt t="136968" x="2328863" y="3714750"/>
          <p14:tracePt t="136984" x="2251075" y="3714750"/>
          <p14:tracePt t="137001" x="2171700" y="3714750"/>
          <p14:tracePt t="137018" x="2051050" y="3714750"/>
          <p14:tracePt t="137036" x="1922463" y="3694113"/>
          <p14:tracePt t="137052" x="1836738" y="3671888"/>
          <p14:tracePt t="137052" x="1800225" y="3671888"/>
          <p14:tracePt t="137069" x="1722438" y="3671888"/>
          <p14:tracePt t="137085" x="1657350" y="3665538"/>
          <p14:tracePt t="137102" x="1579563" y="3665538"/>
          <p14:tracePt t="137118" x="1522413" y="3643313"/>
          <p14:tracePt t="137134" x="1443038" y="3643313"/>
          <p14:tracePt t="137151" x="1371600" y="3643313"/>
          <p14:tracePt t="137168" x="1300163" y="3636963"/>
          <p14:tracePt t="137186" x="1228725" y="3636963"/>
          <p14:tracePt t="137202" x="1179513" y="3636963"/>
          <p14:tracePt t="137219" x="1150938" y="3636963"/>
          <p14:tracePt t="137234" x="1128713" y="3629025"/>
          <p14:tracePt t="137333" x="1128713" y="3608388"/>
          <p14:tracePt t="137341" x="1128713" y="3600450"/>
          <p14:tracePt t="137349" x="1128713" y="3594100"/>
          <p14:tracePt t="137357" x="1128713" y="3586163"/>
          <p14:tracePt t="137368" x="1143000" y="3557588"/>
          <p14:tracePt t="137384" x="1193800" y="3551238"/>
          <p14:tracePt t="137401" x="1236663" y="3536950"/>
          <p14:tracePt t="137417" x="1314450" y="3536950"/>
          <p14:tracePt t="137434" x="1393825" y="3522663"/>
          <p14:tracePt t="137450" x="1471613" y="3500438"/>
          <p14:tracePt t="137468" x="1550988" y="3500438"/>
          <p14:tracePt t="137485" x="1622425" y="3486150"/>
          <p14:tracePt t="137501" x="1679575" y="3471863"/>
          <p14:tracePt t="137518" x="1708150" y="3471863"/>
          <p14:tracePt t="137534" x="1736725" y="3465513"/>
          <p14:tracePt t="137551" x="1757363" y="3465513"/>
          <p14:tracePt t="137567" x="1808163" y="3451225"/>
          <p14:tracePt t="137585" x="1871663" y="3451225"/>
          <p14:tracePt t="137601" x="1951038" y="3443288"/>
          <p14:tracePt t="137618" x="2043113" y="3422650"/>
          <p14:tracePt t="137634" x="2128838" y="3422650"/>
          <p14:tracePt t="137651" x="2200275" y="3408363"/>
          <p14:tracePt t="137668" x="2251075" y="3400425"/>
          <p14:tracePt t="137684" x="2357438" y="3400425"/>
          <p14:tracePt t="137701" x="2436813" y="3394075"/>
          <p14:tracePt t="137718" x="2586038" y="3365500"/>
          <p14:tracePt t="137734" x="2728913" y="3365500"/>
          <p14:tracePt t="137751" x="2822575" y="3365500"/>
          <p14:tracePt t="137767" x="2908300" y="3365500"/>
          <p14:tracePt t="137784" x="2971800" y="3365500"/>
          <p14:tracePt t="137800" x="3022600" y="3365500"/>
          <p14:tracePt t="137818" x="3051175" y="3365500"/>
          <p14:tracePt t="137834" x="3114675" y="3365500"/>
          <p14:tracePt t="137851" x="3194050" y="3365500"/>
          <p14:tracePt t="137867" x="3322638" y="3365500"/>
          <p14:tracePt t="137867" x="3422650" y="3365500"/>
          <p14:tracePt t="137885" x="3557588" y="3365500"/>
          <p14:tracePt t="137900" x="3665538" y="3365500"/>
          <p14:tracePt t="137918" x="3751263" y="3365500"/>
          <p14:tracePt t="137934" x="3779838" y="3365500"/>
          <p14:tracePt t="137951" x="3794125" y="3365500"/>
          <p14:tracePt t="137967" x="3829050" y="3365500"/>
          <p14:tracePt t="137983" x="3871913" y="3365500"/>
          <p14:tracePt t="138000" x="3971925" y="3365500"/>
          <p14:tracePt t="138017" x="4100513" y="3371850"/>
          <p14:tracePt t="138033" x="4194175" y="3386138"/>
          <p14:tracePt t="138051" x="4243388" y="3386138"/>
          <p14:tracePt t="138068" x="4300538" y="3386138"/>
          <p14:tracePt t="138083" x="4337050" y="3386138"/>
          <p14:tracePt t="138100" x="4386263" y="3386138"/>
          <p14:tracePt t="138117" x="4443413" y="3386138"/>
          <p14:tracePt t="138133" x="4522788" y="3386138"/>
          <p14:tracePt t="138150" x="4629150" y="3386138"/>
          <p14:tracePt t="138167" x="4743450" y="3408363"/>
          <p14:tracePt t="138184" x="4822825" y="3414713"/>
          <p14:tracePt t="138199" x="4879975" y="3422650"/>
          <p14:tracePt t="138217" x="4922838" y="3429000"/>
          <p14:tracePt t="138233" x="4937125" y="3429000"/>
          <p14:tracePt t="138249" x="4951413" y="3429000"/>
          <p14:tracePt t="138267" x="4994275" y="3443288"/>
          <p14:tracePt t="138283" x="5051425" y="3443288"/>
          <p14:tracePt t="138283" x="5094288" y="3457575"/>
          <p14:tracePt t="138301" x="5157788" y="3457575"/>
          <p14:tracePt t="138317" x="5251450" y="3471863"/>
          <p14:tracePt t="138333" x="5343525" y="3479800"/>
          <p14:tracePt t="138350" x="5394325" y="3479800"/>
          <p14:tracePt t="138367" x="5437188" y="3479800"/>
          <p14:tracePt t="138384" x="5486400" y="3494088"/>
          <p14:tracePt t="138400" x="5557838" y="3494088"/>
          <p14:tracePt t="138416" x="5680075" y="3494088"/>
          <p14:tracePt t="138433" x="5857875" y="3494088"/>
          <p14:tracePt t="138449" x="5994400" y="3494088"/>
          <p14:tracePt t="138466" x="6115050" y="3494088"/>
          <p14:tracePt t="138483" x="6186488" y="3494088"/>
          <p14:tracePt t="138500" x="6208713" y="3494088"/>
          <p14:tracePt t="138500" x="6223000" y="3494088"/>
          <p14:tracePt t="138517" x="6229350" y="3494088"/>
          <p14:tracePt t="138533" x="6237288" y="3494088"/>
          <p14:tracePt t="138550" x="6272213" y="3508375"/>
          <p14:tracePt t="138566" x="6315075" y="3508375"/>
          <p14:tracePt t="138583" x="6408738" y="3508375"/>
          <p14:tracePt t="138599" x="6472238" y="3508375"/>
          <p14:tracePt t="138616" x="6529388" y="3508375"/>
          <p14:tracePt t="138633" x="6565900" y="3508375"/>
          <p14:tracePt t="138649" x="6572250" y="3508375"/>
          <p14:tracePt t="138692" x="6586538" y="3508375"/>
          <p14:tracePt t="138700" x="6594475" y="3508375"/>
          <p14:tracePt t="138716" x="6600825" y="3508375"/>
          <p14:tracePt t="139252" x="6615113" y="3508375"/>
          <p14:tracePt t="139429" x="6623050" y="3500438"/>
          <p14:tracePt t="139437" x="6629400" y="3500438"/>
          <p14:tracePt t="139439" x="6643688" y="3494088"/>
          <p14:tracePt t="141189" x="6665913" y="3494088"/>
          <p14:tracePt t="141197" x="6680200" y="3471863"/>
          <p14:tracePt t="141317" x="6686550" y="3471863"/>
          <p14:tracePt t="141349" x="6694488" y="3465513"/>
          <p14:tracePt t="141357" x="6700838" y="3465513"/>
          <p14:tracePt t="141453" x="6708775" y="3465513"/>
          <p14:tracePt t="141468" x="6715125" y="3465513"/>
          <p14:tracePt t="141509" x="6723063" y="3465513"/>
          <p14:tracePt t="141525" x="6743700" y="3465513"/>
          <p14:tracePt t="141557" x="6751638" y="3465513"/>
          <p14:tracePt t="141565" x="6757988" y="3457575"/>
          <p14:tracePt t="141613" x="6765925" y="3457575"/>
          <p14:tracePt t="141624" x="6780213" y="3457575"/>
          <p14:tracePt t="141645" x="6786563" y="3457575"/>
          <p14:tracePt t="141645" x="6794500" y="3457575"/>
          <p14:tracePt t="141661" x="6800850" y="3457575"/>
          <p14:tracePt t="141733" x="6808788" y="3465513"/>
          <p14:tracePt t="141740" x="6815138" y="3465513"/>
          <p14:tracePt t="141749" x="6829425" y="3471863"/>
          <p14:tracePt t="141765" x="6837363" y="3471863"/>
          <p14:tracePt t="141772" x="6851650" y="3471863"/>
          <p14:tracePt t="141778" x="6872288" y="3479800"/>
          <p14:tracePt t="141795" x="6894513" y="3479800"/>
          <p14:tracePt t="141811" x="6908800" y="3486150"/>
          <p14:tracePt t="141811" x="6923088" y="3500438"/>
          <p14:tracePt t="141830" x="6929438" y="3508375"/>
          <p14:tracePt t="141845" x="6951663" y="3514725"/>
          <p14:tracePt t="141862" x="6965950" y="3522663"/>
          <p14:tracePt t="141878" x="6980238" y="3522663"/>
          <p14:tracePt t="141895" x="7008813" y="3529013"/>
          <p14:tracePt t="141911" x="7023100" y="3529013"/>
          <p14:tracePt t="141928" x="7065963" y="3543300"/>
          <p14:tracePt t="141944" x="7094538" y="3565525"/>
          <p14:tracePt t="141960" x="7129463" y="3571875"/>
          <p14:tracePt t="141977" x="7165975" y="3586163"/>
          <p14:tracePt t="141994" x="7186613" y="3594100"/>
          <p14:tracePt t="142012" x="7223125" y="3594100"/>
          <p14:tracePt t="142028" x="7237413" y="3600450"/>
          <p14:tracePt t="142068" x="7251700" y="3600450"/>
          <p14:tracePt t="142073" x="7258050" y="3600450"/>
          <p14:tracePt t="142078" x="7272338" y="3600450"/>
          <p14:tracePt t="142094" x="7315200" y="3614738"/>
          <p14:tracePt t="142111" x="7351713" y="3614738"/>
          <p14:tracePt t="142127" x="7394575" y="3614738"/>
          <p14:tracePt t="142144" x="7423150" y="3614738"/>
          <p14:tracePt t="142161" x="7451725" y="3608388"/>
          <p14:tracePt t="142177" x="7472363" y="3608388"/>
          <p14:tracePt t="142195" x="7480300" y="3608388"/>
          <p14:tracePt t="142211" x="7486650" y="3600450"/>
          <p14:tracePt t="142228" x="7494588" y="3594100"/>
          <p14:tracePt t="142244" x="7500938" y="3594100"/>
          <p14:tracePt t="142261" x="7515225" y="3586163"/>
          <p14:tracePt t="142277" x="7543800" y="3586163"/>
          <p14:tracePt t="142294" x="7558088" y="3579813"/>
          <p14:tracePt t="142311" x="7572375" y="3579813"/>
          <p14:tracePt t="142327" x="7580313" y="3579813"/>
          <p14:tracePt t="142344" x="7586663" y="3571875"/>
          <p14:tracePt t="142420" x="7594600" y="3571875"/>
          <p14:tracePt t="143389" x="7580313" y="3571875"/>
          <p14:tracePt t="143396" x="7551738" y="3571875"/>
          <p14:tracePt t="143404" x="7529513" y="3571875"/>
          <p14:tracePt t="143409" x="7437438" y="3608388"/>
          <p14:tracePt t="143425" x="7337425" y="3651250"/>
          <p14:tracePt t="143442" x="7172325" y="3686175"/>
          <p14:tracePt t="143459" x="6929438" y="3729038"/>
          <p14:tracePt t="143476" x="6486525" y="3757613"/>
          <p14:tracePt t="143493" x="6129338" y="3757613"/>
          <p14:tracePt t="143509" x="5614988" y="3757613"/>
          <p14:tracePt t="143526" x="5137150" y="3786188"/>
          <p14:tracePt t="143542" x="4772025" y="3786188"/>
          <p14:tracePt t="143559" x="4465638" y="3786188"/>
          <p14:tracePt t="143575" x="4257675" y="3786188"/>
          <p14:tracePt t="143592" x="4137025" y="3786188"/>
          <p14:tracePt t="143609" x="4029075" y="3786188"/>
          <p14:tracePt t="143626" x="3886200" y="3786188"/>
          <p14:tracePt t="143643" x="3729038" y="3786188"/>
          <p14:tracePt t="143659" x="3586163" y="3771900"/>
          <p14:tracePt t="143676" x="3443288" y="3736975"/>
          <p14:tracePt t="143692" x="3271838" y="3700463"/>
          <p14:tracePt t="143709" x="3165475" y="3665538"/>
          <p14:tracePt t="143725" x="3022600" y="3657600"/>
          <p14:tracePt t="143742" x="2822575" y="3600450"/>
          <p14:tracePt t="143758" x="2651125" y="3579813"/>
          <p14:tracePt t="143775" x="2536825" y="3557588"/>
          <p14:tracePt t="143791" x="2457450" y="3551238"/>
          <p14:tracePt t="143808" x="2379663" y="3551238"/>
          <p14:tracePt t="143826" x="2286000" y="3536950"/>
          <p14:tracePt t="143842" x="2165350" y="3536950"/>
          <p14:tracePt t="143859" x="2022475" y="3536950"/>
          <p14:tracePt t="143875" x="1914525" y="3536950"/>
          <p14:tracePt t="143892" x="1800225" y="3536950"/>
          <p14:tracePt t="143909" x="1728788" y="3536950"/>
          <p14:tracePt t="143925" x="1679575" y="3536950"/>
          <p14:tracePt t="143941" x="1628775" y="3536950"/>
          <p14:tracePt t="143957" x="1608138" y="3536950"/>
          <p14:tracePt t="143976" x="1585913" y="3536950"/>
          <p14:tracePt t="143991" x="1571625" y="3536950"/>
          <p14:tracePt t="144009" x="1528763" y="3536950"/>
          <p14:tracePt t="144024" x="1493838" y="3536950"/>
          <p14:tracePt t="144041" x="1450975" y="3551238"/>
          <p14:tracePt t="144057" x="1414463" y="3557588"/>
          <p14:tracePt t="144074" x="1400175" y="3565525"/>
          <p14:tracePt t="144091" x="1365250" y="3594100"/>
          <p14:tracePt t="144107" x="1357313" y="3608388"/>
          <p14:tracePt t="144125" x="1350963" y="3636963"/>
          <p14:tracePt t="144142" x="1350963" y="3671888"/>
          <p14:tracePt t="144158" x="1336675" y="3694113"/>
          <p14:tracePt t="144175" x="1322388" y="3722688"/>
          <p14:tracePt t="144192" x="1314450" y="3736975"/>
          <p14:tracePt t="144208" x="1314450" y="3743325"/>
          <p14:tracePt t="144260" x="1314450" y="3751263"/>
          <p14:tracePt t="144269" x="1314450" y="3757613"/>
          <p14:tracePt t="144285" x="1322388" y="3757613"/>
          <p14:tracePt t="144301" x="1343025" y="3757613"/>
          <p14:tracePt t="144309" x="1357313" y="3757613"/>
          <p14:tracePt t="144324" x="1379538" y="3757613"/>
          <p14:tracePt t="144325" x="1414463" y="3757613"/>
          <p14:tracePt t="144342" x="1465263" y="3757613"/>
          <p14:tracePt t="144358" x="1543050" y="3765550"/>
          <p14:tracePt t="144375" x="1636713" y="3779838"/>
          <p14:tracePt t="144391" x="1693863" y="3779838"/>
          <p14:tracePt t="144407" x="1736725" y="3779838"/>
          <p14:tracePt t="144424" x="1765300" y="3779838"/>
          <p14:tracePt t="144441" x="1779588" y="3779838"/>
          <p14:tracePt t="144458" x="1808163" y="3779838"/>
          <p14:tracePt t="144474" x="1814513" y="3779838"/>
          <p14:tracePt t="144491" x="1828800" y="3779838"/>
          <p14:tracePt t="144507" x="1843088" y="3779838"/>
          <p14:tracePt t="144507" x="1851025" y="3779838"/>
          <p14:tracePt t="144541" x="1857375" y="3779838"/>
          <p14:tracePt t="144541" x="1865313" y="3779838"/>
          <p14:tracePt t="144588" x="1879600" y="3779838"/>
          <p14:tracePt t="144588" x="1900238" y="3779838"/>
          <p14:tracePt t="144604" x="1908175" y="3779838"/>
          <p14:tracePt t="144620" x="1922463" y="3779838"/>
          <p14:tracePt t="144630" x="1928813" y="3779838"/>
          <p14:tracePt t="144633" x="1943100" y="3794125"/>
          <p14:tracePt t="144640" x="1971675" y="3794125"/>
          <p14:tracePt t="144657" x="2008188" y="3794125"/>
          <p14:tracePt t="144673" x="2057400" y="3794125"/>
          <p14:tracePt t="144691" x="2093913" y="3794125"/>
          <p14:tracePt t="144708" x="2122488" y="3794125"/>
          <p14:tracePt t="144724" x="2171700" y="3794125"/>
          <p14:tracePt t="144741" x="2214563" y="3794125"/>
          <p14:tracePt t="144757" x="2271713" y="3794125"/>
          <p14:tracePt t="144774" x="2357438" y="3794125"/>
          <p14:tracePt t="144791" x="2428875" y="3794125"/>
          <p14:tracePt t="144807" x="2471738" y="3794125"/>
          <p14:tracePt t="144823" x="2500313" y="3794125"/>
          <p14:tracePt t="144841" x="2522538" y="3794125"/>
          <p14:tracePt t="144857" x="2543175" y="3794125"/>
          <p14:tracePt t="144874" x="2608263" y="3794125"/>
          <p14:tracePt t="144891" x="2700338" y="3794125"/>
          <p14:tracePt t="144907" x="2808288" y="3794125"/>
          <p14:tracePt t="144923" x="2979738" y="3794125"/>
          <p14:tracePt t="144941" x="3122613" y="3794125"/>
          <p14:tracePt t="144956" x="3279775" y="3794125"/>
          <p14:tracePt t="144974" x="3514725" y="3794125"/>
          <p14:tracePt t="144989" x="3736975" y="3794125"/>
          <p14:tracePt t="145008" x="3994150" y="3794125"/>
          <p14:tracePt t="145023" x="4251325" y="3794125"/>
          <p14:tracePt t="145040" x="4443413" y="3794125"/>
          <p14:tracePt t="145057" x="4579938" y="3794125"/>
          <p14:tracePt t="145073" x="4737100" y="3794125"/>
          <p14:tracePt t="145090" x="4857750" y="3794125"/>
          <p14:tracePt t="145106" x="5037138" y="3822700"/>
          <p14:tracePt t="145123" x="5214938" y="3857625"/>
          <p14:tracePt t="145140" x="5494338" y="3886200"/>
          <p14:tracePt t="145157" x="5672138" y="3922713"/>
          <p14:tracePt t="145173" x="5865813" y="3937000"/>
          <p14:tracePt t="145190" x="6094413" y="3951288"/>
          <p14:tracePt t="145206" x="6315075" y="3951288"/>
          <p14:tracePt t="145223" x="6437313" y="3951288"/>
          <p14:tracePt t="145239" x="6508750" y="3951288"/>
          <p14:tracePt t="145256" x="6551613" y="3951288"/>
          <p14:tracePt t="145273" x="6594475" y="3951288"/>
          <p14:tracePt t="145290" x="6657975" y="3951288"/>
          <p14:tracePt t="145307" x="6780213" y="3951288"/>
          <p14:tracePt t="145323" x="6923088" y="3951288"/>
          <p14:tracePt t="145340" x="7051675" y="3951288"/>
          <p14:tracePt t="145356" x="7086600" y="3951288"/>
          <p14:tracePt t="145373" x="7108825" y="3937000"/>
          <p14:tracePt t="145428" x="7123113" y="3937000"/>
          <p14:tracePt t="145444" x="7180263" y="3929063"/>
          <p14:tracePt t="145445" x="7186613" y="3929063"/>
          <p14:tracePt t="145456" x="7308850" y="3886200"/>
          <p14:tracePt t="145473" x="7394575" y="3865563"/>
          <p14:tracePt t="145489" x="7429500" y="3857625"/>
          <p14:tracePt t="145506" x="7437438" y="3857625"/>
          <p14:tracePt t="145522" x="7443788" y="3857625"/>
          <p14:tracePt t="145539" x="7458075" y="3851275"/>
          <p14:tracePt t="145555" x="7486650" y="3843338"/>
          <p14:tracePt t="145574" x="7515225" y="3836988"/>
          <p14:tracePt t="145589" x="7551738" y="3829050"/>
          <p14:tracePt t="145607" x="7580313" y="3814763"/>
          <p14:tracePt t="145623" x="7615238" y="3814763"/>
          <p14:tracePt t="145640" x="7658100" y="3800475"/>
          <p14:tracePt t="145656" x="7694613" y="3794125"/>
          <p14:tracePt t="145673" x="7723188" y="3779838"/>
          <p14:tracePt t="145689" x="7737475" y="3779838"/>
          <p14:tracePt t="145706" x="7772400" y="3771900"/>
          <p14:tracePt t="145723" x="7800975" y="3757613"/>
          <p14:tracePt t="145739" x="7843838" y="3751263"/>
          <p14:tracePt t="145756" x="7908925" y="3729038"/>
          <p14:tracePt t="145773" x="7980363" y="3708400"/>
          <p14:tracePt t="145789" x="8029575" y="3694113"/>
          <p14:tracePt t="145805" x="8086725" y="3679825"/>
          <p14:tracePt t="145822" x="8137525" y="3651250"/>
          <p14:tracePt t="145839" x="8143875" y="3651250"/>
          <p14:tracePt t="145855" x="8158163" y="3651250"/>
          <p14:tracePt t="145872" x="8166100" y="3651250"/>
          <p14:tracePt t="145889" x="8172450" y="3643313"/>
          <p14:tracePt t="146101" x="8166100" y="3643313"/>
          <p14:tracePt t="146109" x="8143875" y="3643313"/>
          <p14:tracePt t="146117" x="8137525" y="3643313"/>
          <p14:tracePt t="146124" x="8101013" y="3657600"/>
          <p14:tracePt t="146138" x="8094663" y="3657600"/>
          <p14:tracePt t="146155" x="8072438" y="3665538"/>
          <p14:tracePt t="146171" x="8037513" y="3665538"/>
          <p14:tracePt t="146189" x="7966075" y="3671888"/>
          <p14:tracePt t="146205" x="7908925" y="3671888"/>
          <p14:tracePt t="146222" x="7872413" y="3671888"/>
          <p14:tracePt t="146238" x="7837488" y="3671888"/>
          <p14:tracePt t="146255" x="7815263" y="3671888"/>
          <p14:tracePt t="146272" x="7794625" y="3671888"/>
          <p14:tracePt t="146288" x="7780338" y="3671888"/>
          <p14:tracePt t="146305" x="7766050" y="3671888"/>
          <p14:tracePt t="146321" x="7758113" y="3671888"/>
          <p14:tracePt t="146338" x="7743825" y="3671888"/>
          <p14:tracePt t="146355" x="7715250" y="3671888"/>
          <p14:tracePt t="146371" x="7700963" y="3671888"/>
          <p14:tracePt t="146389" x="7694613" y="3665538"/>
          <p14:tracePt t="146428" x="7686675" y="3665538"/>
          <p14:tracePt t="146436" x="7672388" y="3657600"/>
          <p14:tracePt t="146469" x="7666038" y="3657600"/>
          <p14:tracePt t="146477" x="7629525" y="3651250"/>
          <p14:tracePt t="146489" x="7600950" y="3651250"/>
          <p14:tracePt t="146497" x="7594600" y="3651250"/>
          <p14:tracePt t="146505" x="7580313" y="3643313"/>
          <p14:tracePt t="146521" x="7558088" y="3643313"/>
          <p14:tracePt t="146701" x="7551738" y="3643313"/>
          <p14:tracePt t="146748" x="7543800" y="3643313"/>
          <p14:tracePt t="146757" x="7523163" y="3643313"/>
          <p14:tracePt t="146765" x="7515225" y="3643313"/>
          <p14:tracePt t="146773" x="7508875" y="3643313"/>
          <p14:tracePt t="146786" x="7486650" y="3643313"/>
          <p14:tracePt t="146805" x="7480300" y="3643313"/>
          <p14:tracePt t="146837" x="7472363" y="3643313"/>
          <p14:tracePt t="146853" x="7466013" y="3643313"/>
          <p14:tracePt t="146860" x="7451725" y="3643313"/>
          <p14:tracePt t="146871" x="7443788" y="3636963"/>
          <p14:tracePt t="146871" x="7429500" y="3629025"/>
          <p14:tracePt t="146887" x="7408863" y="3622675"/>
          <p14:tracePt t="146905" x="7400925" y="3622675"/>
          <p14:tracePt t="146920" x="7380288" y="3622675"/>
          <p14:tracePt t="146937" x="7366000" y="3614738"/>
          <p14:tracePt t="146954" x="7337425" y="3608388"/>
          <p14:tracePt t="146971" x="7323138" y="3608388"/>
          <p14:tracePt t="146987" x="7308850" y="3600450"/>
          <p14:tracePt t="147004" x="7294563" y="3594100"/>
          <p14:tracePt t="147021" x="7280275" y="3594100"/>
          <p14:tracePt t="147037" x="7258050" y="3579813"/>
          <p14:tracePt t="147055" x="7251700" y="3579813"/>
          <p14:tracePt t="147070" x="7215188" y="3579813"/>
          <p14:tracePt t="147087" x="7208838" y="3579813"/>
          <p14:tracePt t="147104" x="7200900" y="3579813"/>
          <p14:tracePt t="147121" x="7186613" y="3579813"/>
          <p14:tracePt t="147165" x="7180263" y="3579813"/>
          <p14:tracePt t="147173" x="7172325" y="3579813"/>
          <p14:tracePt t="147212" x="7165975" y="3579813"/>
          <p14:tracePt t="147220" x="7151688" y="3579813"/>
          <p14:tracePt t="147237" x="7143750" y="3579813"/>
          <p14:tracePt t="147237" x="7137400" y="3579813"/>
          <p14:tracePt t="147308" x="7129463" y="3579813"/>
          <p14:tracePt t="147316" x="7115175" y="3571875"/>
          <p14:tracePt t="147324" x="7108825" y="3571875"/>
          <p14:tracePt t="147340" x="7100888" y="3571875"/>
          <p14:tracePt t="147356" x="7086600" y="3571875"/>
          <p14:tracePt t="147372" x="7072313" y="3571875"/>
          <p14:tracePt t="147388" x="7065963" y="3571875"/>
          <p14:tracePt t="147580" x="7058025" y="3571875"/>
          <p14:tracePt t="147589" x="7051675" y="3571875"/>
          <p14:tracePt t="147603" x="7037388" y="3571875"/>
          <p14:tracePt t="147604" x="7023100" y="3571875"/>
          <p14:tracePt t="147619" x="6965950" y="3643313"/>
          <p14:tracePt t="147637" x="6929438" y="3708400"/>
          <p14:tracePt t="147653" x="6858000" y="3800475"/>
          <p14:tracePt t="147669" x="6808788" y="3886200"/>
          <p14:tracePt t="147686" x="6780213" y="3937000"/>
          <p14:tracePt t="147702" x="6772275" y="3957638"/>
          <p14:tracePt t="147748" x="6765925" y="3986213"/>
          <p14:tracePt t="147756" x="6729413" y="4029075"/>
          <p14:tracePt t="147765" x="6723063" y="4057650"/>
          <p14:tracePt t="147773" x="6686550" y="4157663"/>
          <p14:tracePt t="147788" x="6608763" y="4257675"/>
          <p14:tracePt t="147803" x="6537325" y="4365625"/>
          <p14:tracePt t="147819" x="6443663" y="4457700"/>
          <p14:tracePt t="147819" x="6415088" y="4479925"/>
          <p14:tracePt t="147837" x="6380163" y="4508500"/>
          <p14:tracePt t="147853" x="6351588" y="4529138"/>
          <p14:tracePt t="147869" x="6308725" y="4572000"/>
          <p14:tracePt t="147886" x="6280150" y="4594225"/>
          <p14:tracePt t="147903" x="6237288" y="4637088"/>
          <p14:tracePt t="147919" x="6200775" y="4665663"/>
          <p14:tracePt t="147936" x="6165850" y="4700588"/>
          <p14:tracePt t="147953" x="6129338" y="4743450"/>
          <p14:tracePt t="147969" x="6108700" y="4772025"/>
          <p14:tracePt t="147986" x="6100763" y="4814888"/>
          <p14:tracePt t="148002" x="6086475" y="4851400"/>
          <p14:tracePt t="148019" x="6072188" y="4872038"/>
          <p14:tracePt t="148035" x="6072188" y="4894263"/>
          <p14:tracePt t="148052" x="6072188" y="4900613"/>
          <p14:tracePt t="148068" x="6065838" y="4914900"/>
          <p14:tracePt t="148086" x="6057900" y="4929188"/>
          <p14:tracePt t="148102" x="6043613" y="4951413"/>
          <p14:tracePt t="148119" x="6022975" y="4965700"/>
          <p14:tracePt t="148136" x="5994400" y="4972050"/>
          <p14:tracePt t="148152" x="5986463" y="4979988"/>
          <p14:tracePt t="148169" x="5957888" y="4979988"/>
          <p14:tracePt t="148185" x="5922963" y="4979988"/>
          <p14:tracePt t="148203" x="5894388" y="4979988"/>
          <p14:tracePt t="148219" x="5880100" y="4979988"/>
          <p14:tracePt t="148235" x="5837238" y="4979988"/>
          <p14:tracePt t="148252" x="5751513" y="4957763"/>
          <p14:tracePt t="148268" x="5722938" y="4951413"/>
          <p14:tracePt t="148285" x="5694363" y="4943475"/>
          <p14:tracePt t="148301" x="5665788" y="4922838"/>
          <p14:tracePt t="148318" x="5651500" y="4908550"/>
          <p14:tracePt t="148335" x="5622925" y="4886325"/>
          <p14:tracePt t="148352" x="5614988" y="4879975"/>
          <p14:tracePt t="148368" x="5594350" y="4865688"/>
          <p14:tracePt t="148385" x="5572125" y="4837113"/>
          <p14:tracePt t="148401" x="5543550" y="4822825"/>
          <p14:tracePt t="148419" x="5529263" y="4808538"/>
          <p14:tracePt t="148435" x="5500688" y="4772025"/>
          <p14:tracePt t="148452" x="5472113" y="4729163"/>
          <p14:tracePt t="148469" x="5451475" y="4714875"/>
          <p14:tracePt t="148485" x="5422900" y="4694238"/>
          <p14:tracePt t="148502" x="5408613" y="4679950"/>
          <p14:tracePt t="148518" x="5394325" y="4637088"/>
          <p14:tracePt t="148535" x="5380038" y="4579938"/>
          <p14:tracePt t="148551" x="5365750" y="4551363"/>
          <p14:tracePt t="148568" x="5365750" y="4537075"/>
          <p14:tracePt t="148584" x="5365750" y="4508500"/>
          <p14:tracePt t="148601" x="5365750" y="4486275"/>
          <p14:tracePt t="148618" x="5365750" y="4457700"/>
          <p14:tracePt t="148634" x="5408613" y="4408488"/>
          <p14:tracePt t="148634" x="5437188" y="4400550"/>
          <p14:tracePt t="148652" x="5480050" y="4365625"/>
          <p14:tracePt t="148667" x="5529263" y="4343400"/>
          <p14:tracePt t="148684" x="5565775" y="4322763"/>
          <p14:tracePt t="148702" x="5608638" y="4314825"/>
          <p14:tracePt t="148719" x="5651500" y="4300538"/>
          <p14:tracePt t="148735" x="5686425" y="4300538"/>
          <p14:tracePt t="148751" x="5722938" y="4294188"/>
          <p14:tracePt t="148768" x="5737225" y="4294188"/>
          <p14:tracePt t="148785" x="5757863" y="4294188"/>
          <p14:tracePt t="148802" x="5780088" y="4294188"/>
          <p14:tracePt t="148818" x="5822950" y="4294188"/>
          <p14:tracePt t="148835" x="5857875" y="4314825"/>
          <p14:tracePt t="148851" x="5865813" y="4322763"/>
          <p14:tracePt t="148901" x="5872163" y="4329113"/>
          <p14:tracePt t="148902" x="5886450" y="4337050"/>
          <p14:tracePt t="148918" x="5900738" y="4357688"/>
          <p14:tracePt t="148918" x="5908675" y="4379913"/>
          <p14:tracePt t="148934" x="5937250" y="4422775"/>
          <p14:tracePt t="148951" x="5943600" y="4451350"/>
          <p14:tracePt t="148968" x="5951538" y="4494213"/>
          <p14:tracePt t="148985" x="5951538" y="4522788"/>
          <p14:tracePt t="149001" x="5951538" y="4557713"/>
          <p14:tracePt t="149018" x="5957888" y="4600575"/>
          <p14:tracePt t="149034" x="5957888" y="4622800"/>
          <p14:tracePt t="149051" x="5957888" y="4637088"/>
          <p14:tracePt t="149067" x="5957888" y="4651375"/>
          <p14:tracePt t="149084" x="5957888" y="4694238"/>
          <p14:tracePt t="149101" x="5929313" y="4751388"/>
          <p14:tracePt t="149117" x="5900738" y="4772025"/>
          <p14:tracePt t="149134" x="5886450" y="4786313"/>
          <p14:tracePt t="149150" x="5872163" y="4808538"/>
          <p14:tracePt t="149167" x="5851525" y="4829175"/>
          <p14:tracePt t="149183" x="5829300" y="4843463"/>
          <p14:tracePt t="149201" x="5808663" y="4872038"/>
          <p14:tracePt t="149217" x="5780088" y="4894263"/>
          <p14:tracePt t="149234" x="5757863" y="4900613"/>
          <p14:tracePt t="149251" x="5715000" y="4922838"/>
          <p14:tracePt t="149267" x="5672138" y="4929188"/>
          <p14:tracePt t="149267" x="5651500" y="4937125"/>
          <p14:tracePt t="149285" x="5594350" y="4951413"/>
          <p14:tracePt t="149300" x="5551488" y="4951413"/>
          <p14:tracePt t="149317" x="5514975" y="4957763"/>
          <p14:tracePt t="149333" x="5500688" y="4957763"/>
          <p14:tracePt t="149389" x="5494338" y="4957763"/>
          <p14:tracePt t="149415" x="5480050" y="4957763"/>
          <p14:tracePt t="149421" x="5457825" y="4937125"/>
          <p14:tracePt t="149436" x="5451475" y="4929188"/>
          <p14:tracePt t="149444" x="5443538" y="4900613"/>
          <p14:tracePt t="149452" x="5429250" y="4865688"/>
          <p14:tracePt t="149467" x="5414963" y="4843463"/>
          <p14:tracePt t="149483" x="5414963" y="4808538"/>
          <p14:tracePt t="149483" x="5414963" y="4779963"/>
          <p14:tracePt t="149501" x="5414963" y="4729163"/>
          <p14:tracePt t="149517" x="5414963" y="4686300"/>
          <p14:tracePt t="149534" x="5422900" y="4643438"/>
          <p14:tracePt t="149550" x="5429250" y="4586288"/>
          <p14:tracePt t="149567" x="5429250" y="4579938"/>
          <p14:tracePt t="149584" x="5429250" y="4557713"/>
          <p14:tracePt t="149600" x="5429250" y="4529138"/>
          <p14:tracePt t="149617" x="5437188" y="4508500"/>
          <p14:tracePt t="149633" x="5437188" y="4500563"/>
          <p14:tracePt t="149650" x="5451475" y="4479925"/>
          <p14:tracePt t="149666" x="5472113" y="4457700"/>
          <p14:tracePt t="149683" x="5494338" y="4437063"/>
          <p14:tracePt t="149699" x="5543550" y="4414838"/>
          <p14:tracePt t="149717" x="5586413" y="4394200"/>
          <p14:tracePt t="149734" x="5637213" y="4371975"/>
          <p14:tracePt t="149750" x="5651500" y="4365625"/>
          <p14:tracePt t="149767" x="5686425" y="4351338"/>
          <p14:tracePt t="149783" x="5708650" y="4351338"/>
          <p14:tracePt t="149800" x="5722938" y="4343400"/>
          <p14:tracePt t="149816" x="5743575" y="4343400"/>
          <p14:tracePt t="149833" x="5757863" y="4343400"/>
          <p14:tracePt t="149850" x="5780088" y="4343400"/>
          <p14:tracePt t="149867" x="5786438" y="4343400"/>
          <p14:tracePt t="149908" x="5794375" y="4343400"/>
          <p14:tracePt t="149916" x="5800725" y="4343400"/>
          <p14:tracePt t="149924" x="5808663" y="4357688"/>
          <p14:tracePt t="149933" x="5829300" y="4400550"/>
          <p14:tracePt t="149949" x="5837238" y="4414838"/>
          <p14:tracePt t="149966" x="5837238" y="4429125"/>
          <p14:tracePt t="149983" x="5837238" y="4471988"/>
          <p14:tracePt t="149999" x="5822950" y="4508500"/>
          <p14:tracePt t="150016" x="5794375" y="4543425"/>
          <p14:tracePt t="150033" x="5765800" y="4579938"/>
          <p14:tracePt t="150050" x="5729288" y="4608513"/>
          <p14:tracePt t="150066" x="5708650" y="4637088"/>
          <p14:tracePt t="150083" x="5672138" y="4651375"/>
          <p14:tracePt t="150100" x="5637213" y="4679950"/>
          <p14:tracePt t="150116" x="5580063" y="4694238"/>
          <p14:tracePt t="150133" x="5543550" y="4708525"/>
          <p14:tracePt t="150149" x="5522913" y="4722813"/>
          <p14:tracePt t="150167" x="5486400" y="4737100"/>
          <p14:tracePt t="150182" x="5457825" y="4743450"/>
          <p14:tracePt t="150199" x="5443538" y="4743450"/>
          <p14:tracePt t="150261" x="5437188" y="4743450"/>
          <p14:tracePt t="150277" x="5414963" y="4743450"/>
          <p14:tracePt t="150285" x="5400675" y="4743450"/>
          <p14:tracePt t="150293" x="5357813" y="4714875"/>
          <p14:tracePt t="150300" x="5308600" y="4679950"/>
          <p14:tracePt t="150316" x="5272088" y="4622800"/>
          <p14:tracePt t="150332" x="5243513" y="4529138"/>
          <p14:tracePt t="150350" x="5222875" y="4457700"/>
          <p14:tracePt t="150366" x="5222875" y="4414838"/>
          <p14:tracePt t="150383" x="5222875" y="4371975"/>
          <p14:tracePt t="150400" x="5229225" y="4337050"/>
          <p14:tracePt t="150415" x="5257800" y="4314825"/>
          <p14:tracePt t="150432" x="5272088" y="4286250"/>
          <p14:tracePt t="150448" x="5294313" y="4279900"/>
          <p14:tracePt t="150466" x="5329238" y="4251325"/>
          <p14:tracePt t="150482" x="5372100" y="4243388"/>
          <p14:tracePt t="150499" x="5429250" y="4237038"/>
          <p14:tracePt t="150516" x="5465763" y="4237038"/>
          <p14:tracePt t="150532" x="5500688" y="4237038"/>
          <p14:tracePt t="150550" x="5529263" y="4237038"/>
          <p14:tracePt t="150565" x="5557838" y="4237038"/>
          <p14:tracePt t="150582" x="5594350" y="4237038"/>
          <p14:tracePt t="150598" x="5614988" y="4237038"/>
          <p14:tracePt t="150616" x="5651500" y="4265613"/>
          <p14:tracePt t="150632" x="5657850" y="4279900"/>
          <p14:tracePt t="150648" x="5708650" y="4337050"/>
          <p14:tracePt t="150665" x="5743575" y="4379913"/>
          <p14:tracePt t="150682" x="5780088" y="4408488"/>
          <p14:tracePt t="150698" x="5786438" y="4414838"/>
          <p14:tracePt t="150715" x="5815013" y="4443413"/>
          <p14:tracePt t="150715" x="5822950" y="4451350"/>
          <p14:tracePt t="150733" x="5837238" y="4471988"/>
          <p14:tracePt t="150748" x="5857875" y="4500563"/>
          <p14:tracePt t="150766" x="5865813" y="4514850"/>
          <p14:tracePt t="150782" x="5865813" y="4522788"/>
          <p14:tracePt t="150799" x="5865813" y="4543425"/>
          <p14:tracePt t="150815" x="5865813" y="4557713"/>
          <p14:tracePt t="150832" x="5865813" y="4586288"/>
          <p14:tracePt t="150848" x="5865813" y="4622800"/>
          <p14:tracePt t="150864" x="5865813" y="4643438"/>
          <p14:tracePt t="150883" x="5865813" y="4665663"/>
          <p14:tracePt t="150898" x="5865813" y="4700588"/>
          <p14:tracePt t="150915" x="5857875" y="4722813"/>
          <p14:tracePt t="150932" x="5851525" y="4765675"/>
          <p14:tracePt t="150949" x="5843588" y="4808538"/>
          <p14:tracePt t="150964" x="5837238" y="4829175"/>
          <p14:tracePt t="151013" x="5822950" y="4851400"/>
          <p14:tracePt t="151020" x="5815013" y="4857750"/>
          <p14:tracePt t="151036" x="5808663" y="4865688"/>
          <p14:tracePt t="151053" x="5800725" y="4872038"/>
          <p14:tracePt t="151085" x="5794375" y="4879975"/>
          <p14:tracePt t="151091" x="5780088" y="4894263"/>
          <p14:tracePt t="151100" x="5772150" y="4894263"/>
          <p14:tracePt t="151108" x="5757863" y="4900613"/>
          <p14:tracePt t="151116" x="5737225" y="4908550"/>
          <p14:tracePt t="151131" x="5708650" y="4914900"/>
          <p14:tracePt t="151147" x="5672138" y="4914900"/>
          <p14:tracePt t="151165" x="5651500" y="4914900"/>
          <p14:tracePt t="151181" x="5614988" y="4922838"/>
          <p14:tracePt t="151197" x="5572125" y="4922838"/>
          <p14:tracePt t="151215" x="5537200" y="4922838"/>
          <p14:tracePt t="151231" x="5508625" y="4922838"/>
          <p14:tracePt t="151248" x="5494338" y="4922838"/>
          <p14:tracePt t="151264" x="5457825" y="4922838"/>
          <p14:tracePt t="151281" x="5443538" y="4922838"/>
          <p14:tracePt t="151298" x="5429250" y="4922838"/>
          <p14:tracePt t="151315" x="5408613" y="4914900"/>
          <p14:tracePt t="151331" x="5394325" y="4894263"/>
          <p14:tracePt t="151348" x="5365750" y="4829175"/>
          <p14:tracePt t="151365" x="5357813" y="4794250"/>
          <p14:tracePt t="151381" x="5337175" y="4779963"/>
          <p14:tracePt t="151397" x="5329238" y="4757738"/>
          <p14:tracePt t="151414" x="5329238" y="4729163"/>
          <p14:tracePt t="151431" x="5322888" y="4686300"/>
          <p14:tracePt t="151447" x="5322888" y="4651375"/>
          <p14:tracePt t="151464" x="5322888" y="4608513"/>
          <p14:tracePt t="151480" x="5322888" y="4565650"/>
          <p14:tracePt t="151498" x="5322888" y="4537075"/>
          <p14:tracePt t="151514" x="5322888" y="4500563"/>
          <p14:tracePt t="151531" x="5322888" y="4486275"/>
          <p14:tracePt t="151548" x="5337175" y="4443413"/>
          <p14:tracePt t="151564" x="5351463" y="4422775"/>
          <p14:tracePt t="151581" x="5365750" y="4394200"/>
          <p14:tracePt t="151597" x="5400675" y="4371975"/>
          <p14:tracePt t="151614" x="5422900" y="4351338"/>
          <p14:tracePt t="151630" x="5457825" y="4337050"/>
          <p14:tracePt t="151647" x="5472113" y="4322763"/>
          <p14:tracePt t="151663" x="5486400" y="4322763"/>
          <p14:tracePt t="151680" x="5494338" y="4314825"/>
          <p14:tracePt t="151697" x="5508625" y="4314825"/>
          <p14:tracePt t="151714" x="5529263" y="4308475"/>
          <p14:tracePt t="151731" x="5551488" y="4294188"/>
          <p14:tracePt t="151747" x="5572125" y="4294188"/>
          <p14:tracePt t="151763" x="5580063" y="4286250"/>
          <p14:tracePt t="151805" x="5586413" y="4286250"/>
          <p14:tracePt t="151815" x="5600700" y="4286250"/>
          <p14:tracePt t="151844" x="5608638" y="4286250"/>
          <p14:tracePt t="151852" x="5614988" y="4286250"/>
          <p14:tracePt t="151868" x="5622925" y="4286250"/>
          <p14:tracePt t="151870" x="5643563" y="4286250"/>
          <p14:tracePt t="151880" x="5651500" y="4286250"/>
          <p14:tracePt t="151917" x="5665788" y="4286250"/>
          <p14:tracePt t="151925" x="5680075" y="4294188"/>
          <p14:tracePt t="151933" x="5700713" y="4300538"/>
          <p14:tracePt t="151946" x="5729288" y="4308475"/>
          <p14:tracePt t="151963" x="5751513" y="4329113"/>
          <p14:tracePt t="151981" x="5757863" y="4337050"/>
          <p14:tracePt t="151981" x="5765800" y="4343400"/>
          <p14:tracePt t="151997" x="5794375" y="4371975"/>
          <p14:tracePt t="152014" x="5815013" y="4386263"/>
          <p14:tracePt t="152030" x="5822950" y="4400550"/>
          <p14:tracePt t="152046" x="5843588" y="4422775"/>
          <p14:tracePt t="152064" x="5865813" y="4443413"/>
          <p14:tracePt t="152080" x="5865813" y="4451350"/>
          <p14:tracePt t="152096" x="5872163" y="4471988"/>
          <p14:tracePt t="152112" x="5886450" y="4486275"/>
          <p14:tracePt t="152129" x="5900738" y="4500563"/>
          <p14:tracePt t="152146" x="5908675" y="4529138"/>
          <p14:tracePt t="152163" x="5929313" y="4551363"/>
          <p14:tracePt t="152163" x="5929313" y="4557713"/>
          <p14:tracePt t="152181" x="5937250" y="4579938"/>
          <p14:tracePt t="152196" x="5943600" y="4600575"/>
          <p14:tracePt t="152236" x="5943600" y="4614863"/>
          <p14:tracePt t="152241" x="5943600" y="4622800"/>
          <p14:tracePt t="152246" x="5943600" y="4637088"/>
          <p14:tracePt t="152262" x="5943600" y="4643438"/>
          <p14:tracePt t="152280" x="5943600" y="4651375"/>
          <p14:tracePt t="152296" x="5943600" y="4657725"/>
          <p14:tracePt t="152340" x="5943600" y="4672013"/>
          <p14:tracePt t="152388" x="5943600" y="4679950"/>
          <p14:tracePt t="152396" x="5922963" y="4708525"/>
          <p14:tracePt t="152404" x="5915025" y="4714875"/>
          <p14:tracePt t="152413" x="5908675" y="4722813"/>
          <p14:tracePt t="152426" x="5894388" y="4737100"/>
          <p14:tracePt t="152430" x="5880100" y="4743450"/>
          <p14:tracePt t="152446" x="5865813" y="4757738"/>
          <p14:tracePt t="152463" x="5851525" y="4765675"/>
          <p14:tracePt t="152479" x="5822950" y="4772025"/>
          <p14:tracePt t="152495" x="5800725" y="4786313"/>
          <p14:tracePt t="152513" x="5780088" y="4800600"/>
          <p14:tracePt t="152529" x="5743575" y="4808538"/>
          <p14:tracePt t="152546" x="5722938" y="4814888"/>
          <p14:tracePt t="152562" x="5694363" y="4822825"/>
          <p14:tracePt t="152579" x="5665788" y="4822825"/>
          <p14:tracePt t="152595" x="5651500" y="4822825"/>
          <p14:tracePt t="152613" x="5629275" y="4822825"/>
          <p14:tracePt t="152629" x="5614988" y="4822825"/>
          <p14:tracePt t="152645" x="5580063" y="4822825"/>
          <p14:tracePt t="152663" x="5565775" y="4822825"/>
          <p14:tracePt t="152679" x="5529263" y="4822825"/>
          <p14:tracePt t="152696" x="5514975" y="4800600"/>
          <p14:tracePt t="152712" x="5494338" y="4786313"/>
          <p14:tracePt t="152729" x="5465763" y="4737100"/>
          <p14:tracePt t="152745" x="5437188" y="4686300"/>
          <p14:tracePt t="152762" x="5437188" y="4665663"/>
          <p14:tracePt t="152778" x="5422900" y="4643438"/>
          <p14:tracePt t="152795" x="5414963" y="4579938"/>
          <p14:tracePt t="152814" x="5414963" y="4557713"/>
          <p14:tracePt t="152829" x="5414963" y="4522788"/>
          <p14:tracePt t="152846" x="5414963" y="4500563"/>
          <p14:tracePt t="152862" x="5414963" y="4486275"/>
          <p14:tracePt t="152879" x="5414963" y="4479925"/>
          <p14:tracePt t="152895" x="5414963" y="4451350"/>
          <p14:tracePt t="152913" x="5414963" y="4443413"/>
          <p14:tracePt t="152929" x="5429250" y="4429125"/>
          <p14:tracePt t="152945" x="5486400" y="4400550"/>
          <p14:tracePt t="152962" x="5529263" y="4394200"/>
          <p14:tracePt t="152978" x="5586413" y="4386263"/>
          <p14:tracePt t="152995" x="5637213" y="4365625"/>
          <p14:tracePt t="153012" x="5686425" y="4357688"/>
          <p14:tracePt t="153029" x="5708650" y="4357688"/>
          <p14:tracePt t="153045" x="5729288" y="4357688"/>
          <p14:tracePt t="153124" x="5737225" y="4357688"/>
          <p14:tracePt t="153140" x="5737225" y="4365625"/>
          <p14:tracePt t="153149" x="5737225" y="4371975"/>
          <p14:tracePt t="153157" x="5737225" y="4386263"/>
          <p14:tracePt t="153164" x="5729288" y="4414838"/>
          <p14:tracePt t="153178" x="5694363" y="4437063"/>
          <p14:tracePt t="153195" x="5657850" y="4443413"/>
          <p14:tracePt t="153212" x="5622925" y="4465638"/>
          <p14:tracePt t="153227" x="5529263" y="4494213"/>
          <p14:tracePt t="153246" x="5465763" y="4500563"/>
          <p14:tracePt t="153262" x="5408613" y="4500563"/>
          <p14:tracePt t="153278" x="5314950" y="4500563"/>
          <p14:tracePt t="153295" x="5272088" y="4500563"/>
          <p14:tracePt t="153311" x="5194300" y="4500563"/>
          <p14:tracePt t="153329" x="5086350" y="4500563"/>
          <p14:tracePt t="153344" x="4914900" y="4500563"/>
          <p14:tracePt t="153362" x="4543425" y="4500563"/>
          <p14:tracePt t="153378" x="4200525" y="4500563"/>
          <p14:tracePt t="153394" x="3879850" y="4500563"/>
          <p14:tracePt t="153411" x="3594100" y="4500563"/>
          <p14:tracePt t="153428" x="3279775" y="4500563"/>
          <p14:tracePt t="153445" x="3143250" y="4500563"/>
          <p14:tracePt t="153461" x="3028950" y="4514850"/>
          <p14:tracePt t="153477" x="2936875" y="4537075"/>
          <p14:tracePt t="153494" x="2828925" y="4543425"/>
          <p14:tracePt t="153511" x="2722563" y="4557713"/>
          <p14:tracePt t="153527" x="2565400" y="4572000"/>
          <p14:tracePt t="153544" x="2428875" y="4600575"/>
          <p14:tracePt t="153562" x="2308225" y="4614863"/>
          <p14:tracePt t="153578" x="2228850" y="4622800"/>
          <p14:tracePt t="153594" x="2185988" y="4643438"/>
          <p14:tracePt t="153611" x="2171700" y="4643438"/>
          <p14:tracePt t="153628" x="2136775" y="4651375"/>
          <p14:tracePt t="153644" x="2085975" y="4651375"/>
          <p14:tracePt t="153661" x="1993900" y="4672013"/>
          <p14:tracePt t="153677" x="1828800" y="4700588"/>
          <p14:tracePt t="153695" x="1757363" y="4700588"/>
          <p14:tracePt t="153710" x="1714500" y="4700588"/>
          <p14:tracePt t="153727" x="1693863" y="4700588"/>
          <p14:tracePt t="153743" x="1671638" y="4700588"/>
          <p14:tracePt t="153761" x="1651000" y="4700588"/>
          <p14:tracePt t="153777" x="1636713" y="4700588"/>
          <p14:tracePt t="153793" x="1608138" y="4700588"/>
          <p14:tracePt t="153811" x="1593850" y="4700588"/>
          <p14:tracePt t="153827" x="1550988" y="4700588"/>
          <p14:tracePt t="153827" x="1514475" y="4686300"/>
          <p14:tracePt t="153845" x="1414463" y="4657725"/>
          <p14:tracePt t="153861" x="1371600" y="4637088"/>
          <p14:tracePt t="153879" x="1300163" y="4586288"/>
          <p14:tracePt t="153894" x="1179513" y="4500563"/>
          <p14:tracePt t="153910" x="1050925" y="4386263"/>
          <p14:tracePt t="153927" x="885825" y="4200525"/>
          <p14:tracePt t="153943" x="765175" y="4008438"/>
          <p14:tracePt t="153961" x="671513" y="3808413"/>
          <p14:tracePt t="153977" x="608013" y="3594100"/>
          <p14:tracePt t="153994" x="579438" y="3414713"/>
          <p14:tracePt t="154010" x="542925" y="3236913"/>
          <p14:tracePt t="154027" x="500063" y="3057525"/>
          <p14:tracePt t="154043" x="379413" y="2708275"/>
          <p14:tracePt t="154061" x="314325" y="2522538"/>
          <p14:tracePt t="154076" x="279400" y="2408238"/>
          <p14:tracePt t="154094" x="271463" y="2343150"/>
          <p14:tracePt t="154110" x="285750" y="2251075"/>
          <p14:tracePt t="154127" x="307975" y="2136775"/>
          <p14:tracePt t="154144" x="328613" y="2014538"/>
          <p14:tracePt t="154160" x="328613" y="1943100"/>
          <p14:tracePt t="154177" x="328613" y="1908175"/>
          <p14:tracePt t="154193" x="336550" y="1885950"/>
          <p14:tracePt t="154210" x="365125" y="1843088"/>
          <p14:tracePt t="154226" x="393700" y="1822450"/>
          <p14:tracePt t="154243" x="457200" y="1793875"/>
          <p14:tracePt t="154260" x="479425" y="1785938"/>
          <p14:tracePt t="154276" x="514350" y="1785938"/>
          <p14:tracePt t="154293" x="550863" y="1785938"/>
          <p14:tracePt t="154309" x="593725" y="1785938"/>
          <p14:tracePt t="154327" x="628650" y="1785938"/>
          <p14:tracePt t="154343" x="650875" y="1785938"/>
          <p14:tracePt t="154360" x="671513" y="1785938"/>
          <p14:tracePt t="154377" x="685800" y="1785938"/>
          <p14:tracePt t="154393" x="708025" y="1785938"/>
          <p14:tracePt t="154410" x="742950" y="1785938"/>
          <p14:tracePt t="154426" x="765175" y="1785938"/>
          <p14:tracePt t="154443" x="808038" y="1785938"/>
          <p14:tracePt t="154460" x="900113" y="1785938"/>
          <p14:tracePt t="154477" x="979488" y="1785938"/>
          <p14:tracePt t="154493" x="1028700" y="1785938"/>
          <p14:tracePt t="154510" x="1085850" y="1785938"/>
          <p14:tracePt t="154526" x="1108075" y="1785938"/>
          <p14:tracePt t="154543" x="1128713" y="1785938"/>
          <p14:tracePt t="154559" x="1150938" y="1785938"/>
          <p14:tracePt t="154577" x="1157288" y="1785938"/>
          <p14:tracePt t="154593" x="1165225" y="1785938"/>
          <p14:tracePt t="154609" x="1185863" y="1779588"/>
          <p14:tracePt t="154627" x="1193800" y="1779588"/>
          <p14:tracePt t="154642" x="1214438" y="1779588"/>
          <p14:tracePt t="154659" x="1222375" y="1771650"/>
          <p14:tracePt t="154675" x="1228725" y="1765300"/>
          <p14:tracePt t="154692" x="1236663" y="1757363"/>
          <p14:tracePt t="154709" x="1250950" y="1757363"/>
          <p14:tracePt t="154726" x="1271588" y="1751013"/>
          <p14:tracePt t="154742" x="1279525" y="1743075"/>
          <p14:tracePt t="154759" x="1293813" y="1722438"/>
          <p14:tracePt t="154776" x="1300163" y="1714500"/>
          <p14:tracePt t="154792" x="1314450" y="1700213"/>
          <p14:tracePt t="154932" x="1300163" y="1722438"/>
          <p14:tracePt t="154941" x="1293813" y="1728788"/>
          <p14:tracePt t="154949" x="1285875" y="1736725"/>
          <p14:tracePt t="154950" x="1257300" y="1757363"/>
          <p14:tracePt t="154959" x="1250950" y="1765300"/>
          <p14:tracePt t="154976" x="1243013" y="1785938"/>
          <p14:tracePt t="154993" x="1228725" y="1800225"/>
          <p14:tracePt t="155009" x="1222375" y="1808163"/>
          <p14:tracePt t="155025" x="1214438" y="1822450"/>
          <p14:tracePt t="155181" x="1222375" y="1822450"/>
          <p14:tracePt t="155196" x="1228725" y="1822450"/>
          <p14:tracePt t="155236" x="1236663" y="1822450"/>
          <p14:tracePt t="155247" x="1250950" y="1822450"/>
          <p14:tracePt t="155268" x="1257300" y="1822450"/>
          <p14:tracePt t="155268" x="1265238" y="1822450"/>
          <p14:tracePt t="155324" x="1271588" y="1822450"/>
          <p14:tracePt t="155333" x="1279525" y="1814513"/>
          <p14:tracePt t="155340" x="1285875" y="1814513"/>
          <p14:tracePt t="155620" x="1285875" y="1822450"/>
          <p14:tracePt t="155637" x="1271588" y="1836738"/>
          <p14:tracePt t="155645" x="1250950" y="1843088"/>
          <p14:tracePt t="155660" x="1243013" y="1851025"/>
          <p14:tracePt t="155668" x="1222375" y="1857375"/>
          <p14:tracePt t="155676" x="1208088" y="1885950"/>
          <p14:tracePt t="155692" x="1200150" y="1893888"/>
          <p14:tracePt t="155707" x="1185863" y="1914525"/>
          <p14:tracePt t="155725" x="1171575" y="1928813"/>
          <p14:tracePt t="155741" x="1171575" y="1943100"/>
          <p14:tracePt t="155758" x="1157288" y="1965325"/>
          <p14:tracePt t="155775" x="1143000" y="1985963"/>
          <p14:tracePt t="155791" x="1143000" y="2008188"/>
          <p14:tracePt t="155808" x="1136650" y="2036763"/>
          <p14:tracePt t="155824" x="1136650" y="2051050"/>
          <p14:tracePt t="155841" x="1128713" y="2079625"/>
          <p14:tracePt t="155858" x="1114425" y="2114550"/>
          <p14:tracePt t="155875" x="1114425" y="2157413"/>
          <p14:tracePt t="155892" x="1100138" y="2200275"/>
          <p14:tracePt t="155908" x="1100138" y="2243138"/>
          <p14:tracePt t="155925" x="1100138" y="2286000"/>
          <p14:tracePt t="155940" x="1100138" y="2343150"/>
          <p14:tracePt t="155958" x="1100138" y="2386013"/>
          <p14:tracePt t="155973" x="1100138" y="2428875"/>
          <p14:tracePt t="155991" x="1100138" y="2457450"/>
          <p14:tracePt t="156008" x="1100138" y="2465388"/>
          <p14:tracePt t="156024" x="1108075" y="2493963"/>
          <p14:tracePt t="156041" x="1114425" y="2508250"/>
          <p14:tracePt t="156057" x="1136650" y="2514600"/>
          <p14:tracePt t="156092" x="1150938" y="2514600"/>
          <p14:tracePt t="156092" x="1165225" y="2514600"/>
          <p14:tracePt t="156117" x="1171575" y="2514600"/>
          <p14:tracePt t="156125" x="1179513" y="2514600"/>
          <p14:tracePt t="156141" x="1185863" y="2522538"/>
          <p14:tracePt t="156181" x="1185863" y="2528888"/>
          <p14:tracePt t="156189" x="1185863" y="2557463"/>
          <p14:tracePt t="156197" x="1185863" y="2579688"/>
          <p14:tracePt t="156204" x="1185863" y="2600325"/>
          <p14:tracePt t="156212" x="1165225" y="2679700"/>
          <p14:tracePt t="156224" x="1100138" y="2794000"/>
          <p14:tracePt t="156240" x="1042988" y="2928938"/>
          <p14:tracePt t="156257" x="1014413" y="3043238"/>
          <p14:tracePt t="156273" x="985838" y="3157538"/>
          <p14:tracePt t="156291" x="971550" y="3265488"/>
          <p14:tracePt t="156307" x="971550" y="3386138"/>
          <p14:tracePt t="156324" x="993775" y="3586163"/>
          <p14:tracePt t="156341" x="1022350" y="3700463"/>
          <p14:tracePt t="156357" x="1108075" y="3808413"/>
          <p14:tracePt t="156375" x="1122363" y="3843338"/>
          <p14:tracePt t="156391" x="1128713" y="3865563"/>
          <p14:tracePt t="156408" x="1150938" y="3900488"/>
          <p14:tracePt t="156424" x="1157288" y="3937000"/>
          <p14:tracePt t="156440" x="1165225" y="3957638"/>
          <p14:tracePt t="156456" x="1165225" y="4000500"/>
          <p14:tracePt t="156474" x="1193800" y="4043363"/>
          <p14:tracePt t="156490" x="1208088" y="4086225"/>
          <p14:tracePt t="156507" x="1222375" y="4122738"/>
          <p14:tracePt t="156523" x="1222375" y="4129088"/>
          <p14:tracePt t="156540" x="1222375" y="4200525"/>
          <p14:tracePt t="156557" x="1222375" y="4222750"/>
          <p14:tracePt t="156573" x="1222375" y="4243388"/>
          <p14:tracePt t="156637" x="1222375" y="4265613"/>
          <p14:tracePt t="156644" x="1222375" y="4279900"/>
          <p14:tracePt t="156652" x="1222375" y="4286250"/>
          <p14:tracePt t="156657" x="1222375" y="4300538"/>
          <p14:tracePt t="156673" x="1222375" y="4314825"/>
          <p14:tracePt t="156690" x="1200150" y="4343400"/>
          <p14:tracePt t="156732" x="1193800" y="4351338"/>
          <p14:tracePt t="156741" x="1185863" y="4357688"/>
          <p14:tracePt t="156757" x="1185863" y="4365625"/>
          <p14:tracePt t="156769" x="1185863" y="4371975"/>
          <p14:tracePt t="156773" x="1179513" y="4379913"/>
          <p14:tracePt t="156790" x="1179513" y="4394200"/>
          <p14:tracePt t="156806" x="1179513" y="4408488"/>
          <p14:tracePt t="156823" x="1179513" y="4414838"/>
          <p14:tracePt t="156972" x="1179513" y="4394200"/>
          <p14:tracePt t="156980" x="1179513" y="4357688"/>
          <p14:tracePt t="156988" x="1200150" y="4337050"/>
          <p14:tracePt t="156991" x="1228725" y="4300538"/>
          <p14:tracePt t="157006" x="1271588" y="4237038"/>
          <p14:tracePt t="157022" x="1322388" y="4165600"/>
          <p14:tracePt t="157039" x="1350963" y="4108450"/>
          <p14:tracePt t="157055" x="1371600" y="4071938"/>
          <p14:tracePt t="157073" x="1400175" y="4014788"/>
          <p14:tracePt t="157089" x="1414463" y="3986213"/>
          <p14:tracePt t="157106" x="1443038" y="3943350"/>
          <p14:tracePt t="157122" x="1457325" y="3922713"/>
          <p14:tracePt t="157140" x="1485900" y="3894138"/>
          <p14:tracePt t="157156" x="1514475" y="3886200"/>
          <p14:tracePt t="157173" x="1536700" y="3879850"/>
          <p14:tracePt t="157190" x="1571625" y="3879850"/>
          <p14:tracePt t="157206" x="1651000" y="3879850"/>
          <p14:tracePt t="157223" x="1714500" y="3879850"/>
          <p14:tracePt t="157239" x="1808163" y="3879850"/>
          <p14:tracePt t="157256" x="1893888" y="3879850"/>
          <p14:tracePt t="157272" x="1951038" y="3879850"/>
          <p14:tracePt t="157289" x="1985963" y="3879850"/>
          <p14:tracePt t="157305" x="2014538" y="3879850"/>
          <p14:tracePt t="157322" x="2028825" y="3879850"/>
          <p14:tracePt t="157338" x="2036763" y="3879850"/>
          <p14:tracePt t="157380" x="2057400" y="3879850"/>
          <p14:tracePt t="157388" x="2065338" y="3879850"/>
          <p14:tracePt t="157397" x="2071688" y="3886200"/>
          <p14:tracePt t="157406" x="2085975" y="3929063"/>
          <p14:tracePt t="157422" x="2114550" y="3979863"/>
          <p14:tracePt t="157440" x="2136775" y="4029075"/>
          <p14:tracePt t="157455" x="2136775" y="4079875"/>
          <p14:tracePt t="157472" x="2165350" y="4122738"/>
          <p14:tracePt t="157488" x="2165350" y="4157663"/>
          <p14:tracePt t="157505" x="2165350" y="4186238"/>
          <p14:tracePt t="157523" x="2165350" y="4229100"/>
          <p14:tracePt t="157539" x="2165350" y="4257675"/>
          <p14:tracePt t="157556" x="2157413" y="4286250"/>
          <p14:tracePt t="157572" x="2151063" y="4322763"/>
          <p14:tracePt t="157589" x="2143125" y="4343400"/>
          <p14:tracePt t="157605" x="2143125" y="4351338"/>
          <p14:tracePt t="157622" x="2143125" y="4357688"/>
          <p14:tracePt t="157732" x="2136775" y="4365625"/>
          <p14:tracePt t="157740" x="2128838" y="4371975"/>
          <p14:tracePt t="157749" x="2122488" y="4371975"/>
          <p14:tracePt t="157765" x="2114550" y="4379913"/>
          <p14:tracePt t="157773" x="2100263" y="4394200"/>
          <p14:tracePt t="157876" x="2093913" y="4394200"/>
          <p14:tracePt t="157885" x="2085975" y="4394200"/>
          <p14:tracePt t="157892" x="2079625" y="4394200"/>
          <p14:tracePt t="157900" x="2071688" y="4386263"/>
          <p14:tracePt t="157906" x="2051050" y="4386263"/>
          <p14:tracePt t="157922" x="2028825" y="4379913"/>
          <p14:tracePt t="157938" x="2014538" y="4365625"/>
          <p14:tracePt t="157955" x="1993900" y="4351338"/>
          <p14:tracePt t="157971" x="1985963" y="4343400"/>
          <p14:tracePt t="157987" x="1979613" y="4343400"/>
          <p14:tracePt t="158005" x="1957388" y="4329113"/>
          <p14:tracePt t="158022" x="1951038" y="4314825"/>
          <p14:tracePt t="158039" x="1943100" y="4308475"/>
          <p14:tracePt t="158055" x="1928813" y="4294188"/>
          <p14:tracePt t="158072" x="1928813" y="4243388"/>
          <p14:tracePt t="158088" x="1928813" y="4186238"/>
          <p14:tracePt t="158105" x="1928813" y="4143375"/>
          <p14:tracePt t="158121" x="1922463" y="4100513"/>
          <p14:tracePt t="158138" x="1922463" y="4065588"/>
          <p14:tracePt t="158155" x="1922463" y="4051300"/>
          <p14:tracePt t="158171" x="1922463" y="4029075"/>
          <p14:tracePt t="158171" x="1922463" y="4014788"/>
          <p14:tracePt t="158189" x="1922463" y="3979863"/>
          <p14:tracePt t="158204" x="1922463" y="3957638"/>
          <p14:tracePt t="158222" x="1936750" y="3937000"/>
          <p14:tracePt t="158238" x="1943100" y="3894138"/>
          <p14:tracePt t="158254" x="1943100" y="3886200"/>
          <p14:tracePt t="158271" x="1951038" y="3871913"/>
          <p14:tracePt t="158287" x="1957388" y="3857625"/>
          <p14:tracePt t="158304" x="1965325" y="3851275"/>
          <p14:tracePt t="158320" x="1985963" y="3843338"/>
          <p14:tracePt t="158338" x="2022475" y="3829050"/>
          <p14:tracePt t="158354" x="2043113" y="3822700"/>
          <p14:tracePt t="158371" x="2079625" y="3814763"/>
          <p14:tracePt t="158387" x="2114550" y="3814763"/>
          <p14:tracePt t="158387" x="2128838" y="3814763"/>
          <p14:tracePt t="158405" x="2185988" y="3814763"/>
          <p14:tracePt t="158420" x="2222500" y="3836988"/>
          <p14:tracePt t="158437" x="2265363" y="3871913"/>
          <p14:tracePt t="158454" x="2293938" y="3886200"/>
          <p14:tracePt t="158470" x="2328863" y="3922713"/>
          <p14:tracePt t="158487" x="2343150" y="3957638"/>
          <p14:tracePt t="158504" x="2357438" y="3994150"/>
          <p14:tracePt t="158521" x="2379663" y="4037013"/>
          <p14:tracePt t="158537" x="2393950" y="4079875"/>
          <p14:tracePt t="158554" x="2408238" y="4129088"/>
          <p14:tracePt t="158570" x="2408238" y="4143375"/>
          <p14:tracePt t="158588" x="2408238" y="4179888"/>
          <p14:tracePt t="158603" x="2408238" y="4229100"/>
          <p14:tracePt t="158621" x="2408238" y="4257675"/>
          <p14:tracePt t="158638" x="2408238" y="4300538"/>
          <p14:tracePt t="158653" x="2408238" y="4337050"/>
          <p14:tracePt t="158671" x="2408238" y="4357688"/>
          <p14:tracePt t="158687" x="2400300" y="4379913"/>
          <p14:tracePt t="158704" x="2386013" y="4394200"/>
          <p14:tracePt t="158720" x="2357438" y="4414838"/>
          <p14:tracePt t="158737" x="2343150" y="4429125"/>
          <p14:tracePt t="158753" x="2314575" y="4451350"/>
          <p14:tracePt t="158771" x="2286000" y="4465638"/>
          <p14:tracePt t="158787" x="2257425" y="4465638"/>
          <p14:tracePt t="158803" x="2214563" y="4479925"/>
          <p14:tracePt t="158803" x="2193925" y="4479925"/>
          <p14:tracePt t="158820" x="2143125" y="4479925"/>
          <p14:tracePt t="158836" x="2093913" y="4479925"/>
          <p14:tracePt t="158853" x="2065338" y="4479925"/>
          <p14:tracePt t="158869" x="2008188" y="4479925"/>
          <p14:tracePt t="158888" x="1971675" y="4479925"/>
          <p14:tracePt t="158904" x="1922463" y="4479925"/>
          <p14:tracePt t="158920" x="1893888" y="4479925"/>
          <p14:tracePt t="158936" x="1836738" y="4479925"/>
          <p14:tracePt t="158953" x="1765300" y="4457700"/>
          <p14:tracePt t="158970" x="1685925" y="4457700"/>
          <p14:tracePt t="158986" x="1657350" y="4451350"/>
          <p14:tracePt t="159003" x="1600200" y="4437063"/>
          <p14:tracePt t="159019" x="1543050" y="4429125"/>
          <p14:tracePt t="159037" x="1471613" y="4408488"/>
          <p14:tracePt t="159053" x="1414463" y="4400550"/>
          <p14:tracePt t="159070" x="1336675" y="4400550"/>
          <p14:tracePt t="159087" x="1293813" y="4400550"/>
          <p14:tracePt t="159103" x="1250950" y="4394200"/>
          <p14:tracePt t="159120" x="1243013" y="4394200"/>
          <p14:tracePt t="159172" x="1236663" y="4386263"/>
          <p14:tracePt t="159181" x="1200150" y="4386263"/>
          <p14:tracePt t="159185" x="1165225" y="4357688"/>
          <p14:tracePt t="159203" x="1108075" y="4337050"/>
          <p14:tracePt t="159220" x="1071563" y="4314825"/>
          <p14:tracePt t="159236" x="1057275" y="4286250"/>
          <p14:tracePt t="159252" x="1050925" y="4257675"/>
          <p14:tracePt t="159270" x="1050925" y="4186238"/>
          <p14:tracePt t="159286" x="1050925" y="4143375"/>
          <p14:tracePt t="159303" x="1050925" y="4100513"/>
          <p14:tracePt t="159319" x="1071563" y="4043363"/>
          <p14:tracePt t="159336" x="1157288" y="3951288"/>
          <p14:tracePt t="159352" x="1314450" y="3836988"/>
          <p14:tracePt t="159370" x="1471613" y="3722688"/>
          <p14:tracePt t="159386" x="1593850" y="3636963"/>
          <p14:tracePt t="159402" x="1636713" y="3600450"/>
          <p14:tracePt t="159420" x="1671638" y="3571875"/>
          <p14:tracePt t="159461" x="1679575" y="3565525"/>
          <p14:tracePt t="159492" x="1685925" y="3565525"/>
          <p14:tracePt t="159506" x="1708150" y="3565525"/>
          <p14:tracePt t="159508" x="1743075" y="3565525"/>
          <p14:tracePt t="159519" x="1765300" y="3565525"/>
          <p14:tracePt t="159535" x="1814513" y="3565525"/>
          <p14:tracePt t="159552" x="1885950" y="3565525"/>
          <p14:tracePt t="159568" x="1951038" y="3565525"/>
          <p14:tracePt t="159585" x="1993900" y="3565525"/>
          <p14:tracePt t="159602" x="2028825" y="3579813"/>
          <p14:tracePt t="159618" x="2057400" y="3586163"/>
          <p14:tracePt t="159618" x="2079625" y="3594100"/>
          <p14:tracePt t="159636" x="2122488" y="3622675"/>
          <p14:tracePt t="159653" x="2171700" y="3651250"/>
          <p14:tracePt t="159670" x="2228850" y="3686175"/>
          <p14:tracePt t="159686" x="2314575" y="3751263"/>
          <p14:tracePt t="159703" x="2371725" y="3794125"/>
          <p14:tracePt t="159719" x="2428875" y="3829050"/>
          <p14:tracePt t="159736" x="2479675" y="3857625"/>
          <p14:tracePt t="159752" x="2500313" y="3886200"/>
          <p14:tracePt t="159769" x="2522538" y="3914775"/>
          <p14:tracePt t="159786" x="2543175" y="3951288"/>
          <p14:tracePt t="159802" x="2543175" y="3986213"/>
          <p14:tracePt t="159819" x="2551113" y="4000500"/>
          <p14:tracePt t="159835" x="2551113" y="4029075"/>
          <p14:tracePt t="159852" x="2551113" y="4065588"/>
          <p14:tracePt t="159869" x="2551113" y="4086225"/>
          <p14:tracePt t="159886" x="2551113" y="4122738"/>
          <p14:tracePt t="159903" x="2514600" y="4157663"/>
          <p14:tracePt t="159918" x="2465388" y="4214813"/>
          <p14:tracePt t="159935" x="2443163" y="4229100"/>
          <p14:tracePt t="159951" x="2393950" y="4257675"/>
          <p14:tracePt t="159968" x="2328863" y="4279900"/>
          <p14:tracePt t="159985" x="2228850" y="4337050"/>
          <p14:tracePt t="160001" x="2114550" y="4365625"/>
          <p14:tracePt t="160018" x="2043113" y="4365625"/>
          <p14:tracePt t="160035" x="2014538" y="4379913"/>
          <p14:tracePt t="160051" x="1985963" y="4379913"/>
          <p14:tracePt t="160068" x="1957388" y="4386263"/>
          <p14:tracePt t="160085" x="1943100" y="4386263"/>
          <p14:tracePt t="160101" x="1936750" y="4386263"/>
          <p14:tracePt t="160118" x="1900238" y="4386263"/>
          <p14:tracePt t="160135" x="1871663" y="4386263"/>
          <p14:tracePt t="160152" x="1800225" y="4408488"/>
          <p14:tracePt t="160168" x="1714500" y="4408488"/>
          <p14:tracePt t="160185" x="1665288" y="4408488"/>
          <p14:tracePt t="160201" x="1622425" y="4408488"/>
          <p14:tracePt t="160218" x="1593850" y="4408488"/>
          <p14:tracePt t="160235" x="1571625" y="4408488"/>
          <p14:tracePt t="160251" x="1543050" y="4379913"/>
          <p14:tracePt t="160269" x="1514475" y="4351338"/>
          <p14:tracePt t="160284" x="1493838" y="4314825"/>
          <p14:tracePt t="160302" x="1450975" y="4229100"/>
          <p14:tracePt t="160318" x="1428750" y="4171950"/>
          <p14:tracePt t="160335" x="1408113" y="4137025"/>
          <p14:tracePt t="160351" x="1408113" y="4094163"/>
          <p14:tracePt t="160368" x="1408113" y="4065588"/>
          <p14:tracePt t="160385" x="1408113" y="4008438"/>
          <p14:tracePt t="160401" x="1408113" y="3965575"/>
          <p14:tracePt t="160418" x="1408113" y="3922713"/>
          <p14:tracePt t="160451" x="1422400" y="3865563"/>
          <p14:tracePt t="160452" x="1457325" y="3751263"/>
          <p14:tracePt t="160467" x="1528763" y="3571875"/>
          <p14:tracePt t="160486" x="1565275" y="3457575"/>
          <p14:tracePt t="160501" x="1593850" y="3365500"/>
          <p14:tracePt t="160518" x="1608138" y="3251200"/>
          <p14:tracePt t="160534" x="1636713" y="3136900"/>
          <p14:tracePt t="160551" x="1657350" y="3028950"/>
          <p14:tracePt t="160568" x="1708150" y="2879725"/>
          <p14:tracePt t="160584" x="1757363" y="2728913"/>
          <p14:tracePt t="160601" x="1814513" y="2628900"/>
          <p14:tracePt t="160618" x="1865313" y="2528888"/>
          <p14:tracePt t="160635" x="1879600" y="2451100"/>
          <p14:tracePt t="160651" x="1914525" y="2343150"/>
          <p14:tracePt t="160668" x="1914525" y="2300288"/>
          <p14:tracePt t="160684" x="1928813" y="2243138"/>
          <p14:tracePt t="160701" x="1936750" y="2157413"/>
          <p14:tracePt t="160718" x="1951038" y="2036763"/>
          <p14:tracePt t="160734" x="1993900" y="1900238"/>
          <p14:tracePt t="160750" x="1993900" y="1851025"/>
          <p14:tracePt t="160767" x="1993900" y="1779588"/>
          <p14:tracePt t="160784" x="1993900" y="1757363"/>
          <p14:tracePt t="160800" x="1993900" y="1743075"/>
          <p14:tracePt t="160817" x="1993900" y="1728788"/>
          <p14:tracePt t="160833" x="1985963" y="1714500"/>
          <p14:tracePt t="160850" x="1922463" y="1685925"/>
          <p14:tracePt t="160867" x="1828800" y="1628775"/>
          <p14:tracePt t="160867" x="1771650" y="1608138"/>
          <p14:tracePt t="160885" x="1671638" y="1571625"/>
          <p14:tracePt t="160901" x="1600200" y="1557338"/>
          <p14:tracePt t="160917" x="1557338" y="1536700"/>
          <p14:tracePt t="160934" x="1536700" y="1536700"/>
          <p14:tracePt t="160951" x="1493838" y="1528763"/>
          <p14:tracePt t="160968" x="1457325" y="1528763"/>
          <p14:tracePt t="160984" x="1414463" y="1528763"/>
          <p14:tracePt t="161001" x="1357313" y="1528763"/>
          <p14:tracePt t="161016" x="1300163" y="1557338"/>
          <p14:tracePt t="161033" x="1214438" y="1600200"/>
          <p14:tracePt t="161050" x="1165225" y="1651000"/>
          <p14:tracePt t="161067" x="1128713" y="1722438"/>
          <p14:tracePt t="161084" x="1085850" y="1857375"/>
          <p14:tracePt t="161100" x="1071563" y="1928813"/>
          <p14:tracePt t="161117" x="1071563" y="1951038"/>
          <p14:tracePt t="161133" x="1071563" y="1971675"/>
          <p14:tracePt t="161188" x="1071563" y="1979613"/>
          <p14:tracePt t="161196" x="1071563" y="1985963"/>
          <p14:tracePt t="161309" x="1071563" y="2000250"/>
          <p14:tracePt t="161319" x="1071563" y="2057400"/>
          <p14:tracePt t="161324" x="1036638" y="2171700"/>
          <p14:tracePt t="161334" x="950913" y="2386013"/>
          <p14:tracePt t="161349" x="900113" y="2600325"/>
          <p14:tracePt t="161366" x="871538" y="2843213"/>
          <p14:tracePt t="161383" x="871538" y="3051175"/>
          <p14:tracePt t="161399" x="842963" y="3222625"/>
          <p14:tracePt t="161417" x="822325" y="3386138"/>
          <p14:tracePt t="161433" x="808038" y="3543300"/>
          <p14:tracePt t="161450" x="779463" y="3657600"/>
          <p14:tracePt t="161466" x="771525" y="3708400"/>
          <p14:tracePt t="161483" x="771525" y="3757613"/>
          <p14:tracePt t="161499" x="771525" y="3836988"/>
          <p14:tracePt t="161517" x="771525" y="3879850"/>
          <p14:tracePt t="161533" x="771525" y="3914775"/>
          <p14:tracePt t="161549" x="771525" y="3937000"/>
          <p14:tracePt t="161567" x="765175" y="3971925"/>
          <p14:tracePt t="161653" x="779463" y="3951288"/>
          <p14:tracePt t="161661" x="785813" y="3922713"/>
          <p14:tracePt t="161661" x="808038" y="3851275"/>
          <p14:tracePt t="161677" x="828675" y="3814763"/>
          <p14:tracePt t="161685" x="850900" y="3736975"/>
          <p14:tracePt t="161693" x="879475" y="3651250"/>
          <p14:tracePt t="161701" x="965200" y="3379788"/>
          <p14:tracePt t="161701" x="1008063" y="3222625"/>
          <p14:tracePt t="161717" x="1143000" y="2857500"/>
          <p14:tracePt t="161733" x="1236663" y="2493963"/>
          <p14:tracePt t="161750" x="1265238" y="2251075"/>
          <p14:tracePt t="161766" x="1265238" y="2093913"/>
          <p14:tracePt t="161783" x="1265238" y="2028825"/>
          <p14:tracePt t="161799" x="1265238" y="2000250"/>
          <p14:tracePt t="161816" x="1271588" y="1985963"/>
          <p14:tracePt t="161893" x="1271588" y="1979613"/>
          <p14:tracePt t="161908" x="1271588" y="1971675"/>
          <p14:tracePt t="161948" x="1271588" y="1965325"/>
          <p14:tracePt t="162180" x="1271588" y="1922463"/>
          <p14:tracePt t="162187" x="1271588" y="1893888"/>
          <p14:tracePt t="162199" x="1271588" y="1879600"/>
          <p14:tracePt t="162199" x="1271588" y="1851025"/>
          <p14:tracePt t="162215" x="1271588" y="1843088"/>
          <p14:tracePt t="162285" x="1271588" y="1836738"/>
          <p14:tracePt t="162293" x="1265238" y="1836738"/>
          <p14:tracePt t="162301" x="1257300" y="1836738"/>
          <p14:tracePt t="162301" x="1243013" y="1836738"/>
          <p14:tracePt t="162315" x="1222375" y="1836738"/>
          <p14:tracePt t="162332" x="1171575" y="1851025"/>
          <p14:tracePt t="162349" x="1143000" y="1871663"/>
          <p14:tracePt t="162365" x="1093788" y="1922463"/>
          <p14:tracePt t="162383" x="1042988" y="1979613"/>
          <p14:tracePt t="162399" x="1028700" y="2008188"/>
          <p14:tracePt t="162415" x="1008063" y="2071688"/>
          <p14:tracePt t="162432" x="1008063" y="2136775"/>
          <p14:tracePt t="162449" x="1008063" y="2222500"/>
          <p14:tracePt t="162465" x="1008063" y="2328863"/>
          <p14:tracePt t="162481" x="1008063" y="2422525"/>
          <p14:tracePt t="162499" x="1008063" y="2486025"/>
          <p14:tracePt t="162515" x="1008063" y="2543175"/>
          <p14:tracePt t="162531" x="1071563" y="2643188"/>
          <p14:tracePt t="162549" x="1122363" y="2808288"/>
          <p14:tracePt t="162565" x="1136650" y="3086100"/>
          <p14:tracePt t="162581" x="1136650" y="3308350"/>
          <p14:tracePt t="162598" x="1136650" y="3529013"/>
          <p14:tracePt t="162614" x="1108075" y="3694113"/>
          <p14:tracePt t="162631" x="1093788" y="3865563"/>
          <p14:tracePt t="162648" x="1057275" y="4079875"/>
          <p14:tracePt t="162664" x="1028700" y="4286250"/>
          <p14:tracePt t="162681" x="993775" y="4486275"/>
          <p14:tracePt t="162698" x="979488" y="4594225"/>
          <p14:tracePt t="162715" x="971550" y="4686300"/>
          <p14:tracePt t="162731" x="971550" y="4751388"/>
          <p14:tracePt t="162731" x="971550" y="4800600"/>
          <p14:tracePt t="162748" x="971550" y="4872038"/>
          <p14:tracePt t="162765" x="971550" y="4943475"/>
          <p14:tracePt t="162782" x="957263" y="5014913"/>
          <p14:tracePt t="162798" x="957263" y="5057775"/>
          <p14:tracePt t="162814" x="957263" y="5094288"/>
          <p14:tracePt t="162831" x="957263" y="5122863"/>
          <p14:tracePt t="162847" x="979488" y="5157788"/>
          <p14:tracePt t="162864" x="985838" y="5194300"/>
          <p14:tracePt t="162881" x="1000125" y="5222875"/>
          <p14:tracePt t="162898" x="1014413" y="5251450"/>
          <p14:tracePt t="162914" x="1028700" y="5265738"/>
          <p14:tracePt t="162931" x="1100138" y="5280025"/>
          <p14:tracePt t="162947" x="1171575" y="5308600"/>
          <p14:tracePt t="162964" x="1208088" y="5329238"/>
          <p14:tracePt t="163020" x="1214438" y="5329238"/>
          <p14:tracePt t="163028" x="1228725" y="5329238"/>
          <p14:tracePt t="163036" x="1257300" y="5329238"/>
          <p14:tracePt t="163047" x="1285875" y="5329238"/>
          <p14:tracePt t="163064" x="1322388" y="5329238"/>
          <p14:tracePt t="163108" x="1336675" y="5308600"/>
          <p14:tracePt t="163116" x="1357313" y="5286375"/>
          <p14:tracePt t="163117" x="1371600" y="5280025"/>
          <p14:tracePt t="163130" x="1408113" y="5251450"/>
          <p14:tracePt t="163147" x="1443038" y="5237163"/>
          <p14:tracePt t="163147" x="1465263" y="5214938"/>
          <p14:tracePt t="163180" x="1479550" y="5208588"/>
          <p14:tracePt t="163180" x="1500188" y="5200650"/>
          <p14:tracePt t="163198" x="1522413" y="5180013"/>
          <p14:tracePt t="163214" x="1543050" y="5151438"/>
          <p14:tracePt t="163230" x="1557338" y="5114925"/>
          <p14:tracePt t="163247" x="1565275" y="5072063"/>
          <p14:tracePt t="163264" x="1593850" y="5037138"/>
          <p14:tracePt t="163280" x="1600200" y="5000625"/>
          <p14:tracePt t="163297" x="1608138" y="4994275"/>
          <p14:tracePt t="163313" x="1622425" y="4979988"/>
          <p14:tracePt t="163330" x="1622425" y="4965700"/>
          <p14:tracePt t="163348" x="1622425" y="4957763"/>
          <p14:tracePt t="163364" x="1622425" y="4922838"/>
          <p14:tracePt t="163381" x="1622425" y="4879975"/>
          <p14:tracePt t="163397" x="1608138" y="4865688"/>
          <p14:tracePt t="163414" x="1593850" y="4857750"/>
          <p14:tracePt t="163460" x="1585913" y="4857750"/>
          <p14:tracePt t="163468" x="1565275" y="4837113"/>
          <p14:tracePt t="163476" x="1550988" y="4829175"/>
          <p14:tracePt t="163487" x="1543050" y="4829175"/>
          <p14:tracePt t="163497" x="1536700" y="4829175"/>
          <p14:tracePt t="163514" x="1514475" y="4829175"/>
          <p14:tracePt t="163531" x="1485900" y="4822825"/>
          <p14:tracePt t="163546" x="1465263" y="4822825"/>
          <p14:tracePt t="163563" x="1428750" y="4822825"/>
          <p14:tracePt t="163580" x="1400175" y="4822825"/>
          <p14:tracePt t="163597" x="1385888" y="4822825"/>
          <p14:tracePt t="163613" x="1357313" y="4822825"/>
          <p14:tracePt t="163630" x="1343025" y="4822825"/>
          <p14:tracePt t="163646" x="1322388" y="4822825"/>
          <p14:tracePt t="163663" x="1314450" y="4822825"/>
          <p14:tracePt t="163680" x="1285875" y="4837113"/>
          <p14:tracePt t="163696" x="1265238" y="4843463"/>
          <p14:tracePt t="163713" x="1243013" y="4851400"/>
          <p14:tracePt t="163756" x="1228725" y="4857750"/>
          <p14:tracePt t="163773" x="1214438" y="4879975"/>
          <p14:tracePt t="163789" x="1214438" y="4886325"/>
          <p14:tracePt t="163797" x="1200150" y="4900613"/>
          <p14:tracePt t="163805" x="1179513" y="4922838"/>
          <p14:tracePt t="163821" x="1157288" y="4965700"/>
          <p14:tracePt t="163830" x="1150938" y="4994275"/>
          <p14:tracePt t="163846" x="1143000" y="5037138"/>
          <p14:tracePt t="163863" x="1108075" y="5080000"/>
          <p14:tracePt t="163880" x="1100138" y="5108575"/>
          <p14:tracePt t="163896" x="1100138" y="5129213"/>
          <p14:tracePt t="163912" x="1100138" y="5143500"/>
          <p14:tracePt t="163929" x="1100138" y="5157788"/>
          <p14:tracePt t="163946" x="1100138" y="5165725"/>
          <p14:tracePt t="163962" x="1100138" y="5180013"/>
          <p14:tracePt t="163980" x="1100138" y="5200650"/>
          <p14:tracePt t="163996" x="1100138" y="5222875"/>
          <p14:tracePt t="164013" x="1108075" y="5237163"/>
          <p14:tracePt t="164029" x="1122363" y="5251450"/>
          <p14:tracePt t="164047" x="1143000" y="5265738"/>
          <p14:tracePt t="164063" x="1157288" y="5280025"/>
          <p14:tracePt t="164079" x="1165225" y="5286375"/>
          <p14:tracePt t="164096" x="1171575" y="5286375"/>
          <p14:tracePt t="164112" x="1193800" y="5300663"/>
          <p14:tracePt t="164148" x="1200150" y="5308600"/>
          <p14:tracePt t="164154" x="1214438" y="5322888"/>
          <p14:tracePt t="164189" x="1222375" y="5322888"/>
          <p14:tracePt t="164192" x="1236663" y="5329238"/>
          <p14:tracePt t="164236" x="1257300" y="5329238"/>
          <p14:tracePt t="164252" x="1265238" y="5329238"/>
          <p14:tracePt t="164268" x="1271588" y="5329238"/>
          <p14:tracePt t="164279" x="1279525" y="5329238"/>
          <p14:tracePt t="164279" x="1300163" y="5337175"/>
          <p14:tracePt t="164324" x="1308100" y="5337175"/>
          <p14:tracePt t="164332" x="1314450" y="5337175"/>
          <p14:tracePt t="164332" x="1328738" y="5337175"/>
          <p14:tracePt t="164348" x="1336675" y="5337175"/>
          <p14:tracePt t="164357" x="1343025" y="5337175"/>
          <p14:tracePt t="164365" x="1371600" y="5337175"/>
          <p14:tracePt t="164380" x="1393825" y="5337175"/>
          <p14:tracePt t="164395" x="1414463" y="5329238"/>
          <p14:tracePt t="164412" x="1422400" y="5329238"/>
          <p14:tracePt t="164429" x="1428750" y="5329238"/>
          <p14:tracePt t="164469" x="1443038" y="5329238"/>
          <p14:tracePt t="164477" x="1465263" y="5322888"/>
          <p14:tracePt t="164508" x="1471613" y="5314950"/>
          <p14:tracePt t="164516" x="1493838" y="5300663"/>
          <p14:tracePt t="164524" x="1514475" y="5286375"/>
          <p14:tracePt t="164531" x="1536700" y="5265738"/>
          <p14:tracePt t="164545" x="1557338" y="5243513"/>
          <p14:tracePt t="164561" x="1579563" y="5229225"/>
          <p14:tracePt t="164579" x="1585913" y="5222875"/>
          <p14:tracePt t="164595" x="1600200" y="5200650"/>
          <p14:tracePt t="164613" x="1622425" y="5165725"/>
          <p14:tracePt t="164628" x="1628775" y="5137150"/>
          <p14:tracePt t="164645" x="1636713" y="5122863"/>
          <p14:tracePt t="164661" x="1636713" y="5086350"/>
          <p14:tracePt t="164679" x="1636713" y="5072063"/>
          <p14:tracePt t="164695" x="1636713" y="5057775"/>
          <p14:tracePt t="164712" x="1636713" y="5043488"/>
          <p14:tracePt t="164764" x="1628775" y="5029200"/>
          <p14:tracePt t="164781" x="1608138" y="5029200"/>
          <p14:tracePt t="164786" x="1565275" y="5008563"/>
          <p14:tracePt t="164795" x="1536700" y="5008563"/>
          <p14:tracePt t="164812" x="1493838" y="5008563"/>
          <p14:tracePt t="164812" x="1485900" y="5008563"/>
          <p14:tracePt t="164829" x="1450975" y="5008563"/>
          <p14:tracePt t="164845" x="1408113" y="5000625"/>
          <p14:tracePt t="164862" x="1365250" y="4986338"/>
          <p14:tracePt t="164878" x="1322388" y="4986338"/>
          <p14:tracePt t="164894" x="1279525" y="4979988"/>
          <p14:tracePt t="164911" x="1265238" y="4979988"/>
          <p14:tracePt t="164927" x="1228725" y="4972050"/>
          <p14:tracePt t="164945" x="1222375" y="4965700"/>
          <p14:tracePt t="164980" x="1208088" y="4965700"/>
          <p14:tracePt t="164988" x="1193800" y="4965700"/>
          <p14:tracePt t="165011" x="1185863" y="4972050"/>
          <p14:tracePt t="165012" x="1150938" y="5008563"/>
          <p14:tracePt t="165029" x="1128713" y="5051425"/>
          <p14:tracePt t="165044" x="1128713" y="5080000"/>
          <p14:tracePt t="165062" x="1128713" y="5094288"/>
          <p14:tracePt t="165077" x="1128713" y="5122863"/>
          <p14:tracePt t="165094" x="1128713" y="5137150"/>
          <p14:tracePt t="165111" x="1128713" y="5157788"/>
          <p14:tracePt t="165128" x="1128713" y="5172075"/>
          <p14:tracePt t="165144" x="1150938" y="5208588"/>
          <p14:tracePt t="165160" x="1157288" y="5214938"/>
          <p14:tracePt t="165178" x="1165225" y="5237163"/>
          <p14:tracePt t="165212" x="1179513" y="5237163"/>
          <p14:tracePt t="165227" x="1185863" y="5243513"/>
          <p14:tracePt t="165228" x="1200150" y="5251450"/>
          <p14:tracePt t="165228" x="1214438" y="5257800"/>
          <p14:tracePt t="165245" x="1243013" y="5272088"/>
          <p14:tracePt t="165260" x="1250950" y="5286375"/>
          <p14:tracePt t="165277" x="1257300" y="5294313"/>
          <p14:tracePt t="165293" x="1271588" y="5300663"/>
          <p14:tracePt t="165333" x="1279525" y="5308600"/>
          <p14:tracePt t="165341" x="1285875" y="5314950"/>
          <p14:tracePt t="165375" x="1293813" y="5322888"/>
          <p14:tracePt t="165397" x="1300163" y="5329238"/>
          <p14:tracePt t="165469" x="1308100" y="5337175"/>
          <p14:tracePt t="165508" x="1314450" y="5337175"/>
          <p14:tracePt t="165516" x="1336675" y="5337175"/>
          <p14:tracePt t="165524" x="1343025" y="5337175"/>
          <p14:tracePt t="165530" x="1357313" y="5337175"/>
          <p14:tracePt t="165544" x="1385888" y="5337175"/>
          <p14:tracePt t="165561" x="1422400" y="5337175"/>
          <p14:tracePt t="165578" x="1436688" y="5337175"/>
          <p14:tracePt t="165594" x="1465263" y="5337175"/>
          <p14:tracePt t="165611" x="1479550" y="5337175"/>
          <p14:tracePt t="165627" x="1493838" y="5337175"/>
          <p14:tracePt t="165685" x="1500188" y="5337175"/>
          <p14:tracePt t="165692" x="1508125" y="5329238"/>
          <p14:tracePt t="165700" x="1514475" y="5322888"/>
          <p14:tracePt t="165714" x="1536700" y="5308600"/>
          <p14:tracePt t="165727" x="1557338" y="5294313"/>
          <p14:tracePt t="165743" x="1600200" y="5272088"/>
          <p14:tracePt t="165760" x="1671638" y="5229225"/>
          <p14:tracePt t="165776" x="1722438" y="5200650"/>
          <p14:tracePt t="165793" x="1757363" y="5165725"/>
          <p14:tracePt t="165809" x="1785938" y="5129213"/>
          <p14:tracePt t="165827" x="1814513" y="5086350"/>
          <p14:tracePt t="165843" x="1828800" y="5014913"/>
          <p14:tracePt t="165861" x="1843088" y="4994275"/>
          <p14:tracePt t="165878" x="1843088" y="4957763"/>
          <p14:tracePt t="165893" x="1843088" y="4937125"/>
          <p14:tracePt t="165911" x="1836738" y="4914900"/>
          <p14:tracePt t="165927" x="1814513" y="4886325"/>
          <p14:tracePt t="165944" x="1793875" y="4872038"/>
          <p14:tracePt t="165960" x="1751013" y="4872038"/>
          <p14:tracePt t="165977" x="1671638" y="4872038"/>
          <p14:tracePt t="165993" x="1514475" y="4872038"/>
          <p14:tracePt t="166010" x="1408113" y="4872038"/>
          <p14:tracePt t="166026" x="1365250" y="4872038"/>
          <p14:tracePt t="166043" x="1357313" y="4872038"/>
          <p14:tracePt t="166084" x="1350963" y="4879975"/>
          <p14:tracePt t="166085" x="1350963" y="4929188"/>
          <p14:tracePt t="166093" x="1350963" y="4979988"/>
          <p14:tracePt t="166110" x="1350963" y="5022850"/>
          <p14:tracePt t="166127" x="1350963" y="5072063"/>
          <p14:tracePt t="166143" x="1350963" y="5143500"/>
          <p14:tracePt t="166160" x="1379538" y="5186363"/>
          <p14:tracePt t="166176" x="1400175" y="5214938"/>
          <p14:tracePt t="166193" x="1408113" y="5222875"/>
          <p14:tracePt t="166209" x="1450975" y="5229225"/>
          <p14:tracePt t="166225" x="1485900" y="5251450"/>
          <p14:tracePt t="166243" x="1528763" y="5251450"/>
          <p14:tracePt t="166260" x="1543050" y="5257800"/>
          <p14:tracePt t="166260" x="1571625" y="5257800"/>
          <p14:tracePt t="166277" x="1665288" y="5257800"/>
          <p14:tracePt t="166293" x="1743075" y="5257800"/>
          <p14:tracePt t="166310" x="1843088" y="5257800"/>
          <p14:tracePt t="166326" x="1936750" y="5265738"/>
          <p14:tracePt t="166342" x="2014538" y="5265738"/>
          <p14:tracePt t="166359" x="2071688" y="5265738"/>
          <p14:tracePt t="166376" x="2114550" y="5243513"/>
          <p14:tracePt t="166393" x="2151063" y="5229225"/>
          <p14:tracePt t="166409" x="2179638" y="5194300"/>
          <p14:tracePt t="166426" x="2193925" y="5172075"/>
          <p14:tracePt t="166443" x="2208213" y="5151438"/>
          <p14:tracePt t="166460" x="2214563" y="5129213"/>
          <p14:tracePt t="166476" x="2214563" y="5094288"/>
          <p14:tracePt t="166492" x="2214563" y="5080000"/>
          <p14:tracePt t="166509" x="2214563" y="5065713"/>
          <p14:tracePt t="166525" x="2214563" y="5057775"/>
          <p14:tracePt t="166573" x="2214563" y="5051425"/>
          <p14:tracePt t="166588" x="2214563" y="5037138"/>
          <p14:tracePt t="166605" x="2214563" y="5014913"/>
          <p14:tracePt t="166620" x="2193925" y="5008563"/>
          <p14:tracePt t="166636" x="2185988" y="5008563"/>
          <p14:tracePt t="166642" x="2179638" y="5000625"/>
          <p14:tracePt t="166650" x="2171700" y="5000625"/>
          <p14:tracePt t="166658" x="2165350" y="4994275"/>
          <p14:tracePt t="166675" x="2128838" y="4957763"/>
          <p14:tracePt t="166692" x="2122488" y="4957763"/>
          <p14:tracePt t="166709" x="2114550" y="4957763"/>
          <p14:tracePt t="166726" x="2108200" y="4951413"/>
          <p14:tracePt t="166742" x="2085975" y="4951413"/>
          <p14:tracePt t="166759" x="2071688" y="4951413"/>
          <p14:tracePt t="166775" x="2057400" y="4951413"/>
          <p14:tracePt t="166845" x="2051050" y="4951413"/>
          <p14:tracePt t="166860" x="2043113" y="4951413"/>
          <p14:tracePt t="166892" x="2036763" y="4951413"/>
          <p14:tracePt t="166900" x="2028825" y="4965700"/>
          <p14:tracePt t="166902" x="2028825" y="4979988"/>
          <p14:tracePt t="166908" x="2014538" y="4994275"/>
          <p14:tracePt t="166925" x="2014538" y="5008563"/>
          <p14:tracePt t="166942" x="2008188" y="5029200"/>
          <p14:tracePt t="166958" x="2008188" y="5043488"/>
          <p14:tracePt t="166975" x="2008188" y="5057775"/>
          <p14:tracePt t="166992" x="2000250" y="5100638"/>
          <p14:tracePt t="167008" x="2000250" y="5122863"/>
          <p14:tracePt t="167026" x="2000250" y="5137150"/>
          <p14:tracePt t="167042" x="2000250" y="5151438"/>
          <p14:tracePt t="167059" x="2000250" y="5157788"/>
          <p14:tracePt t="167075" x="2000250" y="5172075"/>
          <p14:tracePt t="167092" x="2000250" y="5200650"/>
          <p14:tracePt t="167213" x="2000250" y="5208588"/>
          <p14:tracePt t="167221" x="2008188" y="5208588"/>
          <p14:tracePt t="167229" x="2014538" y="5208588"/>
          <p14:tracePt t="167245" x="2028825" y="5200650"/>
          <p14:tracePt t="167700" x="2022475" y="5200650"/>
          <p14:tracePt t="167708" x="2000250" y="5200650"/>
          <p14:tracePt t="167724" x="1993900" y="5200650"/>
          <p14:tracePt t="167725" x="1971675" y="5208588"/>
          <p14:tracePt t="167837" x="1965325" y="5214938"/>
          <p14:tracePt t="167853" x="1965325" y="5229225"/>
          <p14:tracePt t="167869" x="1965325" y="5237163"/>
          <p14:tracePt t="167885" x="1965325" y="5243513"/>
          <p14:tracePt t="167901" x="1965325" y="5251450"/>
          <p14:tracePt t="167909" x="1965325" y="5265738"/>
          <p14:tracePt t="167916" x="1965325" y="5272088"/>
          <p14:tracePt t="167924" x="1979613" y="5286375"/>
          <p14:tracePt t="167941" x="1993900" y="5286375"/>
          <p14:tracePt t="167957" x="2000250" y="5294313"/>
          <p14:tracePt t="167974" x="2014538" y="5294313"/>
          <p14:tracePt t="168020" x="2036763" y="5294313"/>
          <p14:tracePt t="168028" x="2043113" y="5294313"/>
          <p14:tracePt t="168036" x="2051050" y="5294313"/>
          <p14:tracePt t="168044" x="2071688" y="5294313"/>
          <p14:tracePt t="168057" x="2085975" y="5294313"/>
          <p14:tracePt t="168073" x="2108200" y="5294313"/>
          <p14:tracePt t="168090" x="2128838" y="5286375"/>
          <p14:tracePt t="168107" x="2165350" y="5257800"/>
          <p14:tracePt t="168123" x="2200275" y="5208588"/>
          <p14:tracePt t="168141" x="2243138" y="5165725"/>
          <p14:tracePt t="168157" x="2257425" y="5137150"/>
          <p14:tracePt t="168173" x="2271713" y="5100638"/>
          <p14:tracePt t="168189" x="2271713" y="5086350"/>
          <p14:tracePt t="168207" x="2271713" y="5065713"/>
          <p14:tracePt t="168223" x="2271713" y="5051425"/>
          <p14:tracePt t="168240" x="2271713" y="5022850"/>
          <p14:tracePt t="168256" x="2271713" y="4972050"/>
          <p14:tracePt t="168273" x="2271713" y="4922838"/>
          <p14:tracePt t="168289" x="2251075" y="4872038"/>
          <p14:tracePt t="168307" x="2236788" y="4851400"/>
          <p14:tracePt t="168324" x="2222500" y="4837113"/>
          <p14:tracePt t="168340" x="2200275" y="4829175"/>
          <p14:tracePt t="168388" x="2179638" y="4829175"/>
          <p14:tracePt t="168397" x="2171700" y="4829175"/>
          <p14:tracePt t="168398" x="2157413" y="4808538"/>
          <p14:tracePt t="168407" x="2143125" y="4808538"/>
          <p14:tracePt t="168423" x="2128838" y="4808538"/>
          <p14:tracePt t="168439" x="2100263" y="4814888"/>
          <p14:tracePt t="168456" x="2071688" y="4851400"/>
          <p14:tracePt t="168473" x="2022475" y="4886325"/>
          <p14:tracePt t="168490" x="1993900" y="4922838"/>
          <p14:tracePt t="168507" x="1985963" y="4937125"/>
          <p14:tracePt t="168523" x="1985963" y="4965700"/>
          <p14:tracePt t="168540" x="1985963" y="5014913"/>
          <p14:tracePt t="168556" x="1985963" y="5043488"/>
          <p14:tracePt t="168573" x="2008188" y="5080000"/>
          <p14:tracePt t="168589" x="2014538" y="5108575"/>
          <p14:tracePt t="168606" x="2043113" y="5151438"/>
          <p14:tracePt t="168622" x="2057400" y="5194300"/>
          <p14:tracePt t="168639" x="2065338" y="5214938"/>
          <p14:tracePt t="168657" x="2100263" y="5251450"/>
          <p14:tracePt t="168673" x="2136775" y="5265738"/>
          <p14:tracePt t="168690" x="2193925" y="5294313"/>
          <p14:tracePt t="168706" x="2251075" y="5314950"/>
          <p14:tracePt t="168723" x="2314575" y="5322888"/>
          <p14:tracePt t="168739" x="2408238" y="5322888"/>
          <p14:tracePt t="168755" x="2514600" y="5343525"/>
          <p14:tracePt t="168773" x="2557463" y="5343525"/>
          <p14:tracePt t="168789" x="2628900" y="5343525"/>
          <p14:tracePt t="168806" x="2700338" y="5343525"/>
          <p14:tracePt t="168822" x="2757488" y="5343525"/>
          <p14:tracePt t="168840" x="2800350" y="5343525"/>
          <p14:tracePt t="168856" x="2828925" y="5322888"/>
          <p14:tracePt t="168872" x="2843213" y="5322888"/>
          <p14:tracePt t="168889" x="2851150" y="5314950"/>
          <p14:tracePt t="168933" x="2871788" y="5314950"/>
          <p14:tracePt t="168944" x="2900363" y="5314950"/>
          <p14:tracePt t="168944" x="2928938" y="5314950"/>
          <p14:tracePt t="168956" x="3014663" y="5294313"/>
          <p14:tracePt t="168972" x="3028950" y="5294313"/>
          <p14:tracePt t="169028" x="3043238" y="5294313"/>
          <p14:tracePt t="169069" x="3043238" y="5286375"/>
          <p14:tracePt t="169077" x="3028950" y="5280025"/>
          <p14:tracePt t="169084" x="3008313" y="5280025"/>
          <p14:tracePt t="169092" x="2965450" y="5265738"/>
          <p14:tracePt t="169105" x="2936875" y="5265738"/>
          <p14:tracePt t="169122" x="2900363" y="5257800"/>
          <p14:tracePt t="169139" x="2886075" y="5257800"/>
          <p14:tracePt t="169156" x="2851150" y="5257800"/>
          <p14:tracePt t="169156" x="2843213" y="5257800"/>
          <p14:tracePt t="169173" x="2814638" y="5257800"/>
          <p14:tracePt t="169188" x="2800350" y="5257800"/>
          <p14:tracePt t="169206" x="2765425" y="5257800"/>
          <p14:tracePt t="169222" x="2757488" y="5257800"/>
          <p14:tracePt t="169238" x="2728913" y="5257800"/>
          <p14:tracePt t="169255" x="2708275" y="5272088"/>
          <p14:tracePt t="169271" x="2700338" y="5272088"/>
          <p14:tracePt t="169288" x="2693988" y="5272088"/>
          <p14:tracePt t="169304" x="2679700" y="5272088"/>
          <p14:tracePt t="169322" x="2665413" y="5272088"/>
          <p14:tracePt t="169338" x="2657475" y="5272088"/>
          <p14:tracePt t="169372" x="2651125" y="5272088"/>
          <p14:tracePt t="169373" x="2643188" y="5272088"/>
          <p14:tracePt t="169389" x="2628900" y="5272088"/>
          <p14:tracePt t="169405" x="2614613" y="5272088"/>
          <p14:tracePt t="169421" x="2608263" y="5265738"/>
          <p14:tracePt t="169438" x="2593975" y="5237163"/>
          <p14:tracePt t="169455" x="2586038" y="5229225"/>
          <p14:tracePt t="169472" x="2571750" y="5214938"/>
          <p14:tracePt t="169488" x="2565400" y="5200650"/>
          <p14:tracePt t="169505" x="2557463" y="5186363"/>
          <p14:tracePt t="169521" x="2557463" y="5172075"/>
          <p14:tracePt t="169538" x="2557463" y="5143500"/>
          <p14:tracePt t="169554" x="2557463" y="5114925"/>
          <p14:tracePt t="169571" x="2557463" y="5080000"/>
          <p14:tracePt t="169588" x="2557463" y="5065713"/>
          <p14:tracePt t="169605" x="2579688" y="5051425"/>
          <p14:tracePt t="169621" x="2593975" y="5029200"/>
          <p14:tracePt t="169638" x="2600325" y="5000625"/>
          <p14:tracePt t="169655" x="2608263" y="4986338"/>
          <p14:tracePt t="169671" x="2614613" y="4979988"/>
          <p14:tracePt t="169688" x="2628900" y="4972050"/>
          <p14:tracePt t="169704" x="2636838" y="4965700"/>
          <p14:tracePt t="169721" x="2657475" y="4951413"/>
          <p14:tracePt t="169738" x="2671763" y="4943475"/>
          <p14:tracePt t="169754" x="2693988" y="4922838"/>
          <p14:tracePt t="169772" x="2736850" y="4914900"/>
          <p14:tracePt t="169787" x="2765425" y="4914900"/>
          <p14:tracePt t="169805" x="2779713" y="4914900"/>
          <p14:tracePt t="169821" x="2814638" y="4914900"/>
          <p14:tracePt t="169838" x="2828925" y="4914900"/>
          <p14:tracePt t="169854" x="2851150" y="4914900"/>
          <p14:tracePt t="169871" x="2865438" y="4914900"/>
          <p14:tracePt t="169905" x="2871788" y="4914900"/>
          <p14:tracePt t="169909" x="2879725" y="4914900"/>
          <p14:tracePt t="169921" x="2894013" y="4929188"/>
          <p14:tracePt t="169938" x="2900363" y="4965700"/>
          <p14:tracePt t="169955" x="2900363" y="4986338"/>
          <p14:tracePt t="169970" x="2900363" y="5029200"/>
          <p14:tracePt t="169987" x="2900363" y="5072063"/>
          <p14:tracePt t="170003" x="2900363" y="5137150"/>
          <p14:tracePt t="170021" x="2900363" y="5157788"/>
          <p14:tracePt t="170038" x="2900363" y="5165725"/>
          <p14:tracePt t="170054" x="2900363" y="5180013"/>
          <p14:tracePt t="170071" x="2894013" y="5194300"/>
          <p14:tracePt t="170087" x="2886075" y="5200650"/>
          <p14:tracePt t="170104" x="2879725" y="5208588"/>
          <p14:tracePt t="170121" x="2871788" y="5214938"/>
          <p14:tracePt t="170341" x="2871788" y="5222875"/>
          <p14:tracePt t="170357" x="2886075" y="5222875"/>
          <p14:tracePt t="170365" x="2900363" y="5237163"/>
          <p14:tracePt t="170373" x="2908300" y="5243513"/>
          <p14:tracePt t="170387" x="2936875" y="5251450"/>
          <p14:tracePt t="170387" x="2943225" y="5251450"/>
          <p14:tracePt t="170420" x="2951163" y="5257800"/>
          <p14:tracePt t="170421" x="2971800" y="5280025"/>
          <p14:tracePt t="170437" x="2994025" y="5294313"/>
          <p14:tracePt t="170453" x="3014663" y="5300663"/>
          <p14:tracePt t="170471" x="3051175" y="5300663"/>
          <p14:tracePt t="170486" x="3065463" y="5300663"/>
          <p14:tracePt t="170503" x="3086100" y="5308600"/>
          <p14:tracePt t="170520" x="3108325" y="5308600"/>
          <p14:tracePt t="170536" x="3128963" y="5322888"/>
          <p14:tracePt t="170553" x="3143250" y="5322888"/>
          <p14:tracePt t="170569" x="3165475" y="5322888"/>
          <p14:tracePt t="170587" x="3186113" y="5322888"/>
          <p14:tracePt t="170603" x="3222625" y="5322888"/>
          <p14:tracePt t="170603" x="3257550" y="5322888"/>
          <p14:tracePt t="170621" x="3314700" y="5322888"/>
          <p14:tracePt t="170637" x="3371850" y="5343525"/>
          <p14:tracePt t="170653" x="3436938" y="5343525"/>
          <p14:tracePt t="170669" x="3479800" y="5351463"/>
          <p14:tracePt t="170686" x="3514725" y="5351463"/>
          <p14:tracePt t="170703" x="3551238" y="5351463"/>
          <p14:tracePt t="170719" x="3571875" y="5351463"/>
          <p14:tracePt t="170737" x="3586163" y="5351463"/>
          <p14:tracePt t="170753" x="3608388" y="5351463"/>
          <p14:tracePt t="170770" x="3622675" y="5351463"/>
          <p14:tracePt t="170786" x="3665538" y="5351463"/>
          <p14:tracePt t="170803" x="3708400" y="5351463"/>
          <p14:tracePt t="170819" x="3771900" y="5351463"/>
          <p14:tracePt t="170836" x="3786188" y="5351463"/>
          <p14:tracePt t="170884" x="3808413" y="5351463"/>
          <p14:tracePt t="170893" x="3829050" y="5372100"/>
          <p14:tracePt t="170908" x="3836988" y="5372100"/>
          <p14:tracePt t="170924" x="3857625" y="5372100"/>
          <p14:tracePt t="170932" x="3871913" y="5372100"/>
          <p14:tracePt t="170940" x="3908425" y="5372100"/>
          <p14:tracePt t="170952" x="3929063" y="5372100"/>
          <p14:tracePt t="170969" x="3943350" y="5372100"/>
          <p14:tracePt t="170986" x="3979863" y="5372100"/>
          <p14:tracePt t="171003" x="4022725" y="5351463"/>
          <p14:tracePt t="171019" x="4065588" y="5322888"/>
          <p14:tracePt t="171019" x="4086225" y="5314950"/>
          <p14:tracePt t="171037" x="4100513" y="5308600"/>
          <p14:tracePt t="171052" x="4108450" y="5308600"/>
          <p14:tracePt t="171069" x="4129088" y="5300663"/>
          <p14:tracePt t="171085" x="4151313" y="5272088"/>
          <p14:tracePt t="171103" x="4157663" y="5265738"/>
          <p14:tracePt t="171119" x="4165600" y="5251450"/>
          <p14:tracePt t="171136" x="4171950" y="5243513"/>
          <p14:tracePt t="171152" x="4200525" y="5214938"/>
          <p14:tracePt t="171169" x="4208463" y="5208588"/>
          <p14:tracePt t="171186" x="4214813" y="5180013"/>
          <p14:tracePt t="171202" x="4214813" y="5165725"/>
          <p14:tracePt t="171220" x="4229100" y="5151438"/>
          <p14:tracePt t="171236" x="4229100" y="5129213"/>
          <p14:tracePt t="171253" x="4229100" y="5122863"/>
          <p14:tracePt t="171268" x="4229100" y="5080000"/>
          <p14:tracePt t="171285" x="4229100" y="5065713"/>
          <p14:tracePt t="171301" x="4229100" y="5037138"/>
          <p14:tracePt t="171320" x="4222750" y="5029200"/>
          <p14:tracePt t="171335" x="4179888" y="5008563"/>
          <p14:tracePt t="171352" x="4129088" y="4972050"/>
          <p14:tracePt t="171369" x="4100513" y="4951413"/>
          <p14:tracePt t="171385" x="4037013" y="4908550"/>
          <p14:tracePt t="171402" x="3971925" y="4879975"/>
          <p14:tracePt t="171418" x="3914775" y="4857750"/>
          <p14:tracePt t="171436" x="3857625" y="4829175"/>
          <p14:tracePt t="171436" x="3829050" y="4822825"/>
          <p14:tracePt t="171452" x="3808413" y="4814888"/>
          <p14:tracePt t="171469" x="3771900" y="4808538"/>
          <p14:tracePt t="171485" x="3743325" y="4808538"/>
          <p14:tracePt t="171502" x="3708400" y="4808538"/>
          <p14:tracePt t="171518" x="3686175" y="4808538"/>
          <p14:tracePt t="171534" x="3651250" y="4808538"/>
          <p14:tracePt t="171552" x="3622675" y="4808538"/>
          <p14:tracePt t="171568" x="3579813" y="4808538"/>
          <p14:tracePt t="171585" x="3536950" y="4808538"/>
          <p14:tracePt t="171602" x="3494088" y="4808538"/>
          <p14:tracePt t="171618" x="3451225" y="4808538"/>
          <p14:tracePt t="171634" x="3400425" y="4808538"/>
          <p14:tracePt t="171651" x="3365500" y="4808538"/>
          <p14:tracePt t="171693" x="3351213" y="4808538"/>
          <p14:tracePt t="171700" x="3322638" y="4808538"/>
          <p14:tracePt t="171708" x="3308350" y="4808538"/>
          <p14:tracePt t="171724" x="3271838" y="4808538"/>
          <p14:tracePt t="171735" x="3228975" y="4808538"/>
          <p14:tracePt t="171751" x="3214688" y="4808538"/>
          <p14:tracePt t="171768" x="3194050" y="4822825"/>
          <p14:tracePt t="171784" x="3186113" y="4829175"/>
          <p14:tracePt t="171802" x="3179763" y="4857750"/>
          <p14:tracePt t="171818" x="3157538" y="4879975"/>
          <p14:tracePt t="171835" x="3143250" y="4900613"/>
          <p14:tracePt t="171851" x="3136900" y="4929188"/>
          <p14:tracePt t="171867" x="3122613" y="4994275"/>
          <p14:tracePt t="171885" x="3100388" y="5037138"/>
          <p14:tracePt t="171901" x="3094038" y="5094288"/>
          <p14:tracePt t="171919" x="3071813" y="5143500"/>
          <p14:tracePt t="171934" x="3065463" y="5172075"/>
          <p14:tracePt t="171951" x="3057525" y="5186363"/>
          <p14:tracePt t="171967" x="3057525" y="5200650"/>
          <p14:tracePt t="171985" x="3057525" y="5229225"/>
          <p14:tracePt t="172001" x="3057525" y="5251450"/>
          <p14:tracePt t="172018" x="3057525" y="5265738"/>
          <p14:tracePt t="172035" x="3057525" y="5286375"/>
          <p14:tracePt t="172051" x="3057525" y="5300663"/>
          <p14:tracePt t="172068" x="3071813" y="5343525"/>
          <p14:tracePt t="172084" x="3086100" y="5357813"/>
          <p14:tracePt t="172101" x="3122613" y="5386388"/>
          <p14:tracePt t="172117" x="3179763" y="5414963"/>
          <p14:tracePt t="172135" x="3214688" y="5437188"/>
          <p14:tracePt t="172151" x="3257550" y="5457825"/>
          <p14:tracePt t="172167" x="3294063" y="5472113"/>
          <p14:tracePt t="172184" x="3351213" y="5500688"/>
          <p14:tracePt t="172200" x="3394075" y="5514975"/>
          <p14:tracePt t="172218" x="3465513" y="5543550"/>
          <p14:tracePt t="172234" x="3508375" y="5557838"/>
          <p14:tracePt t="172251" x="3551238" y="5565775"/>
          <p14:tracePt t="172267" x="3614738" y="5572125"/>
          <p14:tracePt t="172284" x="3622675" y="5572125"/>
          <p14:tracePt t="172301" x="3657600" y="5572125"/>
          <p14:tracePt t="172318" x="3679825" y="5572125"/>
          <p14:tracePt t="172334" x="3700463" y="5572125"/>
          <p14:tracePt t="172350" x="3743325" y="5572125"/>
          <p14:tracePt t="172368" x="3808413" y="5572125"/>
          <p14:tracePt t="172384" x="3879850" y="5572125"/>
          <p14:tracePt t="172401" x="3929063" y="5572125"/>
          <p14:tracePt t="172417" x="3971925" y="5572125"/>
          <p14:tracePt t="172434" x="4000500" y="5572125"/>
          <p14:tracePt t="172451" x="4043363" y="5557838"/>
          <p14:tracePt t="172467" x="4071938" y="5551488"/>
          <p14:tracePt t="172467" x="4094163" y="5551488"/>
          <p14:tracePt t="172485" x="4122738" y="5529263"/>
          <p14:tracePt t="172500" x="4157663" y="5508625"/>
          <p14:tracePt t="172518" x="4208463" y="5465763"/>
          <p14:tracePt t="172534" x="4229100" y="5443538"/>
          <p14:tracePt t="172551" x="4257675" y="5414963"/>
          <p14:tracePt t="172567" x="4271963" y="5394325"/>
          <p14:tracePt t="172584" x="4271963" y="5372100"/>
          <p14:tracePt t="172601" x="4279900" y="5343525"/>
          <p14:tracePt t="172617" x="4294188" y="5314950"/>
          <p14:tracePt t="172634" x="4294188" y="5300663"/>
          <p14:tracePt t="172650" x="4300538" y="5272088"/>
          <p14:tracePt t="172667" x="4300538" y="5251450"/>
          <p14:tracePt t="172683" x="4294188" y="5200650"/>
          <p14:tracePt t="172700" x="4271963" y="5157788"/>
          <p14:tracePt t="172716" x="4243388" y="5129213"/>
          <p14:tracePt t="172734" x="4200525" y="5100638"/>
          <p14:tracePt t="172750" x="4171950" y="5086350"/>
          <p14:tracePt t="172767" x="4129088" y="5080000"/>
          <p14:tracePt t="172783" x="4114800" y="5072063"/>
          <p14:tracePt t="172800" x="4086225" y="5043488"/>
          <p14:tracePt t="172817" x="4029075" y="5029200"/>
          <p14:tracePt t="172833" x="3971925" y="4994275"/>
          <p14:tracePt t="172850" x="3894138" y="4957763"/>
          <p14:tracePt t="172866" x="3836988" y="4943475"/>
          <p14:tracePt t="172866" x="3794125" y="4929188"/>
          <p14:tracePt t="172884" x="3786188" y="4929188"/>
          <p14:tracePt t="172899" x="3757613" y="4914900"/>
          <p14:tracePt t="172917" x="3722688" y="4914900"/>
          <p14:tracePt t="172933" x="3708400" y="4908550"/>
          <p14:tracePt t="172950" x="3686175" y="4908550"/>
          <p14:tracePt t="172967" x="3665538" y="4908550"/>
          <p14:tracePt t="172982" x="3629025" y="4908550"/>
          <p14:tracePt t="173001" x="3586163" y="4908550"/>
          <p14:tracePt t="173017" x="3543300" y="4908550"/>
          <p14:tracePt t="173034" x="3500438" y="4908550"/>
          <p14:tracePt t="173049" x="3471863" y="4908550"/>
          <p14:tracePt t="173066" x="3443288" y="4908550"/>
          <p14:tracePt t="173083" x="3414713" y="4922838"/>
          <p14:tracePt t="173100" x="3365500" y="4943475"/>
          <p14:tracePt t="173117" x="3328988" y="4957763"/>
          <p14:tracePt t="173133" x="3300413" y="4972050"/>
          <p14:tracePt t="173150" x="3294063" y="4972050"/>
          <p14:tracePt t="173166" x="3286125" y="4979988"/>
          <p14:tracePt t="173183" x="3279775" y="4986338"/>
          <p14:tracePt t="173199" x="3265488" y="5000625"/>
          <p14:tracePt t="173216" x="3251200" y="5014913"/>
          <p14:tracePt t="173232" x="3243263" y="5029200"/>
          <p14:tracePt t="173250" x="3228975" y="5051425"/>
          <p14:tracePt t="173266" x="3228975" y="5065713"/>
          <p14:tracePt t="173283" x="3228975" y="5100638"/>
          <p14:tracePt t="173300" x="3228975" y="5114925"/>
          <p14:tracePt t="173316" x="3228975" y="5143500"/>
          <p14:tracePt t="173333" x="3228975" y="5151438"/>
          <p14:tracePt t="173349" x="3228975" y="5157788"/>
          <p14:tracePt t="173366" x="3228975" y="5172075"/>
          <p14:tracePt t="173383" x="3228975" y="5180013"/>
          <p14:tracePt t="173399" x="3236913" y="5186363"/>
          <p14:tracePt t="173415" x="3251200" y="5200650"/>
          <p14:tracePt t="173432" x="3257550" y="5200650"/>
          <p14:tracePt t="173449" x="3279775" y="5208588"/>
          <p14:tracePt t="173466" x="3308350" y="5222875"/>
          <p14:tracePt t="173483" x="3343275" y="5229225"/>
          <p14:tracePt t="173499" x="3386138" y="5243513"/>
          <p14:tracePt t="173516" x="3443288" y="5251450"/>
          <p14:tracePt t="173532" x="3494088" y="5272088"/>
          <p14:tracePt t="173550" x="3565525" y="5272088"/>
          <p14:tracePt t="173565" x="3622675" y="5272088"/>
          <p14:tracePt t="173583" x="3679825" y="5280025"/>
          <p14:tracePt t="173599" x="3722688" y="5280025"/>
          <p14:tracePt t="173616" x="3779838" y="5280025"/>
          <p14:tracePt t="173632" x="3829050" y="5280025"/>
          <p14:tracePt t="173648" x="3871913" y="5280025"/>
          <p14:tracePt t="173666" x="3900488" y="5280025"/>
          <p14:tracePt t="173682" x="3929063" y="5280025"/>
          <p14:tracePt t="173699" x="3957638" y="5280025"/>
          <p14:tracePt t="173715" x="4000500" y="5280025"/>
          <p14:tracePt t="173733" x="4022725" y="5280025"/>
          <p14:tracePt t="173749" x="4051300" y="5280025"/>
          <p14:tracePt t="173765" x="4137025" y="5272088"/>
          <p14:tracePt t="173782" x="4179888" y="5272088"/>
          <p14:tracePt t="173799" x="4222750" y="5257800"/>
          <p14:tracePt t="173816" x="4243388" y="5251450"/>
          <p14:tracePt t="173832" x="4279900" y="5237163"/>
          <p14:tracePt t="173849" x="4294188" y="5222875"/>
          <p14:tracePt t="173865" x="4300538" y="5214938"/>
          <p14:tracePt t="173882" x="4329113" y="5200650"/>
          <p14:tracePt t="173949" x="4329113" y="5180013"/>
          <p14:tracePt t="173957" x="4322763" y="5151438"/>
          <p14:tracePt t="173965" x="4294188" y="5137150"/>
          <p14:tracePt t="173972" x="4265613" y="5100638"/>
          <p14:tracePt t="173981" x="4214813" y="5051425"/>
          <p14:tracePt t="173999" x="4151313" y="4994275"/>
          <p14:tracePt t="174014" x="4071938" y="4900613"/>
          <p14:tracePt t="174032" x="3986213" y="4851400"/>
          <p14:tracePt t="174048" x="3908425" y="4814888"/>
          <p14:tracePt t="174065" x="3857625" y="4786313"/>
          <p14:tracePt t="174082" x="3829050" y="4772025"/>
          <p14:tracePt t="174098" x="3808413" y="4772025"/>
          <p14:tracePt t="174116" x="3765550" y="4757738"/>
          <p14:tracePt t="174132" x="3679825" y="4743450"/>
          <p14:tracePt t="174148" x="3636963" y="4743450"/>
          <p14:tracePt t="174165" x="3579813" y="4743450"/>
          <p14:tracePt t="174182" x="3551238" y="4743450"/>
          <p14:tracePt t="174198" x="3508375" y="4743450"/>
          <p14:tracePt t="174215" x="3471863" y="4743450"/>
          <p14:tracePt t="174231" x="3429000" y="4743450"/>
          <p14:tracePt t="174247" x="3379788" y="4751388"/>
          <p14:tracePt t="174264" x="3328988" y="4757738"/>
          <p14:tracePt t="174282" x="3271838" y="4772025"/>
          <p14:tracePt t="174299" x="3214688" y="4808538"/>
          <p14:tracePt t="174315" x="3186113" y="4822825"/>
          <p14:tracePt t="174331" x="3157538" y="4851400"/>
          <p14:tracePt t="174347" x="3114675" y="4900613"/>
          <p14:tracePt t="174364" x="3100388" y="4937125"/>
          <p14:tracePt t="174381" x="3079750" y="4972050"/>
          <p14:tracePt t="174398" x="3079750" y="5000625"/>
          <p14:tracePt t="174414" x="3071813" y="5022850"/>
          <p14:tracePt t="174431" x="3071813" y="5029200"/>
          <p14:tracePt t="174448" x="3071813" y="5057775"/>
          <p14:tracePt t="174464" x="3071813" y="5080000"/>
          <p14:tracePt t="174481" x="3071813" y="5094288"/>
          <p14:tracePt t="174497" x="3071813" y="5122863"/>
          <p14:tracePt t="174515" x="3071813" y="5129213"/>
          <p14:tracePt t="174531" x="3071813" y="5143500"/>
          <p14:tracePt t="174531" x="3071813" y="5151438"/>
          <p14:tracePt t="174549" x="3094038" y="5172075"/>
          <p14:tracePt t="174565" x="3100388" y="5180013"/>
          <p14:tracePt t="174581" x="3122613" y="5186363"/>
          <p14:tracePt t="174597" x="3143250" y="5194300"/>
          <p14:tracePt t="174614" x="3151188" y="5200650"/>
          <p14:tracePt t="174630" x="3165475" y="5200650"/>
          <p14:tracePt t="174647" x="3171825" y="5200650"/>
          <p14:tracePt t="174664" x="3194050" y="5200650"/>
          <p14:tracePt t="174681" x="3200400" y="5200650"/>
          <p14:tracePt t="174697" x="3214688" y="5200650"/>
          <p14:tracePt t="174714" x="3222625" y="5200650"/>
          <p14:tracePt t="174730" x="3236913" y="5200650"/>
          <p14:tracePt t="174788" x="3243263" y="5200650"/>
          <p14:tracePt t="174796" x="3251200" y="5200650"/>
          <p14:tracePt t="174828" x="3257550" y="5200650"/>
          <p14:tracePt t="175005" x="3271838" y="5194300"/>
          <p14:tracePt t="175012" x="3294063" y="5186363"/>
          <p14:tracePt t="175556" x="3300413" y="5180013"/>
          <p14:tracePt t="175572" x="3308350" y="5165725"/>
          <p14:tracePt t="175588" x="3308350" y="5157788"/>
          <p14:tracePt t="175596" x="3308350" y="5137150"/>
          <p14:tracePt t="175597" x="3308350" y="5122863"/>
          <p14:tracePt t="175612" x="3308350" y="5086350"/>
          <p14:tracePt t="175630" x="3343275" y="5029200"/>
          <p14:tracePt t="175646" x="3351213" y="4979988"/>
          <p14:tracePt t="175663" x="3371850" y="4914900"/>
          <p14:tracePt t="175679" x="3379788" y="4886325"/>
          <p14:tracePt t="175695" x="3386138" y="4865688"/>
          <p14:tracePt t="175900" x="3400425" y="4857750"/>
          <p14:tracePt t="175908" x="3422650" y="4857750"/>
          <p14:tracePt t="175912" x="3465513" y="4851400"/>
          <p14:tracePt t="175929" x="3522663" y="4843463"/>
          <p14:tracePt t="175946" x="3565525" y="4843463"/>
          <p14:tracePt t="175962" x="3636963" y="4822825"/>
          <p14:tracePt t="175979" x="3757613" y="4808538"/>
          <p14:tracePt t="175979" x="3814763" y="4800600"/>
          <p14:tracePt t="175997" x="3922713" y="4786313"/>
          <p14:tracePt t="176012" x="3971925" y="4765675"/>
          <p14:tracePt t="176029" x="3979863" y="4765675"/>
          <p14:tracePt t="176085" x="3986213" y="4765675"/>
          <p14:tracePt t="176116" x="4000500" y="4765675"/>
          <p14:tracePt t="176124" x="4008438" y="4765675"/>
          <p14:tracePt t="176140" x="4022725" y="4765675"/>
          <p14:tracePt t="176148" x="4029075" y="4765675"/>
          <p14:tracePt t="176156" x="4043363" y="4772025"/>
          <p14:tracePt t="176164" x="4079875" y="4808538"/>
          <p14:tracePt t="176180" x="4114800" y="4857750"/>
          <p14:tracePt t="176195" x="4122738" y="4865688"/>
          <p14:tracePt t="176212" x="4151313" y="4900613"/>
          <p14:tracePt t="176229" x="4165600" y="4914900"/>
          <p14:tracePt t="176245" x="4179888" y="4937125"/>
          <p14:tracePt t="176262" x="4186238" y="4957763"/>
          <p14:tracePt t="176278" x="4186238" y="4972050"/>
          <p14:tracePt t="176296" x="4186238" y="4986338"/>
          <p14:tracePt t="176312" x="4186238" y="5000625"/>
          <p14:tracePt t="176328" x="4186238" y="5022850"/>
          <p14:tracePt t="176345" x="4186238" y="5051425"/>
          <p14:tracePt t="176361" x="4186238" y="5080000"/>
          <p14:tracePt t="176379" x="4186238" y="5094288"/>
          <p14:tracePt t="176395" x="4186238" y="5114925"/>
          <p14:tracePt t="176395" x="4186238" y="5122863"/>
          <p14:tracePt t="176412" x="4186238" y="5137150"/>
          <p14:tracePt t="176428" x="4179888" y="5186363"/>
          <p14:tracePt t="176445" x="4143375" y="5200650"/>
          <p14:tracePt t="176462" x="4114800" y="5214938"/>
          <p14:tracePt t="176479" x="4057650" y="5237163"/>
          <p14:tracePt t="176495" x="4022725" y="5251450"/>
          <p14:tracePt t="176511" x="3986213" y="5265738"/>
          <p14:tracePt t="176528" x="3957638" y="5280025"/>
          <p14:tracePt t="176544" x="3922713" y="5294313"/>
          <p14:tracePt t="176561" x="3914775" y="5300663"/>
          <p14:tracePt t="176577" x="3886200" y="5308600"/>
          <p14:tracePt t="176595" x="3865563" y="5308600"/>
          <p14:tracePt t="176611" x="3836988" y="5308600"/>
          <p14:tracePt t="176629" x="3808413" y="5308600"/>
          <p14:tracePt t="176644" x="3794125" y="5314950"/>
          <p14:tracePt t="176661" x="3757613" y="5314950"/>
          <p14:tracePt t="176678" x="3729038" y="5314950"/>
          <p14:tracePt t="176694" x="3679825" y="5337175"/>
          <p14:tracePt t="176712" x="3651250" y="5337175"/>
          <p14:tracePt t="176728" x="3636963" y="5343525"/>
          <p14:tracePt t="176745" x="3608388" y="5343525"/>
          <p14:tracePt t="176760" x="3600450" y="5343525"/>
          <p14:tracePt t="176777" x="3571875" y="5343525"/>
          <p14:tracePt t="176794" x="3551238" y="5343525"/>
          <p14:tracePt t="176811" x="3514725" y="5343525"/>
          <p14:tracePt t="176828" x="3486150" y="5343525"/>
          <p14:tracePt t="176844" x="3471863" y="5343525"/>
          <p14:tracePt t="176861" x="3429000" y="5343525"/>
          <p14:tracePt t="176878" x="3422650" y="5337175"/>
          <p14:tracePt t="176894" x="3414713" y="5337175"/>
          <p14:tracePt t="176911" x="3408363" y="5337175"/>
          <p14:tracePt t="176928" x="3400425" y="5329238"/>
          <p14:tracePt t="176964" x="3394075" y="5329238"/>
          <p14:tracePt t="176980" x="3379788" y="5322888"/>
          <p14:tracePt t="176997" x="3371850" y="5322888"/>
          <p14:tracePt t="177045" x="3351213" y="5300663"/>
          <p14:tracePt t="177092" x="3336925" y="5294313"/>
          <p14:tracePt t="177149" x="3328988" y="5294313"/>
          <p14:tracePt t="177157" x="3322638" y="5286375"/>
          <p14:tracePt t="177820" x="3314700" y="5265738"/>
          <p14:tracePt t="177860" x="3294063" y="5251450"/>
          <p14:tracePt t="177901" x="3286125" y="5251450"/>
          <p14:tracePt t="177916" x="3279775" y="5243513"/>
          <p14:tracePt t="177932" x="3271838" y="5237163"/>
          <p14:tracePt t="177948" x="3265488" y="5229225"/>
          <p14:tracePt t="177956" x="3257550" y="5222875"/>
          <p14:tracePt t="177963" x="3243263" y="5214938"/>
          <p14:tracePt t="177975" x="3236913" y="5208588"/>
          <p14:tracePt t="177992" x="3228975" y="5194300"/>
          <p14:tracePt t="178009" x="3214688" y="5180013"/>
          <p14:tracePt t="178025" x="3208338" y="5172075"/>
          <p14:tracePt t="178043" x="3200400" y="5165725"/>
          <p14:tracePt t="178059" x="3171825" y="5129213"/>
          <p14:tracePt t="178059" x="3171825" y="5122863"/>
          <p14:tracePt t="178076" x="3157538" y="5100638"/>
          <p14:tracePt t="178092" x="3151188" y="5094288"/>
          <p14:tracePt t="178109" x="3143250" y="5065713"/>
          <p14:tracePt t="178125" x="3136900" y="5057775"/>
          <p14:tracePt t="178142" x="3136900" y="5037138"/>
          <p14:tracePt t="178159" x="3128963" y="5029200"/>
          <p14:tracePt t="178175" x="3128963" y="5014913"/>
          <p14:tracePt t="178193" x="3128963" y="5000625"/>
          <p14:tracePt t="178209" x="3136900" y="4972050"/>
          <p14:tracePt t="178225" x="3143250" y="4951413"/>
          <p14:tracePt t="178242" x="3165475" y="4922838"/>
          <p14:tracePt t="178259" x="3194050" y="4900613"/>
          <p14:tracePt t="178275" x="3214688" y="4865688"/>
          <p14:tracePt t="178292" x="3243263" y="4857750"/>
          <p14:tracePt t="178309" x="3257550" y="4851400"/>
          <p14:tracePt t="178326" x="3286125" y="4843463"/>
          <p14:tracePt t="178343" x="3300413" y="4843463"/>
          <p14:tracePt t="178359" x="3328988" y="4837113"/>
          <p14:tracePt t="178376" x="3336925" y="4829175"/>
          <p14:tracePt t="178392" x="3365500" y="4829175"/>
          <p14:tracePt t="178409" x="3408363" y="4829175"/>
          <p14:tracePt t="178425" x="3451225" y="4829175"/>
          <p14:tracePt t="178441" x="3494088" y="4829175"/>
          <p14:tracePt t="178459" x="3551238" y="4829175"/>
          <p14:tracePt t="178475" x="3629025" y="4829175"/>
          <p14:tracePt t="178475" x="3657600" y="4829175"/>
          <p14:tracePt t="178493" x="3722688" y="4829175"/>
          <p14:tracePt t="178509" x="3800475" y="4843463"/>
          <p14:tracePt t="178526" x="3879850" y="4843463"/>
          <p14:tracePt t="178542" x="3937000" y="4843463"/>
          <p14:tracePt t="178558" x="3986213" y="4843463"/>
          <p14:tracePt t="178575" x="4022725" y="4851400"/>
          <p14:tracePt t="178591" x="4057650" y="4857750"/>
          <p14:tracePt t="178608" x="4071938" y="4872038"/>
          <p14:tracePt t="178624" x="4114800" y="4879975"/>
          <p14:tracePt t="178642" x="4165600" y="4908550"/>
          <p14:tracePt t="178659" x="4171950" y="4914900"/>
          <p14:tracePt t="178676" x="4186238" y="4929188"/>
          <p14:tracePt t="178692" x="4222750" y="4972050"/>
          <p14:tracePt t="178709" x="4237038" y="4994275"/>
          <p14:tracePt t="178725" x="4265613" y="5022850"/>
          <p14:tracePt t="178742" x="4271963" y="5037138"/>
          <p14:tracePt t="178758" x="4279900" y="5057775"/>
          <p14:tracePt t="178775" x="4286250" y="5072063"/>
          <p14:tracePt t="178791" x="4294188" y="5086350"/>
          <p14:tracePt t="178807" x="4300538" y="5108575"/>
          <p14:tracePt t="178825" x="4294188" y="5157788"/>
          <p14:tracePt t="178842" x="4279900" y="5172075"/>
          <p14:tracePt t="178858" x="4251325" y="5194300"/>
          <p14:tracePt t="178875" x="4229100" y="5214938"/>
          <p14:tracePt t="178892" x="4208463" y="5237163"/>
          <p14:tracePt t="178908" x="4165600" y="5265738"/>
          <p14:tracePt t="178924" x="4129088" y="5294313"/>
          <p14:tracePt t="178941" x="4029075" y="5322888"/>
          <p14:tracePt t="178957" x="3937000" y="5343525"/>
          <p14:tracePt t="178974" x="3865563" y="5380038"/>
          <p14:tracePt t="178990" x="3822700" y="5386388"/>
          <p14:tracePt t="179008" x="3771900" y="5394325"/>
          <p14:tracePt t="179024" x="3743325" y="5394325"/>
          <p14:tracePt t="179041" x="3708400" y="5394325"/>
          <p14:tracePt t="179057" x="3679825" y="5394325"/>
          <p14:tracePt t="179074" x="3629025" y="5414963"/>
          <p14:tracePt t="179091" x="3579813" y="5414963"/>
          <p14:tracePt t="179107" x="3514725" y="5414963"/>
          <p14:tracePt t="179125" x="3486150" y="5414963"/>
          <p14:tracePt t="179141" x="3471863" y="5414963"/>
          <p14:tracePt t="179158" x="3457575" y="5414963"/>
          <p14:tracePt t="179174" x="3443288" y="5414963"/>
          <p14:tracePt t="179191" x="3422650" y="5400675"/>
          <p14:tracePt t="179207" x="3371850" y="5365750"/>
          <p14:tracePt t="179225" x="3314700" y="5337175"/>
          <p14:tracePt t="179241" x="3265488" y="5308600"/>
          <p14:tracePt t="179257" x="3236913" y="5280025"/>
          <p14:tracePt t="179274" x="3222625" y="5251450"/>
          <p14:tracePt t="179290" x="3171825" y="5194300"/>
          <p14:tracePt t="179290" x="3165475" y="5180013"/>
          <p14:tracePt t="179308" x="3143250" y="5151438"/>
          <p14:tracePt t="179324" x="3086100" y="5086350"/>
          <p14:tracePt t="179341" x="3079750" y="5072063"/>
          <p14:tracePt t="179357" x="3071813" y="5065713"/>
          <p14:tracePt t="179375" x="3071813" y="5051425"/>
          <p14:tracePt t="179391" x="3071813" y="5037138"/>
          <p14:tracePt t="179406" x="3071813" y="5008563"/>
          <p14:tracePt t="179423" x="3108325" y="4957763"/>
          <p14:tracePt t="179439" x="3128963" y="4951413"/>
          <p14:tracePt t="179456" x="3171825" y="4929188"/>
          <p14:tracePt t="179473" x="3222625" y="4908550"/>
          <p14:tracePt t="179489" x="3265488" y="4879975"/>
          <p14:tracePt t="179506" x="3308350" y="4879975"/>
          <p14:tracePt t="179522" x="3351213" y="4872038"/>
          <p14:tracePt t="179540" x="3386138" y="4872038"/>
          <p14:tracePt t="179556" x="3436938" y="4872038"/>
          <p14:tracePt t="179572" x="3529013" y="4872038"/>
          <p14:tracePt t="179589" x="3594100" y="4872038"/>
          <p14:tracePt t="179606" x="3671888" y="4872038"/>
          <p14:tracePt t="179623" x="3714750" y="4872038"/>
          <p14:tracePt t="179640" x="3722688" y="4872038"/>
          <p14:tracePt t="179656" x="3743325" y="4872038"/>
          <p14:tracePt t="179673" x="3771900" y="4872038"/>
          <p14:tracePt t="179689" x="3800475" y="4872038"/>
          <p14:tracePt t="179706" x="3851275" y="4872038"/>
          <p14:tracePt t="179722" x="3900488" y="4894263"/>
          <p14:tracePt t="179738" x="3951288" y="4922838"/>
          <p14:tracePt t="179756" x="3994150" y="4943475"/>
          <p14:tracePt t="179772" x="4029075" y="4972050"/>
          <p14:tracePt t="179790" x="4057650" y="4994275"/>
          <p14:tracePt t="179806" x="4065588" y="5014913"/>
          <p14:tracePt t="179823" x="4071938" y="5051425"/>
          <p14:tracePt t="179839" x="4079875" y="5072063"/>
          <p14:tracePt t="179856" x="4094163" y="5100638"/>
          <p14:tracePt t="179873" x="4094163" y="5114925"/>
          <p14:tracePt t="179888" x="4094163" y="5122863"/>
          <p14:tracePt t="179905" x="4094163" y="5157788"/>
          <p14:tracePt t="179923" x="4094163" y="5172075"/>
          <p14:tracePt t="179923" x="4086225" y="5186363"/>
          <p14:tracePt t="179940" x="4071938" y="5208588"/>
          <p14:tracePt t="179956" x="4065588" y="5214938"/>
          <p14:tracePt t="179972" x="4029075" y="5229225"/>
          <p14:tracePt t="179988" x="4008438" y="5243513"/>
          <p14:tracePt t="180005" x="3951288" y="5257800"/>
          <p14:tracePt t="180022" x="3914775" y="5272088"/>
          <p14:tracePt t="180038" x="3857625" y="5286375"/>
          <p14:tracePt t="180055" x="3836988" y="5286375"/>
          <p14:tracePt t="180072" x="3800475" y="5286375"/>
          <p14:tracePt t="180089" x="3771900" y="5294313"/>
          <p14:tracePt t="180105" x="3751263" y="5294313"/>
          <p14:tracePt t="180122" x="3700463" y="5308600"/>
          <p14:tracePt t="180139" x="3665538" y="5308600"/>
          <p14:tracePt t="180155" x="3636963" y="5308600"/>
          <p14:tracePt t="180171" x="3622675" y="5308600"/>
          <p14:tracePt t="180220" x="3608388" y="5308600"/>
          <p14:tracePt t="180227" x="3600450" y="5308600"/>
          <p14:tracePt t="180243" x="3594100" y="5308600"/>
          <p14:tracePt t="180275" x="3586163" y="5308600"/>
          <p14:tracePt t="180284" x="3571875" y="5308600"/>
          <p14:tracePt t="180347" x="3565525" y="5308600"/>
          <p14:tracePt t="180363" x="3557588" y="5308600"/>
          <p14:tracePt t="181483" x="3551238" y="5308600"/>
          <p14:tracePt t="181627" x="3543300" y="5286375"/>
          <p14:tracePt t="181637" x="3522663" y="5257800"/>
          <p14:tracePt t="181653" x="3522663" y="5251450"/>
          <p14:tracePt t="181653" x="3514725" y="5200650"/>
          <p14:tracePt t="181669" x="3508375" y="5122863"/>
          <p14:tracePt t="181686" x="3471863" y="5014913"/>
          <p14:tracePt t="181702" x="3408363" y="4865688"/>
          <p14:tracePt t="181720" x="3343275" y="4714875"/>
          <p14:tracePt t="181736" x="3279775" y="4529138"/>
          <p14:tracePt t="181753" x="3243263" y="4365625"/>
          <p14:tracePt t="181769" x="3194050" y="4251325"/>
          <p14:tracePt t="181786" x="3143250" y="4137025"/>
          <p14:tracePt t="181802" x="3086100" y="4008438"/>
          <p14:tracePt t="181819" x="3043238" y="3922713"/>
          <p14:tracePt t="181836" x="3022600" y="3829050"/>
          <p14:tracePt t="181852" x="2965450" y="3729038"/>
          <p14:tracePt t="181870" x="2914650" y="3629025"/>
          <p14:tracePt t="181886" x="2894013" y="3579813"/>
          <p14:tracePt t="181903" x="2871788" y="3543300"/>
          <p14:tracePt t="181920" x="2843213" y="3500438"/>
          <p14:tracePt t="181936" x="2814638" y="3436938"/>
          <p14:tracePt t="181953" x="2771775" y="3365500"/>
          <p14:tracePt t="181969" x="2736850" y="3308350"/>
          <p14:tracePt t="181985" x="2693988" y="3236913"/>
          <p14:tracePt t="182002" x="2665413" y="3171825"/>
          <p14:tracePt t="182020" x="2651125" y="3128963"/>
          <p14:tracePt t="182036" x="2643188" y="3108325"/>
          <p14:tracePt t="182053" x="2622550" y="3079750"/>
          <p14:tracePt t="182069" x="2593975" y="3036888"/>
          <p14:tracePt t="182086" x="2571750" y="2994025"/>
          <p14:tracePt t="182102" x="2551113" y="2957513"/>
          <p14:tracePt t="182119" x="2500313" y="2900363"/>
          <p14:tracePt t="182135" x="2479675" y="2865438"/>
          <p14:tracePt t="182152" x="2465388" y="2836863"/>
          <p14:tracePt t="182169" x="2451100" y="2814638"/>
          <p14:tracePt t="182185" x="2428875" y="2786063"/>
          <p14:tracePt t="182203" x="2422525" y="2771775"/>
          <p14:tracePt t="182219" x="2422525" y="2757488"/>
          <p14:tracePt t="182236" x="2422525" y="2736850"/>
          <p14:tracePt t="182252" x="2414588" y="2728913"/>
          <p14:tracePt t="182268" x="2414588" y="2722563"/>
          <p14:tracePt t="182285" x="2414588" y="2708275"/>
          <p14:tracePt t="182302" x="2414588" y="2693988"/>
          <p14:tracePt t="182319" x="2414588" y="2665413"/>
          <p14:tracePt t="182335" x="2414588" y="2651125"/>
          <p14:tracePt t="182353" x="2414588" y="2622550"/>
          <p14:tracePt t="182368" x="2414588" y="2586038"/>
          <p14:tracePt t="182385" x="2414588" y="2565400"/>
          <p14:tracePt t="182402" x="2414588" y="2528888"/>
          <p14:tracePt t="182418" x="2414588" y="2465388"/>
          <p14:tracePt t="182435" x="2414588" y="2428875"/>
          <p14:tracePt t="182451" x="2408238" y="2400300"/>
          <p14:tracePt t="182468" x="2400300" y="2365375"/>
          <p14:tracePt t="182485" x="2400300" y="2336800"/>
          <p14:tracePt t="182502" x="2400300" y="2322513"/>
          <p14:tracePt t="182518" x="2400300" y="2279650"/>
          <p14:tracePt t="182536" x="2400300" y="2236788"/>
          <p14:tracePt t="182551" x="2400300" y="2193925"/>
          <p14:tracePt t="182568" x="2400300" y="2171700"/>
          <p14:tracePt t="182584" x="2400300" y="2165350"/>
          <p14:tracePt t="182601" x="2400300" y="2143125"/>
          <p14:tracePt t="182619" x="2400300" y="2122488"/>
          <p14:tracePt t="182635" x="2400300" y="2114550"/>
          <p14:tracePt t="182652" x="2400300" y="2108200"/>
          <p14:tracePt t="182668" x="2400300" y="2093913"/>
          <p14:tracePt t="182716" x="2400300" y="2085975"/>
          <p14:tracePt t="182732" x="2400300" y="2079625"/>
          <p14:tracePt t="182787" x="2400300" y="2071688"/>
          <p14:tracePt t="182819" x="2400300" y="2057400"/>
          <p14:tracePt t="182851" x="2400300" y="2051050"/>
          <p14:tracePt t="182859" x="2400300" y="2043113"/>
          <p14:tracePt t="182875" x="2400300" y="2036763"/>
          <p14:tracePt t="182883" x="2400300" y="2022475"/>
          <p14:tracePt t="182892" x="2400300" y="2014538"/>
          <p14:tracePt t="182901" x="2400300" y="2000250"/>
          <p14:tracePt t="182917" x="2400300" y="1971675"/>
          <p14:tracePt t="182934" x="2400300" y="1965325"/>
          <p14:tracePt t="182951" x="2400300" y="1957388"/>
          <p14:tracePt t="183027" x="2400300" y="1951038"/>
          <p14:tracePt t="183035" x="2428875" y="2028825"/>
          <p14:tracePt t="183052" x="2443163" y="2100263"/>
          <p14:tracePt t="183052" x="2493963" y="2314575"/>
          <p14:tracePt t="183068" x="2565400" y="2557463"/>
          <p14:tracePt t="183084" x="2693988" y="2865438"/>
          <p14:tracePt t="183101" x="2808288" y="3143250"/>
          <p14:tracePt t="183117" x="2928938" y="3394075"/>
          <p14:tracePt t="183134" x="3057525" y="3679825"/>
          <p14:tracePt t="183150" x="3222625" y="4000500"/>
          <p14:tracePt t="183167" x="3300413" y="4200525"/>
          <p14:tracePt t="183183" x="3351213" y="4314825"/>
          <p14:tracePt t="183201" x="3357563" y="4414838"/>
          <p14:tracePt t="183217" x="3357563" y="4514850"/>
          <p14:tracePt t="183234" x="3357563" y="4608513"/>
          <p14:tracePt t="183250" x="3386138" y="4686300"/>
          <p14:tracePt t="183267" x="3408363" y="4751388"/>
          <p14:tracePt t="183284" x="3429000" y="4822825"/>
          <p14:tracePt t="183300" x="3436938" y="4865688"/>
          <p14:tracePt t="183318" x="3457575" y="4922838"/>
          <p14:tracePt t="183333" x="3486150" y="4965700"/>
          <p14:tracePt t="183351" x="3500438" y="4994275"/>
          <p14:tracePt t="183367" x="3514725" y="5008563"/>
          <p14:tracePt t="183384" x="3551238" y="5014913"/>
          <p14:tracePt t="183400" x="3608388" y="5037138"/>
          <p14:tracePt t="183416" x="3671888" y="5043488"/>
          <p14:tracePt t="183433" x="3751263" y="5043488"/>
          <p14:tracePt t="183450" x="3857625" y="5043488"/>
          <p14:tracePt t="183468" x="3914775" y="5043488"/>
          <p14:tracePt t="183484" x="3937000" y="5043488"/>
          <p14:tracePt t="183501" x="3951288" y="5043488"/>
          <p14:tracePt t="183517" x="3971925" y="5043488"/>
          <p14:tracePt t="183533" x="3979863" y="5043488"/>
          <p14:tracePt t="183550" x="3994150" y="5051425"/>
          <p14:tracePt t="183567" x="4008438" y="5065713"/>
          <p14:tracePt t="183584" x="4014788" y="5065713"/>
          <p14:tracePt t="183619" x="4037013" y="5072063"/>
          <p14:tracePt t="183633" x="4043363" y="5080000"/>
          <p14:tracePt t="183642" x="4057650" y="5100638"/>
          <p14:tracePt t="183650" x="4065588" y="5129213"/>
          <p14:tracePt t="183667" x="4071938" y="5165725"/>
          <p14:tracePt t="183684" x="4071938" y="5194300"/>
          <p14:tracePt t="183700" x="4071938" y="5208588"/>
          <p14:tracePt t="183717" x="4071938" y="5229225"/>
          <p14:tracePt t="183733" x="4057650" y="5257800"/>
          <p14:tracePt t="183749" x="4022725" y="5286375"/>
          <p14:tracePt t="183767" x="3994150" y="5314950"/>
          <p14:tracePt t="183783" x="3957638" y="5351463"/>
          <p14:tracePt t="183800" x="3914775" y="5372100"/>
          <p14:tracePt t="183816" x="3879850" y="5380038"/>
          <p14:tracePt t="183833" x="3836988" y="5386388"/>
          <p14:tracePt t="183850" x="3800475" y="5394325"/>
          <p14:tracePt t="183867" x="3714750" y="5414963"/>
          <p14:tracePt t="183884" x="3651250" y="5414963"/>
          <p14:tracePt t="183899" x="3594100" y="5422900"/>
          <p14:tracePt t="183916" x="3529013" y="5422900"/>
          <p14:tracePt t="183932" x="3479800" y="5422900"/>
          <p14:tracePt t="183949" x="3443288" y="5422900"/>
          <p14:tracePt t="183966" x="3436938" y="5422900"/>
          <p14:tracePt t="183983" x="3422650" y="5422900"/>
          <p14:tracePt t="184000" x="3400425" y="5414963"/>
          <p14:tracePt t="184016" x="3371850" y="5400675"/>
          <p14:tracePt t="184033" x="3336925" y="5380038"/>
          <p14:tracePt t="184049" x="3314700" y="5365750"/>
          <p14:tracePt t="184066" x="3294063" y="5357813"/>
          <p14:tracePt t="184082" x="3257550" y="5308600"/>
          <p14:tracePt t="184100" x="3228975" y="5265738"/>
          <p14:tracePt t="184116" x="3222625" y="5243513"/>
          <p14:tracePt t="184133" x="3222625" y="5214938"/>
          <p14:tracePt t="184149" x="3214688" y="5200650"/>
          <p14:tracePt t="184167" x="3208338" y="5172075"/>
          <p14:tracePt t="184182" x="3208338" y="5129213"/>
          <p14:tracePt t="184200" x="3186113" y="5114925"/>
          <p14:tracePt t="184216" x="3186113" y="5072063"/>
          <p14:tracePt t="184232" x="3186113" y="5037138"/>
          <p14:tracePt t="184249" x="3186113" y="4986338"/>
          <p14:tracePt t="184265" x="3186113" y="4951413"/>
          <p14:tracePt t="184265" x="3186113" y="4922838"/>
          <p14:tracePt t="184283" x="3186113" y="4900613"/>
          <p14:tracePt t="184299" x="3186113" y="4865688"/>
          <p14:tracePt t="184316" x="3186113" y="4843463"/>
          <p14:tracePt t="184332" x="3186113" y="4829175"/>
          <p14:tracePt t="184349" x="3186113" y="4814888"/>
          <p14:tracePt t="184365" x="3208338" y="4786313"/>
          <p14:tracePt t="184382" x="3222625" y="4779963"/>
          <p14:tracePt t="184419" x="3236913" y="4772025"/>
          <p14:tracePt t="184422" x="3257550" y="4757738"/>
          <p14:tracePt t="184432" x="3271838" y="4743450"/>
          <p14:tracePt t="184449" x="3279775" y="4743450"/>
          <p14:tracePt t="184465" x="3308350" y="4737100"/>
          <p14:tracePt t="184482" x="3314700" y="4737100"/>
          <p14:tracePt t="184498" x="3336925" y="4737100"/>
          <p14:tracePt t="184515" x="3351213" y="4737100"/>
          <p14:tracePt t="184532" x="3379788" y="4737100"/>
          <p14:tracePt t="184549" x="3414713" y="4729163"/>
          <p14:tracePt t="184566" x="3465513" y="4708525"/>
          <p14:tracePt t="184582" x="3529013" y="4708525"/>
          <p14:tracePt t="184598" x="3608388" y="4708525"/>
          <p14:tracePt t="184615" x="3629025" y="4700588"/>
          <p14:tracePt t="184632" x="3651250" y="4700588"/>
          <p14:tracePt t="184649" x="3665538" y="4700588"/>
          <p14:tracePt t="184665" x="3679825" y="4694238"/>
          <p14:tracePt t="184682" x="3694113" y="4694238"/>
          <p14:tracePt t="184698" x="3729038" y="4686300"/>
          <p14:tracePt t="184715" x="3743325" y="4686300"/>
          <p14:tracePt t="184733" x="3786188" y="4679950"/>
          <p14:tracePt t="184749" x="3800475" y="4672013"/>
          <p14:tracePt t="184766" x="3829050" y="4665663"/>
          <p14:tracePt t="184782" x="3865563" y="4665663"/>
          <p14:tracePt t="184798" x="3886200" y="4665663"/>
          <p14:tracePt t="184814" x="3943350" y="4651375"/>
          <p14:tracePt t="184831" x="3965575" y="4651375"/>
          <p14:tracePt t="184848" x="3979863" y="4651375"/>
          <p14:tracePt t="184865" x="4008438" y="4651375"/>
          <p14:tracePt t="184865" x="4014788" y="4651375"/>
          <p14:tracePt t="184883" x="4022725" y="4651375"/>
          <p14:tracePt t="184898" x="4051300" y="4651375"/>
          <p14:tracePt t="184916" x="4065588" y="4651375"/>
          <p14:tracePt t="184931" x="4079875" y="4651375"/>
          <p14:tracePt t="184948" x="4086225" y="4651375"/>
          <p14:tracePt t="184981" x="4100513" y="4651375"/>
          <p14:tracePt t="184982" x="4129088" y="4651375"/>
          <p14:tracePt t="184998" x="4137025" y="4651375"/>
          <p14:tracePt t="185014" x="4157663" y="4651375"/>
          <p14:tracePt t="185031" x="4179888" y="4657725"/>
          <p14:tracePt t="185048" x="4186238" y="4665663"/>
          <p14:tracePt t="185091" x="4194175" y="4679950"/>
          <p14:tracePt t="185099" x="4200525" y="4686300"/>
          <p14:tracePt t="185171" x="4208463" y="4686300"/>
          <p14:tracePt t="185179" x="4214813" y="4686300"/>
          <p14:tracePt t="185198" x="4237038" y="4686300"/>
          <p14:tracePt t="185587" x="4243388" y="4686300"/>
          <p14:tracePt t="185595" x="4257675" y="4686300"/>
          <p14:tracePt t="185607" x="4286250" y="4686300"/>
          <p14:tracePt t="185613" x="4294188" y="4686300"/>
          <p14:tracePt t="185631" x="4300538" y="4686300"/>
          <p14:tracePt t="185647" x="4322763" y="4686300"/>
          <p14:tracePt t="185663" x="4337050" y="4686300"/>
          <p14:tracePt t="185680" x="4351338" y="4686300"/>
          <p14:tracePt t="185723" x="4371975" y="4694238"/>
          <p14:tracePt t="185732" x="4379913" y="4700588"/>
          <p14:tracePt t="185739" x="4379913" y="4708525"/>
          <p14:tracePt t="185747" x="4408488" y="4757738"/>
          <p14:tracePt t="185764" x="4422775" y="4779963"/>
          <p14:tracePt t="185780" x="4429125" y="4794250"/>
          <p14:tracePt t="185819" x="4437063" y="4800600"/>
          <p14:tracePt t="185867" x="4443413" y="4800600"/>
          <p14:tracePt t="185875" x="4457700" y="4814888"/>
          <p14:tracePt t="185883" x="4465638" y="4822825"/>
          <p14:tracePt t="185892" x="4486275" y="4843463"/>
          <p14:tracePt t="185900" x="4508500" y="4872038"/>
          <p14:tracePt t="185914" x="4522788" y="4900613"/>
          <p14:tracePt t="185930" x="4522788" y="4914900"/>
          <p14:tracePt t="185947" x="4522788" y="4957763"/>
          <p14:tracePt t="185963" x="4522788" y="4986338"/>
          <p14:tracePt t="185980" x="4522788" y="5014913"/>
          <p14:tracePt t="185997" x="4522788" y="5029200"/>
          <p14:tracePt t="186013" x="4522788" y="5051425"/>
          <p14:tracePt t="186030" x="4514850" y="5057775"/>
          <p14:tracePt t="186046" x="4494213" y="5094288"/>
          <p14:tracePt t="186064" x="4465638" y="5129213"/>
          <p14:tracePt t="186080" x="4437063" y="5165725"/>
          <p14:tracePt t="186097" x="4394200" y="5208588"/>
          <p14:tracePt t="186113" x="4371975" y="5237163"/>
          <p14:tracePt t="186129" x="4343400" y="5251450"/>
          <p14:tracePt t="186146" x="4308475" y="5265738"/>
          <p14:tracePt t="186163" x="4279900" y="5286375"/>
          <p14:tracePt t="186179" x="4229100" y="5300663"/>
          <p14:tracePt t="186197" x="4186238" y="5322888"/>
          <p14:tracePt t="186214" x="4165600" y="5337175"/>
          <p14:tracePt t="186230" x="4137025" y="5337175"/>
          <p14:tracePt t="186247" x="4094163" y="5365750"/>
          <p14:tracePt t="186263" x="4057650" y="5365750"/>
          <p14:tracePt t="186280" x="4014788" y="5372100"/>
          <p14:tracePt t="186296" x="3986213" y="5372100"/>
          <p14:tracePt t="186313" x="3937000" y="5380038"/>
          <p14:tracePt t="186330" x="3886200" y="5380038"/>
          <p14:tracePt t="186346" x="3757613" y="5414963"/>
          <p14:tracePt t="186364" x="3714750" y="5414963"/>
          <p14:tracePt t="186379" x="3651250" y="5422900"/>
          <p14:tracePt t="186396" x="3629025" y="5422900"/>
          <p14:tracePt t="186413" x="3600450" y="5422900"/>
          <p14:tracePt t="186429" x="3557588" y="5422900"/>
          <p14:tracePt t="186446" x="3514725" y="5422900"/>
          <p14:tracePt t="186463" x="3471863" y="5422900"/>
          <p14:tracePt t="186480" x="3429000" y="5422900"/>
          <p14:tracePt t="186496" x="3386138" y="5422900"/>
          <p14:tracePt t="186513" x="3343275" y="5422900"/>
          <p14:tracePt t="186529" x="3336925" y="5422900"/>
          <p14:tracePt t="186546" x="3308350" y="5422900"/>
          <p14:tracePt t="186562" x="3265488" y="5414963"/>
          <p14:tracePt t="186580" x="3222625" y="5380038"/>
          <p14:tracePt t="186595" x="3200400" y="5351463"/>
          <p14:tracePt t="186612" x="3179763" y="5329238"/>
          <p14:tracePt t="186629" x="3165475" y="5308600"/>
          <p14:tracePt t="186645" x="3157538" y="5272088"/>
          <p14:tracePt t="186663" x="3128963" y="5222875"/>
          <p14:tracePt t="186679" x="3128963" y="5200650"/>
          <p14:tracePt t="186696" x="3128963" y="5151438"/>
          <p14:tracePt t="186712" x="3122613" y="5114925"/>
          <p14:tracePt t="186729" x="3122613" y="5072063"/>
          <p14:tracePt t="186745" x="3122613" y="5043488"/>
          <p14:tracePt t="186762" x="3122613" y="5000625"/>
          <p14:tracePt t="186779" x="3122613" y="4986338"/>
          <p14:tracePt t="186796" x="3122613" y="4965700"/>
          <p14:tracePt t="186812" x="3122613" y="4951413"/>
          <p14:tracePt t="186828" x="3128963" y="4922838"/>
          <p14:tracePt t="186845" x="3143250" y="4908550"/>
          <p14:tracePt t="186862" x="3171825" y="4900613"/>
          <p14:tracePt t="186880" x="3186113" y="4886325"/>
          <p14:tracePt t="186895" x="3214688" y="4865688"/>
          <p14:tracePt t="186912" x="3243263" y="4857750"/>
          <p14:tracePt t="186928" x="3294063" y="4829175"/>
          <p14:tracePt t="186945" x="3336925" y="4808538"/>
          <p14:tracePt t="186962" x="3371850" y="4794250"/>
          <p14:tracePt t="186978" x="3422650" y="4786313"/>
          <p14:tracePt t="186995" x="3451225" y="4786313"/>
          <p14:tracePt t="187011" x="3508375" y="4772025"/>
          <p14:tracePt t="187028" x="3579813" y="4765675"/>
          <p14:tracePt t="187045" x="3643313" y="4743450"/>
          <p14:tracePt t="187062" x="3686175" y="4743450"/>
          <p14:tracePt t="187078" x="3729038" y="4743450"/>
          <p14:tracePt t="187095" x="3779838" y="4743450"/>
          <p14:tracePt t="187112" x="3822700" y="4743450"/>
          <p14:tracePt t="187128" x="3843338" y="4743450"/>
          <p14:tracePt t="187145" x="3879850" y="4743450"/>
          <p14:tracePt t="187161" x="3900488" y="4743450"/>
          <p14:tracePt t="187179" x="3943350" y="4743450"/>
          <p14:tracePt t="187194" x="4008438" y="4757738"/>
          <p14:tracePt t="187212" x="4051300" y="4765675"/>
          <p14:tracePt t="187228" x="4108450" y="4794250"/>
          <p14:tracePt t="187245" x="4137025" y="4800600"/>
          <p14:tracePt t="187261" x="4151313" y="4814888"/>
          <p14:tracePt t="187278" x="4186238" y="4829175"/>
          <p14:tracePt t="187295" x="4237038" y="4872038"/>
          <p14:tracePt t="187311" x="4257675" y="4894263"/>
          <p14:tracePt t="187328" x="4294188" y="4929188"/>
          <p14:tracePt t="187344" x="4314825" y="4951413"/>
          <p14:tracePt t="187362" x="4337050" y="4994275"/>
          <p14:tracePt t="187378" x="4357688" y="5043488"/>
          <p14:tracePt t="187395" x="4379913" y="5114925"/>
          <p14:tracePt t="187411" x="4400550" y="5157788"/>
          <p14:tracePt t="187428" x="4400550" y="5194300"/>
          <p14:tracePt t="187444" x="4400550" y="5229225"/>
          <p14:tracePt t="187461" x="4400550" y="5272088"/>
          <p14:tracePt t="187477" x="4379913" y="5314950"/>
          <p14:tracePt t="187495" x="4329113" y="5365750"/>
          <p14:tracePt t="187512" x="4308475" y="5386388"/>
          <p14:tracePt t="187528" x="4286250" y="5394325"/>
          <p14:tracePt t="187544" x="4237038" y="5408613"/>
          <p14:tracePt t="187561" x="4179888" y="5429250"/>
          <p14:tracePt t="187578" x="4108450" y="5472113"/>
          <p14:tracePt t="187594" x="4008438" y="5500688"/>
          <p14:tracePt t="187611" x="3908425" y="5529263"/>
          <p14:tracePt t="187628" x="3857625" y="5543550"/>
          <p14:tracePt t="187644" x="3786188" y="5565775"/>
          <p14:tracePt t="187662" x="3743325" y="5565775"/>
          <p14:tracePt t="187678" x="3722688" y="5565775"/>
          <p14:tracePt t="187695" x="3694113" y="5565775"/>
          <p14:tracePt t="187711" x="3671888" y="5565775"/>
          <p14:tracePt t="187728" x="3643313" y="5565775"/>
          <p14:tracePt t="187744" x="3594100" y="5565775"/>
          <p14:tracePt t="187761" x="3514725" y="5565775"/>
          <p14:tracePt t="187778" x="3465513" y="5557838"/>
          <p14:tracePt t="187794" x="3414713" y="5522913"/>
          <p14:tracePt t="187794" x="3386138" y="5500688"/>
          <p14:tracePt t="187811" x="3336925" y="5465763"/>
          <p14:tracePt t="187828" x="3314700" y="5451475"/>
          <p14:tracePt t="187844" x="3286125" y="5414963"/>
          <p14:tracePt t="187861" x="3271838" y="5372100"/>
          <p14:tracePt t="187878" x="3243263" y="5337175"/>
          <p14:tracePt t="187894" x="3208338" y="5265738"/>
          <p14:tracePt t="187910" x="3179763" y="5208588"/>
          <p14:tracePt t="187927" x="3151188" y="5165725"/>
          <p14:tracePt t="187943" x="3136900" y="5114925"/>
          <p14:tracePt t="187962" x="3136900" y="5072063"/>
          <p14:tracePt t="187977" x="3136900" y="5051425"/>
          <p14:tracePt t="187994" x="3136900" y="5029200"/>
          <p14:tracePt t="188010" x="3136900" y="4994275"/>
          <p14:tracePt t="188027" x="3136900" y="4986338"/>
          <p14:tracePt t="188043" x="3136900" y="4979988"/>
          <p14:tracePt t="188062" x="3151188" y="4957763"/>
          <p14:tracePt t="188077" x="3179763" y="4937125"/>
          <p14:tracePt t="188094" x="3228975" y="4894263"/>
          <p14:tracePt t="188110" x="3265488" y="4879975"/>
          <p14:tracePt t="188127" x="3322638" y="4851400"/>
          <p14:tracePt t="188144" x="3365500" y="4843463"/>
          <p14:tracePt t="188160" x="3386138" y="4822825"/>
          <p14:tracePt t="188177" x="3400425" y="4814888"/>
          <p14:tracePt t="188193" x="3436938" y="4808538"/>
          <p14:tracePt t="188211" x="3457575" y="4800600"/>
          <p14:tracePt t="188227" x="3522663" y="4794250"/>
          <p14:tracePt t="188243" x="3543300" y="4772025"/>
          <p14:tracePt t="188260" x="3565525" y="4772025"/>
          <p14:tracePt t="188276" x="3586163" y="4772025"/>
          <p14:tracePt t="188294" x="3665538" y="4772025"/>
          <p14:tracePt t="188310" x="3714750" y="4772025"/>
          <p14:tracePt t="188327" x="3800475" y="4786313"/>
          <p14:tracePt t="188343" x="3879850" y="4814888"/>
          <p14:tracePt t="188360" x="3951288" y="4837113"/>
          <p14:tracePt t="188377" x="4008438" y="4857750"/>
          <p14:tracePt t="188393" x="4014788" y="4865688"/>
          <p14:tracePt t="188410" x="4022725" y="4872038"/>
          <p14:tracePt t="188426" x="4065588" y="4908550"/>
          <p14:tracePt t="188443" x="4086225" y="4922838"/>
          <p14:tracePt t="188459" x="4100513" y="4929188"/>
          <p14:tracePt t="188476" x="4122738" y="4943475"/>
          <p14:tracePt t="188492" x="4151313" y="4965700"/>
          <p14:tracePt t="188510" x="4157663" y="4986338"/>
          <p14:tracePt t="188526" x="4171950" y="5000625"/>
          <p14:tracePt t="188543" x="4186238" y="5029200"/>
          <p14:tracePt t="188559" x="4200525" y="5065713"/>
          <p14:tracePt t="188577" x="4208463" y="5080000"/>
          <p14:tracePt t="188593" x="4208463" y="5100638"/>
          <p14:tracePt t="188609" x="4208463" y="5114925"/>
          <p14:tracePt t="188609" x="4208463" y="5129213"/>
          <p14:tracePt t="188627" x="4214813" y="5137150"/>
          <p14:tracePt t="188643" x="4214813" y="5151438"/>
          <p14:tracePt t="188660" x="4214813" y="5172075"/>
          <p14:tracePt t="188676" x="4214813" y="5194300"/>
          <p14:tracePt t="188693" x="4200525" y="5200650"/>
          <p14:tracePt t="188709" x="4186238" y="5214938"/>
          <p14:tracePt t="188725" x="4165600" y="5222875"/>
          <p14:tracePt t="188743" x="4122738" y="5243513"/>
          <p14:tracePt t="188759" x="4057650" y="5272088"/>
          <p14:tracePt t="188776" x="4022725" y="5280025"/>
          <p14:tracePt t="188792" x="4000500" y="5286375"/>
          <p14:tracePt t="188809" x="3986213" y="5308600"/>
          <p14:tracePt t="188826" x="3951288" y="5308600"/>
          <p14:tracePt t="188843" x="3908425" y="5308600"/>
          <p14:tracePt t="188859" x="3900488" y="5308600"/>
          <p14:tracePt t="188876" x="3879850" y="5308600"/>
          <p14:tracePt t="188893" x="3865563" y="5308600"/>
          <p14:tracePt t="188909" x="3843338" y="5308600"/>
          <p14:tracePt t="188925" x="3822700" y="5308600"/>
          <p14:tracePt t="188942" x="3786188" y="5294313"/>
          <p14:tracePt t="188959" x="3765550" y="5286375"/>
          <p14:tracePt t="188976" x="3736975" y="5265738"/>
          <p14:tracePt t="188993" x="3714750" y="5222875"/>
          <p14:tracePt t="189009" x="3700463" y="5194300"/>
          <p14:tracePt t="189026" x="3686175" y="5157788"/>
          <p14:tracePt t="189042" x="3665538" y="5122863"/>
          <p14:tracePt t="189058" x="3651250" y="5094288"/>
          <p14:tracePt t="189076" x="3651250" y="5086350"/>
          <p14:tracePt t="189092" x="3643313" y="5080000"/>
          <p14:tracePt t="189131" x="3636963" y="5072063"/>
          <p14:tracePt t="189137" x="3629025" y="5072063"/>
          <p14:tracePt t="189142" x="3614738" y="5057775"/>
          <p14:tracePt t="189187" x="3600450" y="5057775"/>
          <p14:tracePt t="189195" x="3586163" y="5057775"/>
          <p14:tracePt t="189203" x="3579813" y="5057775"/>
          <p14:tracePt t="189211" x="3551238" y="5057775"/>
          <p14:tracePt t="189225" x="3536950" y="5057775"/>
          <p14:tracePt t="189241" x="3514725" y="5057775"/>
          <p14:tracePt t="189276" x="3508375" y="5057775"/>
          <p14:tracePt t="189276" x="3500438" y="5057775"/>
          <p14:tracePt t="189292" x="3479800" y="5057775"/>
          <p14:tracePt t="189308" x="3471863" y="5057775"/>
          <p14:tracePt t="189699" x="3479800" y="5057775"/>
          <p14:tracePt t="189707" x="3486150" y="5057775"/>
          <p14:tracePt t="189715" x="3508375" y="5057775"/>
          <p14:tracePt t="189724" x="3522663" y="5051425"/>
          <p14:tracePt t="189764" x="3551238" y="5051425"/>
          <p14:tracePt t="189769" x="3557588" y="5051425"/>
          <p14:tracePt t="189775" x="3571875" y="5043488"/>
          <p14:tracePt t="189791" x="3579813" y="5043488"/>
          <p14:tracePt t="189808" x="3594100" y="5043488"/>
          <p14:tracePt t="189824" x="3600450" y="5043488"/>
          <p14:tracePt t="189841" x="3614738" y="5043488"/>
          <p14:tracePt t="189857" x="3629025" y="5043488"/>
          <p14:tracePt t="189857" x="3643313" y="5037138"/>
          <p14:tracePt t="189907" x="3657600" y="5037138"/>
          <p14:tracePt t="189915" x="3679825" y="5014913"/>
          <p14:tracePt t="189947" x="3686175" y="5014913"/>
          <p14:tracePt t="189947" x="3700463" y="5014913"/>
          <p14:tracePt t="189963" x="3708400" y="5008563"/>
          <p14:tracePt t="191083" x="3700463" y="5008563"/>
          <p14:tracePt t="191094" x="3700463" y="5043488"/>
          <p14:tracePt t="191099" x="3694113" y="5065713"/>
          <p14:tracePt t="191107" x="3694113" y="5072063"/>
          <p14:tracePt t="191139" x="3694113" y="5094288"/>
          <p14:tracePt t="191139" x="3694113" y="5108575"/>
          <p14:tracePt t="191156" x="3694113" y="5129213"/>
          <p14:tracePt t="191173" x="3694113" y="5172075"/>
          <p14:tracePt t="191190" x="3694113" y="5186363"/>
          <p14:tracePt t="191206" x="3679825" y="5222875"/>
          <p14:tracePt t="191223" x="3679825" y="5243513"/>
          <p14:tracePt t="191239" x="3679825" y="5251450"/>
          <p14:tracePt t="191256" x="3679825" y="5257800"/>
          <p14:tracePt t="191331" x="3679825" y="5265738"/>
          <p14:tracePt t="191611" x="3686175" y="5265738"/>
          <p14:tracePt t="191619" x="3708400" y="5265738"/>
          <p14:tracePt t="191643" x="3714750" y="5265738"/>
          <p14:tracePt t="191651" x="3736975" y="5265738"/>
          <p14:tracePt t="191659" x="3743325" y="5265738"/>
          <p14:tracePt t="191671" x="3751263" y="5265738"/>
          <p14:tracePt t="191688" x="3779838" y="5265738"/>
          <p14:tracePt t="191706" x="3794125" y="5265738"/>
          <p14:tracePt t="191747" x="3800475" y="5265738"/>
          <p14:tracePt t="191755" x="3814763" y="5265738"/>
          <p14:tracePt t="191787" x="3822700" y="5265738"/>
          <p14:tracePt t="191796" x="3829050" y="5265738"/>
          <p14:tracePt t="191811" x="3836988" y="5265738"/>
          <p14:tracePt t="191822" x="3851275" y="5265738"/>
          <p14:tracePt t="191822" x="3857625" y="5265738"/>
          <p14:tracePt t="191838" x="3879850" y="5265738"/>
          <p14:tracePt t="191855" x="3894138" y="5257800"/>
          <p14:tracePt t="191872" x="3914775" y="5257800"/>
          <p14:tracePt t="191889" x="3957638" y="5251450"/>
          <p14:tracePt t="191904" x="3986213" y="5251450"/>
          <p14:tracePt t="191922" x="4029075" y="5243513"/>
          <p14:tracePt t="191938" x="4071938" y="5237163"/>
          <p14:tracePt t="191955" x="4079875" y="5237163"/>
          <p14:tracePt t="192083" x="4057650" y="5237163"/>
          <p14:tracePt t="192092" x="4014788" y="5237163"/>
          <p14:tracePt t="192099" x="3979863" y="5237163"/>
          <p14:tracePt t="192108" x="3914775" y="5237163"/>
          <p14:tracePt t="192122" x="3822700" y="5237163"/>
          <p14:tracePt t="192138" x="3743325" y="5237163"/>
          <p14:tracePt t="192138" x="3722688" y="5237163"/>
          <p14:tracePt t="192155" x="3671888" y="5237163"/>
          <p14:tracePt t="192171" x="3651250" y="5237163"/>
          <p14:tracePt t="192188" x="3643313" y="5237163"/>
          <p14:tracePt t="192204" x="3614738" y="5237163"/>
          <p14:tracePt t="192222" x="3594100" y="5237163"/>
          <p14:tracePt t="192238" x="3557588" y="5237163"/>
          <p14:tracePt t="192254" x="3536950" y="5237163"/>
          <p14:tracePt t="192271" x="3514725" y="5208588"/>
          <p14:tracePt t="192287" x="3486150" y="5194300"/>
          <p14:tracePt t="192304" x="3422650" y="5122863"/>
          <p14:tracePt t="192320" x="3322638" y="4986338"/>
          <p14:tracePt t="192338" x="3171825" y="4794250"/>
          <p14:tracePt t="192354" x="2871788" y="4394200"/>
          <p14:tracePt t="192373" x="2636838" y="4051300"/>
          <p14:tracePt t="192387" x="2351088" y="3729038"/>
          <p14:tracePt t="192405" x="2036763" y="3471863"/>
          <p14:tracePt t="192421" x="1779588" y="3271838"/>
          <p14:tracePt t="192437" x="1657350" y="3157538"/>
          <p14:tracePt t="192454" x="1608138" y="3108325"/>
          <p14:tracePt t="192470" x="1571625" y="3057525"/>
          <p14:tracePt t="192488" x="1543050" y="3036888"/>
          <p14:tracePt t="192504" x="1536700" y="3028950"/>
          <p14:tracePt t="192587" x="1528763" y="3022600"/>
          <p14:tracePt t="192621" x="1508125" y="3014663"/>
          <p14:tracePt t="192635" x="1500188" y="3008313"/>
          <p14:tracePt t="192644" x="1493838" y="2979738"/>
          <p14:tracePt t="192651" x="1485900" y="2971800"/>
          <p14:tracePt t="192659" x="1457325" y="2943225"/>
          <p14:tracePt t="192671" x="1443038" y="2928938"/>
          <p14:tracePt t="192687" x="1436688" y="2900363"/>
          <p14:tracePt t="192704" x="1428750" y="2894013"/>
          <p14:tracePt t="192721" x="1422400" y="2871788"/>
          <p14:tracePt t="192737" x="1414463" y="2851150"/>
          <p14:tracePt t="192754" x="1385888" y="2800350"/>
          <p14:tracePt t="192770" x="1371600" y="2779713"/>
          <p14:tracePt t="192770" x="1365250" y="2771775"/>
          <p14:tracePt t="192787" x="1343025" y="2743200"/>
          <p14:tracePt t="192803" x="1343025" y="2728913"/>
          <p14:tracePt t="192820" x="1336675" y="2700338"/>
          <p14:tracePt t="192836" x="1336675" y="2665413"/>
          <p14:tracePt t="192853" x="1328738" y="2643188"/>
          <p14:tracePt t="192869" x="1322388" y="2614613"/>
          <p14:tracePt t="192915" x="1322388" y="2600325"/>
          <p14:tracePt t="192923" x="1322388" y="2571750"/>
          <p14:tracePt t="192924" x="1322388" y="2565400"/>
          <p14:tracePt t="192936" x="1322388" y="2557463"/>
          <p14:tracePt t="192953" x="1322388" y="2543175"/>
          <p14:tracePt t="192988" x="1322388" y="2536825"/>
          <p14:tracePt t="193115" x="1314450" y="2528888"/>
          <p14:tracePt t="193123" x="1293813" y="2522538"/>
          <p14:tracePt t="193131" x="1285875" y="2522538"/>
          <p14:tracePt t="193139" x="1243013" y="2508250"/>
          <p14:tracePt t="193153" x="1228725" y="2508250"/>
          <p14:tracePt t="193170" x="1208088" y="2493963"/>
          <p14:tracePt t="193187" x="1171575" y="2479675"/>
          <p14:tracePt t="193187" x="1165225" y="2471738"/>
          <p14:tracePt t="193203" x="1143000" y="2436813"/>
          <p14:tracePt t="193219" x="1108075" y="2371725"/>
          <p14:tracePt t="193236" x="1079500" y="2300288"/>
          <p14:tracePt t="193253" x="1050925" y="2228850"/>
          <p14:tracePt t="193269" x="1042988" y="2171700"/>
          <p14:tracePt t="193286" x="1036638" y="2151063"/>
          <p14:tracePt t="193303" x="1036638" y="2122488"/>
          <p14:tracePt t="193319" x="1036638" y="2085975"/>
          <p14:tracePt t="193336" x="1036638" y="2057400"/>
          <p14:tracePt t="193352" x="1036638" y="2008188"/>
          <p14:tracePt t="193369" x="1036638" y="1985963"/>
          <p14:tracePt t="193386" x="1042988" y="1965325"/>
          <p14:tracePt t="193403" x="1065213" y="1936750"/>
          <p14:tracePt t="193420" x="1085850" y="1922463"/>
          <p14:tracePt t="193436" x="1108075" y="1900238"/>
          <p14:tracePt t="193453" x="1136650" y="1879600"/>
          <p14:tracePt t="193469" x="1157288" y="1871663"/>
          <p14:tracePt t="193486" x="1165225" y="1865313"/>
          <p14:tracePt t="193502" x="1171575" y="1865313"/>
          <p14:tracePt t="193643" x="1165225" y="1865313"/>
          <p14:tracePt t="193651" x="1136650" y="1879600"/>
          <p14:tracePt t="193653" x="1108075" y="1893888"/>
          <p14:tracePt t="193670" x="1057275" y="1928813"/>
          <p14:tracePt t="193686" x="1008063" y="1971675"/>
          <p14:tracePt t="193702" x="957263" y="2014538"/>
          <p14:tracePt t="193719" x="928688" y="2085975"/>
          <p14:tracePt t="193736" x="908050" y="2157413"/>
          <p14:tracePt t="193753" x="900113" y="2214563"/>
          <p14:tracePt t="193768" x="900113" y="2257425"/>
          <p14:tracePt t="193785" x="900113" y="2286000"/>
          <p14:tracePt t="193802" x="957263" y="2386013"/>
          <p14:tracePt t="193819" x="1028700" y="2465388"/>
          <p14:tracePt t="193835" x="1093788" y="2528888"/>
          <p14:tracePt t="193852" x="1143000" y="2571750"/>
          <p14:tracePt t="193868" x="1171575" y="2579688"/>
          <p14:tracePt t="193886" x="1228725" y="2600325"/>
          <p14:tracePt t="193902" x="1308100" y="2614613"/>
          <p14:tracePt t="193918" x="1385888" y="2614613"/>
          <p14:tracePt t="193935" x="1493838" y="2614613"/>
          <p14:tracePt t="193951" x="1571625" y="2622550"/>
          <p14:tracePt t="193968" x="1608138" y="2622550"/>
          <p14:tracePt t="193984" x="1622425" y="2622550"/>
          <p14:tracePt t="194003" x="1643063" y="2622550"/>
          <p14:tracePt t="194051" x="1651000" y="2628900"/>
          <p14:tracePt t="194059" x="1651000" y="2636838"/>
          <p14:tracePt t="194067" x="1651000" y="2643188"/>
          <p14:tracePt t="194075" x="1636713" y="2686050"/>
          <p14:tracePt t="194085" x="1628775" y="2728913"/>
          <p14:tracePt t="194101" x="1628775" y="2800350"/>
          <p14:tracePt t="194118" x="1628775" y="2936875"/>
          <p14:tracePt t="194134" x="1685925" y="3165475"/>
          <p14:tracePt t="194151" x="1771650" y="3379788"/>
          <p14:tracePt t="194168" x="1879600" y="3651250"/>
          <p14:tracePt t="194185" x="2014538" y="3994150"/>
          <p14:tracePt t="194202" x="2128838" y="4243388"/>
          <p14:tracePt t="194218" x="2271713" y="4508500"/>
          <p14:tracePt t="194218" x="2308225" y="4614863"/>
          <p14:tracePt t="194235" x="2379663" y="4737100"/>
          <p14:tracePt t="194251" x="2479675" y="4843463"/>
          <p14:tracePt t="194268" x="2508250" y="4894263"/>
          <p14:tracePt t="194284" x="2551113" y="4943475"/>
          <p14:tracePt t="194302" x="2600325" y="5000625"/>
          <p14:tracePt t="194318" x="2657475" y="5037138"/>
          <p14:tracePt t="194335" x="2728913" y="5057775"/>
          <p14:tracePt t="194351" x="2814638" y="5057775"/>
          <p14:tracePt t="194368" x="2871788" y="5057775"/>
          <p14:tracePt t="194385" x="2908300" y="5057775"/>
          <p14:tracePt t="194401" x="2936875" y="5057775"/>
          <p14:tracePt t="194418" x="2994025" y="5057775"/>
          <p14:tracePt t="194434" x="3108325" y="5057775"/>
          <p14:tracePt t="194451" x="3222625" y="5057775"/>
          <p14:tracePt t="194468" x="3386138" y="5008563"/>
          <p14:tracePt t="194485" x="3529013" y="4979988"/>
          <p14:tracePt t="194501" x="3671888" y="4979988"/>
          <p14:tracePt t="194517" x="3794125" y="4979988"/>
          <p14:tracePt t="194534" x="3879850" y="4979988"/>
          <p14:tracePt t="194551" x="3922713" y="4979988"/>
          <p14:tracePt t="194568" x="3979863" y="4979988"/>
          <p14:tracePt t="194584" x="4037013" y="4994275"/>
          <p14:tracePt t="194601" x="4114800" y="5014913"/>
          <p14:tracePt t="194617" x="4229100" y="5051425"/>
          <p14:tracePt t="194634" x="4343400" y="5108575"/>
          <p14:tracePt t="194650" x="4494213" y="5172075"/>
          <p14:tracePt t="194667" x="4529138" y="5186363"/>
          <p14:tracePt t="194684" x="4557713" y="5222875"/>
          <p14:tracePt t="194701" x="4572000" y="5251450"/>
          <p14:tracePt t="194718" x="4572000" y="5286375"/>
          <p14:tracePt t="194734" x="4557713" y="5343525"/>
          <p14:tracePt t="194751" x="4508500" y="5394325"/>
          <p14:tracePt t="194767" x="4457700" y="5437188"/>
          <p14:tracePt t="194784" x="4394200" y="5500688"/>
          <p14:tracePt t="194801" x="4329113" y="5543550"/>
          <p14:tracePt t="194817" x="4257675" y="5572125"/>
          <p14:tracePt t="194834" x="4200525" y="5586413"/>
          <p14:tracePt t="194850" x="4094163" y="5608638"/>
          <p14:tracePt t="194868" x="4014788" y="5614988"/>
          <p14:tracePt t="194884" x="3894138" y="5614988"/>
          <p14:tracePt t="194901" x="3757613" y="5614988"/>
          <p14:tracePt t="194916" x="3679825" y="5614988"/>
          <p14:tracePt t="194934" x="3608388" y="5614988"/>
          <p14:tracePt t="194950" x="3529013" y="5594350"/>
          <p14:tracePt t="194967" x="3436938" y="5572125"/>
          <p14:tracePt t="194984" x="3336925" y="5543550"/>
          <p14:tracePt t="195000" x="3265488" y="5508625"/>
          <p14:tracePt t="195018" x="3251200" y="5494338"/>
          <p14:tracePt t="195034" x="3228975" y="5465763"/>
          <p14:tracePt t="195051" x="3214688" y="5357813"/>
          <p14:tracePt t="195067" x="3194050" y="5286375"/>
          <p14:tracePt t="195084" x="3194050" y="5208588"/>
          <p14:tracePt t="195100" x="3208338" y="5129213"/>
          <p14:tracePt t="195117" x="3243263" y="5057775"/>
          <p14:tracePt t="195133" x="3265488" y="5000625"/>
          <p14:tracePt t="195150" x="3300413" y="4957763"/>
          <p14:tracePt t="195166" x="3328988" y="4908550"/>
          <p14:tracePt t="195183" x="3365500" y="4900613"/>
          <p14:tracePt t="195200" x="3408363" y="4894263"/>
          <p14:tracePt t="195217" x="3465513" y="4872038"/>
          <p14:tracePt t="195234" x="3529013" y="4872038"/>
          <p14:tracePt t="195250" x="3636963" y="4857750"/>
          <p14:tracePt t="195250" x="3729038" y="4851400"/>
          <p14:tracePt t="195267" x="3836988" y="4837113"/>
          <p14:tracePt t="195283" x="3908425" y="4814888"/>
          <p14:tracePt t="195300" x="3943350" y="4814888"/>
          <p14:tracePt t="195317" x="3957638" y="4814888"/>
          <p14:tracePt t="195333" x="3986213" y="4814888"/>
          <p14:tracePt t="195350" x="3994150" y="4822825"/>
          <p14:tracePt t="195366" x="4008438" y="4837113"/>
          <p14:tracePt t="195384" x="4022725" y="4865688"/>
          <p14:tracePt t="195400" x="4029075" y="4886325"/>
          <p14:tracePt t="195417" x="4051300" y="4929188"/>
          <p14:tracePt t="195433" x="4065588" y="5000625"/>
          <p14:tracePt t="195449" x="4079875" y="5043488"/>
          <p14:tracePt t="195466" x="4094163" y="5114925"/>
          <p14:tracePt t="195483" x="4094163" y="5129213"/>
          <p14:tracePt t="195531" x="4094163" y="5157788"/>
          <p14:tracePt t="195539" x="4094163" y="5172075"/>
          <p14:tracePt t="195547" x="4094163" y="5186363"/>
          <p14:tracePt t="195555" x="4094163" y="5208588"/>
          <p14:tracePt t="195587" x="4086225" y="5222875"/>
          <p14:tracePt t="201217" x="0" y="0"/>
        </p14:tracePtLst>
        <p14:tracePtLst>
          <p14:tracePt t="201699" x="6137275" y="5200650"/>
          <p14:tracePt t="201715" x="6143625" y="5200650"/>
          <p14:tracePt t="201723" x="6151563" y="5194300"/>
          <p14:tracePt t="201730" x="6157913" y="5194300"/>
          <p14:tracePt t="201741" x="6172200" y="5194300"/>
          <p14:tracePt t="201757" x="6194425" y="5194300"/>
          <p14:tracePt t="201774" x="6223000" y="5186363"/>
          <p14:tracePt t="201790" x="6243638" y="5172075"/>
          <p14:tracePt t="201852" x="6251575" y="5172075"/>
          <p14:tracePt t="201859" x="6280150" y="5172075"/>
          <p14:tracePt t="201867" x="6294438" y="5165725"/>
          <p14:tracePt t="201874" x="6329363" y="5143500"/>
          <p14:tracePt t="201892" x="6337300" y="5143500"/>
          <p14:tracePt t="201931" x="6343650" y="5143500"/>
          <p14:tracePt t="201940" x="6351588" y="5137150"/>
          <p14:tracePt t="201949" x="6357938" y="5137150"/>
          <p14:tracePt t="201956" x="6365875" y="5137150"/>
          <p14:tracePt t="201973" x="6400800" y="5114925"/>
          <p14:tracePt t="201990" x="6423025" y="5108575"/>
          <p14:tracePt t="202007" x="6472238" y="5108575"/>
          <p14:tracePt t="202024" x="6515100" y="5108575"/>
          <p14:tracePt t="202040" x="6586538" y="5108575"/>
          <p14:tracePt t="202057" x="6637338" y="5108575"/>
          <p14:tracePt t="202073" x="6686550" y="5108575"/>
          <p14:tracePt t="202090" x="6715125" y="5100638"/>
          <p14:tracePt t="202123" x="6737350" y="5094288"/>
          <p14:tracePt t="202156" x="6743700" y="5086350"/>
          <p14:tracePt t="202164" x="6743700" y="5080000"/>
          <p14:tracePt t="202172" x="6757988" y="5051425"/>
          <p14:tracePt t="202173" x="6757988" y="5014913"/>
          <p14:tracePt t="202189" x="6757988" y="4965700"/>
          <p14:tracePt t="202206" x="6757988" y="4908550"/>
          <p14:tracePt t="202223" x="6757988" y="4886325"/>
          <p14:tracePt t="202240" x="6757988" y="4843463"/>
          <p14:tracePt t="202257" x="6757988" y="4794250"/>
          <p14:tracePt t="202273" x="6757988" y="4722813"/>
          <p14:tracePt t="202290" x="6737350" y="4608513"/>
          <p14:tracePt t="202306" x="6680200" y="4486275"/>
          <p14:tracePt t="202324" x="6651625" y="4437063"/>
          <p14:tracePt t="202340" x="6637338" y="4379913"/>
          <p14:tracePt t="202356" x="6623050" y="4357688"/>
          <p14:tracePt t="202374" x="6615113" y="4351338"/>
          <p14:tracePt t="202389" x="6608763" y="4329113"/>
          <p14:tracePt t="202406" x="6600825" y="4279900"/>
          <p14:tracePt t="202422" x="6572250" y="4222750"/>
          <p14:tracePt t="202440" x="6565900" y="4194175"/>
          <p14:tracePt t="202456" x="6557963" y="4143375"/>
          <p14:tracePt t="202473" x="6543675" y="4100513"/>
          <p14:tracePt t="202489" x="6537325" y="4071938"/>
          <p14:tracePt t="202506" x="6465888" y="3914775"/>
          <p14:tracePt t="202523" x="6437313" y="3814763"/>
          <p14:tracePt t="202539" x="6394450" y="3714750"/>
          <p14:tracePt t="202556" x="6351588" y="3651250"/>
          <p14:tracePt t="202573" x="6329363" y="3622675"/>
          <p14:tracePt t="202590" x="6315075" y="3594100"/>
          <p14:tracePt t="202606" x="6315075" y="3586163"/>
          <p14:tracePt t="202623" x="6308725" y="3565525"/>
          <p14:tracePt t="202640" x="6308725" y="3543300"/>
          <p14:tracePt t="202656" x="6308725" y="3494088"/>
          <p14:tracePt t="202672" x="6294438" y="3457575"/>
          <p14:tracePt t="202689" x="6294438" y="3443288"/>
          <p14:tracePt t="202851" x="6294438" y="3457575"/>
          <p14:tracePt t="202859" x="6294438" y="3500438"/>
          <p14:tracePt t="202867" x="6294438" y="3536950"/>
          <p14:tracePt t="202872" x="6294438" y="3657600"/>
          <p14:tracePt t="202890" x="6294438" y="3779838"/>
          <p14:tracePt t="202906" x="6337300" y="3894138"/>
          <p14:tracePt t="202906" x="6351588" y="3951288"/>
          <p14:tracePt t="202923" x="6380163" y="4065588"/>
          <p14:tracePt t="202939" x="6408738" y="4208463"/>
          <p14:tracePt t="202956" x="6472238" y="4357688"/>
          <p14:tracePt t="202972" x="6508750" y="4522788"/>
          <p14:tracePt t="202989" x="6515100" y="4651375"/>
          <p14:tracePt t="203005" x="6515100" y="4786313"/>
          <p14:tracePt t="203022" x="6472238" y="4965700"/>
          <p14:tracePt t="203038" x="6329363" y="5108575"/>
          <p14:tracePt t="203056" x="6208713" y="5186363"/>
          <p14:tracePt t="203072" x="6072188" y="5272088"/>
          <p14:tracePt t="203088" x="5908675" y="5351463"/>
          <p14:tracePt t="203105" x="5722938" y="5400675"/>
          <p14:tracePt t="203122" x="5408613" y="5480050"/>
          <p14:tracePt t="203139" x="5180013" y="5508625"/>
          <p14:tracePt t="203156" x="4914900" y="5551488"/>
          <p14:tracePt t="203172" x="4757738" y="5565775"/>
          <p14:tracePt t="203188" x="4694238" y="5572125"/>
          <p14:tracePt t="203205" x="4657725" y="5572125"/>
          <p14:tracePt t="203222" x="4629150" y="5572125"/>
          <p14:tracePt t="203238" x="4600575" y="5572125"/>
          <p14:tracePt t="203255" x="4586288" y="5572125"/>
          <p14:tracePt t="203271" x="4572000" y="5586413"/>
          <p14:tracePt t="203289" x="4537075" y="5586413"/>
          <p14:tracePt t="203305" x="4457700" y="5500688"/>
          <p14:tracePt t="203322" x="4400550" y="5443538"/>
          <p14:tracePt t="203322" x="4379913" y="5429250"/>
          <p14:tracePt t="203339" x="4365625" y="5408613"/>
          <p14:tracePt t="203355" x="4351338" y="5365750"/>
          <p14:tracePt t="203372" x="4337050" y="5308600"/>
          <p14:tracePt t="203388" x="4322763" y="5265738"/>
          <p14:tracePt t="203405" x="4314825" y="5208588"/>
          <p14:tracePt t="203421" x="4308475" y="5172075"/>
          <p14:tracePt t="203438" x="4308475" y="5157788"/>
          <p14:tracePt t="203455" x="4308475" y="5122863"/>
          <p14:tracePt t="203472" x="4308475" y="5080000"/>
          <p14:tracePt t="203488" x="4308475" y="5043488"/>
          <p14:tracePt t="203505" x="4308475" y="5008563"/>
          <p14:tracePt t="203522" x="4308475" y="4994275"/>
          <p14:tracePt t="203538" x="4308475" y="4972050"/>
          <p14:tracePt t="203538" x="4322763" y="4965700"/>
          <p14:tracePt t="203555" x="4379913" y="4951413"/>
          <p14:tracePt t="203572" x="4465638" y="4922838"/>
          <p14:tracePt t="203589" x="4543425" y="4914900"/>
          <p14:tracePt t="203604" x="4651375" y="4900613"/>
          <p14:tracePt t="203621" x="4729163" y="4894263"/>
          <p14:tracePt t="203638" x="4794250" y="4894263"/>
          <p14:tracePt t="203654" x="4843463" y="4894263"/>
          <p14:tracePt t="203671" x="4872038" y="4894263"/>
          <p14:tracePt t="203687" x="4894263" y="4894263"/>
          <p14:tracePt t="203705" x="4908550" y="4894263"/>
          <p14:tracePt t="203721" x="4937125" y="4894263"/>
          <p14:tracePt t="203738" x="4957763" y="4908550"/>
          <p14:tracePt t="203754" x="4986338" y="4929188"/>
          <p14:tracePt t="203771" x="5000625" y="4943475"/>
          <p14:tracePt t="203788" x="5029200" y="4972050"/>
          <p14:tracePt t="203804" x="5029200" y="5022850"/>
          <p14:tracePt t="203821" x="5043488" y="5080000"/>
          <p14:tracePt t="203837" x="5080000" y="5165725"/>
          <p14:tracePt t="203854" x="5137150" y="5265738"/>
          <p14:tracePt t="203871" x="5151438" y="5337175"/>
          <p14:tracePt t="203888" x="5180013" y="5357813"/>
          <p14:tracePt t="203904" x="5180013" y="5380038"/>
          <p14:tracePt t="203921" x="5180013" y="5394325"/>
          <p14:tracePt t="203938" x="5180013" y="5422900"/>
          <p14:tracePt t="203955" x="5180013" y="5429250"/>
          <p14:tracePt t="203970" x="5129213" y="5465763"/>
          <p14:tracePt t="203988" x="5072063" y="5472113"/>
          <p14:tracePt t="204004" x="5029200" y="5472113"/>
          <p14:tracePt t="204020" x="4994275" y="5472113"/>
          <p14:tracePt t="204038" x="4965700" y="5472113"/>
          <p14:tracePt t="204053" x="4943475" y="5472113"/>
          <p14:tracePt t="204071" x="4900613" y="5472113"/>
          <p14:tracePt t="204087" x="4843463" y="5472113"/>
          <p14:tracePt t="204104" x="4779963" y="5472113"/>
          <p14:tracePt t="204121" x="4708525" y="5451475"/>
          <p14:tracePt t="204137" x="4622800" y="5408613"/>
          <p14:tracePt t="204154" x="4579938" y="5386388"/>
          <p14:tracePt t="204170" x="4522788" y="5365750"/>
          <p14:tracePt t="204187" x="4494213" y="5351463"/>
          <p14:tracePt t="204204" x="4465638" y="5322888"/>
          <p14:tracePt t="204221" x="4437063" y="5265738"/>
          <p14:tracePt t="204237" x="4414838" y="5194300"/>
          <p14:tracePt t="204253" x="4386263" y="5114925"/>
          <p14:tracePt t="204270" x="4379913" y="5043488"/>
          <p14:tracePt t="204287" x="4357688" y="4965700"/>
          <p14:tracePt t="204304" x="4351338" y="4943475"/>
          <p14:tracePt t="204320" x="4351338" y="4900613"/>
          <p14:tracePt t="204337" x="4351338" y="4857750"/>
          <p14:tracePt t="204353" x="4351338" y="4822825"/>
          <p14:tracePt t="204370" x="4351338" y="4808538"/>
          <p14:tracePt t="204370" x="4357688" y="4800600"/>
          <p14:tracePt t="204387" x="4371975" y="4765675"/>
          <p14:tracePt t="204404" x="4400550" y="4743450"/>
          <p14:tracePt t="204420" x="4408488" y="4729163"/>
          <p14:tracePt t="204437" x="4422775" y="4722813"/>
          <p14:tracePt t="204453" x="4437063" y="4708525"/>
          <p14:tracePt t="204469" x="4465638" y="4708525"/>
          <p14:tracePt t="204486" x="4500563" y="4708525"/>
          <p14:tracePt t="204503" x="4557713" y="4708525"/>
          <p14:tracePt t="204521" x="4600575" y="4708525"/>
          <p14:tracePt t="204536" x="4643438" y="4708525"/>
          <p14:tracePt t="204553" x="4686300" y="4694238"/>
          <p14:tracePt t="204569" x="4714875" y="4686300"/>
          <p14:tracePt t="204569" x="4722813" y="4686300"/>
          <p14:tracePt t="204619" x="4729163" y="4686300"/>
          <p14:tracePt t="204627" x="4751388" y="4686300"/>
          <p14:tracePt t="204635" x="4765675" y="4686300"/>
          <p14:tracePt t="204652" x="4794250" y="4686300"/>
          <p14:tracePt t="204659" x="4814888" y="4694238"/>
          <p14:tracePt t="204670" x="4837113" y="4694238"/>
          <p14:tracePt t="204686" x="4872038" y="4700588"/>
          <p14:tracePt t="204703" x="4894263" y="4714875"/>
          <p14:tracePt t="204720" x="4908550" y="4729163"/>
          <p14:tracePt t="204737" x="4943475" y="4751388"/>
          <p14:tracePt t="204753" x="4965700" y="4765675"/>
          <p14:tracePt t="204770" x="4972050" y="4772025"/>
          <p14:tracePt t="204786" x="5008563" y="4800600"/>
          <p14:tracePt t="204803" x="5022850" y="4814888"/>
          <p14:tracePt t="204819" x="5043488" y="4829175"/>
          <p14:tracePt t="204836" x="5057775" y="4843463"/>
          <p14:tracePt t="204853" x="5065713" y="4851400"/>
          <p14:tracePt t="204869" x="5072063" y="4865688"/>
          <p14:tracePt t="204886" x="5086350" y="4879975"/>
          <p14:tracePt t="204931" x="5094288" y="4886325"/>
          <p14:tracePt t="204939" x="5094288" y="4908550"/>
          <p14:tracePt t="204947" x="5094288" y="4922838"/>
          <p14:tracePt t="204955" x="5114925" y="4957763"/>
          <p14:tracePt t="204970" x="5122863" y="4979988"/>
          <p14:tracePt t="204986" x="5122863" y="4994275"/>
          <p14:tracePt t="205003" x="5122863" y="5008563"/>
          <p14:tracePt t="205019" x="5122863" y="5029200"/>
          <p14:tracePt t="205036" x="5122863" y="5051425"/>
          <p14:tracePt t="205052" x="5122863" y="5086350"/>
          <p14:tracePt t="205069" x="5122863" y="5108575"/>
          <p14:tracePt t="205085" x="5108575" y="5129213"/>
          <p14:tracePt t="205103" x="5108575" y="5151438"/>
          <p14:tracePt t="205119" x="5100638" y="5165725"/>
          <p14:tracePt t="205163" x="5094288" y="5172075"/>
          <p14:tracePt t="205171" x="5086350" y="5194300"/>
          <p14:tracePt t="205179" x="5080000" y="5200650"/>
          <p14:tracePt t="205185" x="5072063" y="5208588"/>
          <p14:tracePt t="205202" x="5057775" y="5229225"/>
          <p14:tracePt t="205219" x="5037138" y="5251450"/>
          <p14:tracePt t="205235" x="5014913" y="5272088"/>
          <p14:tracePt t="205252" x="4965700" y="5294313"/>
          <p14:tracePt t="205269" x="4894263" y="5322888"/>
          <p14:tracePt t="205285" x="4851400" y="5322888"/>
          <p14:tracePt t="205302" x="4814888" y="5322888"/>
          <p14:tracePt t="205319" x="4800600" y="5322888"/>
          <p14:tracePt t="205336" x="4786313" y="5322888"/>
          <p14:tracePt t="205371" x="4772025" y="5322888"/>
          <p14:tracePt t="205386" x="4743450" y="5322888"/>
          <p14:tracePt t="205387" x="4729163" y="5322888"/>
          <p14:tracePt t="205403" x="4686300" y="5322888"/>
          <p14:tracePt t="205418" x="4651375" y="5322888"/>
          <p14:tracePt t="205611" x="4643438" y="5322888"/>
          <p14:tracePt t="205643" x="4643438" y="5314950"/>
          <p14:tracePt t="205659" x="4643438" y="5300663"/>
          <p14:tracePt t="205691" x="4637088" y="5294313"/>
          <p14:tracePt t="205707" x="4637088" y="5286375"/>
          <p14:tracePt t="205891" x="4637088" y="5280025"/>
          <p14:tracePt t="205899" x="4637088" y="5257800"/>
          <p14:tracePt t="205907" x="4614863" y="5243513"/>
          <p14:tracePt t="205918" x="4608513" y="5237163"/>
          <p14:tracePt t="205935" x="4600575" y="5222875"/>
          <p14:tracePt t="205951" x="4594225" y="5214938"/>
          <p14:tracePt t="206075" x="4600575" y="5194300"/>
          <p14:tracePt t="206083" x="4629150" y="5186363"/>
          <p14:tracePt t="206091" x="4722813" y="5186363"/>
          <p14:tracePt t="206101" x="4886325" y="5186363"/>
          <p14:tracePt t="206118" x="5114925" y="5208588"/>
          <p14:tracePt t="206134" x="5322888" y="5237163"/>
          <p14:tracePt t="206151" x="5486400" y="5257800"/>
          <p14:tracePt t="206167" x="5580063" y="5280025"/>
          <p14:tracePt t="206184" x="5622925" y="5280025"/>
          <p14:tracePt t="206201" x="5657850" y="5286375"/>
          <p14:tracePt t="206218" x="5672138" y="5286375"/>
          <p14:tracePt t="206234" x="5722938" y="5286375"/>
          <p14:tracePt t="206251" x="5794375" y="5286375"/>
          <p14:tracePt t="206267" x="5857875" y="5286375"/>
          <p14:tracePt t="206284" x="5894388" y="5286375"/>
          <p14:tracePt t="206301" x="5922963" y="5286375"/>
          <p14:tracePt t="206317" x="5951538" y="5286375"/>
          <p14:tracePt t="206335" x="6008688" y="5286375"/>
          <p14:tracePt t="206350" x="6065838" y="5286375"/>
          <p14:tracePt t="206368" x="6122988" y="5286375"/>
          <p14:tracePt t="206384" x="6186488" y="5286375"/>
          <p14:tracePt t="206400" x="6223000" y="5286375"/>
          <p14:tracePt t="206418" x="6251575" y="5280025"/>
          <p14:tracePt t="206434" x="6294438" y="5280025"/>
          <p14:tracePt t="206451" x="6300788" y="5272088"/>
          <p14:tracePt t="206467" x="6337300" y="5243513"/>
          <p14:tracePt t="206484" x="6343650" y="5237163"/>
          <p14:tracePt t="206500" x="6357938" y="5229225"/>
          <p14:tracePt t="206517" x="6365875" y="5222875"/>
          <p14:tracePt t="206534" x="6372225" y="5214938"/>
          <p14:tracePt t="206551" x="6380163" y="5208588"/>
          <p14:tracePt t="206568" x="6386513" y="5194300"/>
          <p14:tracePt t="206584" x="6386513" y="5165725"/>
          <p14:tracePt t="206600" x="6394450" y="5151438"/>
          <p14:tracePt t="206616" x="6400800" y="5137150"/>
          <p14:tracePt t="206634" x="6400800" y="5122863"/>
          <p14:tracePt t="206650" x="6408738" y="5094288"/>
          <p14:tracePt t="206667" x="6408738" y="5057775"/>
          <p14:tracePt t="206683" x="6408738" y="5043488"/>
          <p14:tracePt t="206700" x="6408738" y="5014913"/>
          <p14:tracePt t="206717" x="6408738" y="4986338"/>
          <p14:tracePt t="206733" x="6408738" y="4965700"/>
          <p14:tracePt t="206750" x="6400800" y="4951413"/>
          <p14:tracePt t="206766" x="6400800" y="4943475"/>
          <p14:tracePt t="206803" x="6394450" y="4922838"/>
          <p14:tracePt t="206811" x="6394450" y="4914900"/>
          <p14:tracePt t="206817" x="6386513" y="4908550"/>
          <p14:tracePt t="206833" x="6386513" y="4900613"/>
          <p14:tracePt t="206898" x="6380163" y="4894263"/>
          <p14:tracePt t="206971" x="6372225" y="4894263"/>
          <p14:tracePt t="206979" x="6365875" y="4894263"/>
          <p14:tracePt t="206987" x="6351588" y="4900613"/>
          <p14:tracePt t="207051" x="6329363" y="4922838"/>
          <p14:tracePt t="207058" x="6329363" y="4929188"/>
          <p14:tracePt t="207075" x="6323013" y="4943475"/>
          <p14:tracePt t="207123" x="6323013" y="4957763"/>
          <p14:tracePt t="207131" x="6315075" y="4965700"/>
          <p14:tracePt t="207141" x="6315075" y="4972050"/>
          <p14:tracePt t="207149" x="6308725" y="4994275"/>
          <p14:tracePt t="207166" x="6308725" y="5000625"/>
          <p14:tracePt t="207183" x="6308725" y="5014913"/>
          <p14:tracePt t="207199" x="6308725" y="5043488"/>
          <p14:tracePt t="207216" x="6294438" y="5086350"/>
          <p14:tracePt t="207233" x="6294438" y="5114925"/>
          <p14:tracePt t="207249" x="6294438" y="5143500"/>
          <p14:tracePt t="207267" x="6294438" y="5165725"/>
          <p14:tracePt t="207282" x="6300788" y="5186363"/>
          <p14:tracePt t="207300" x="6308725" y="5208588"/>
          <p14:tracePt t="207316" x="6329363" y="5222875"/>
          <p14:tracePt t="207333" x="6337300" y="5229225"/>
          <p14:tracePt t="207349" x="6343650" y="5251450"/>
          <p14:tracePt t="207403" x="6357938" y="5257800"/>
          <p14:tracePt t="207411" x="6380163" y="5257800"/>
          <p14:tracePt t="207419" x="6386513" y="5257800"/>
          <p14:tracePt t="207427" x="6408738" y="5257800"/>
          <p14:tracePt t="207443" x="6423025" y="5257800"/>
          <p14:tracePt t="207449" x="6437313" y="5257800"/>
          <p14:tracePt t="207465" x="6465888" y="5257800"/>
          <p14:tracePt t="207482" x="6480175" y="5251450"/>
          <p14:tracePt t="207499" x="6486525" y="5251450"/>
          <p14:tracePt t="207515" x="6494463" y="5243513"/>
          <p14:tracePt t="207533" x="6500813" y="5222875"/>
          <p14:tracePt t="207549" x="6508750" y="5214938"/>
          <p14:tracePt t="207566" x="6523038" y="5200650"/>
          <p14:tracePt t="207582" x="6529388" y="5180013"/>
          <p14:tracePt t="207599" x="6543675" y="5157788"/>
          <p14:tracePt t="207615" x="6543675" y="5137150"/>
          <p14:tracePt t="207632" x="6543675" y="5129213"/>
          <p14:tracePt t="207648" x="6543675" y="5122863"/>
          <p14:tracePt t="207665" x="6543675" y="5100638"/>
          <p14:tracePt t="207682" x="6543675" y="5080000"/>
          <p14:tracePt t="207698" x="6543675" y="5057775"/>
          <p14:tracePt t="207716" x="6543675" y="5043488"/>
          <p14:tracePt t="207732" x="6515100" y="5008563"/>
          <p14:tracePt t="207749" x="6500813" y="4994275"/>
          <p14:tracePt t="207765" x="6465888" y="4972050"/>
          <p14:tracePt t="207782" x="6451600" y="4957763"/>
          <p14:tracePt t="207798" x="6437313" y="4943475"/>
          <p14:tracePt t="207816" x="6423025" y="4937125"/>
          <p14:tracePt t="207832" x="6408738" y="4929188"/>
          <p14:tracePt t="207875" x="6400800" y="4929188"/>
          <p14:tracePt t="207883" x="6386513" y="4929188"/>
          <p14:tracePt t="207890" x="6365875" y="4929188"/>
          <p14:tracePt t="207898" x="6329363" y="4914900"/>
          <p14:tracePt t="207915" x="6323013" y="4914900"/>
          <p14:tracePt t="207955" x="6300788" y="4914900"/>
          <p14:tracePt t="207963" x="6286500" y="4914900"/>
          <p14:tracePt t="207967" x="6280150" y="4914900"/>
          <p14:tracePt t="207981" x="6265863" y="4914900"/>
          <p14:tracePt t="207998" x="6251575" y="4914900"/>
          <p14:tracePt t="208015" x="6243638" y="4914900"/>
          <p14:tracePt t="208031" x="6229350" y="4929188"/>
          <p14:tracePt t="208049" x="6215063" y="4943475"/>
          <p14:tracePt t="208065" x="6208713" y="4951413"/>
          <p14:tracePt t="208081" x="6180138" y="4979988"/>
          <p14:tracePt t="208098" x="6172200" y="5014913"/>
          <p14:tracePt t="208115" x="6165850" y="5022850"/>
          <p14:tracePt t="208131" x="6165850" y="5043488"/>
          <p14:tracePt t="208147" x="6165850" y="5051425"/>
          <p14:tracePt t="208165" x="6165850" y="5057775"/>
          <p14:tracePt t="208181" x="6165850" y="5065713"/>
          <p14:tracePt t="208198" x="6165850" y="5080000"/>
          <p14:tracePt t="208215" x="6165850" y="5094288"/>
          <p14:tracePt t="208232" x="6165850" y="5100638"/>
          <p14:tracePt t="208248" x="6165850" y="5122863"/>
          <p14:tracePt t="208264" x="6165850" y="5137150"/>
          <p14:tracePt t="208281" x="6165850" y="5151438"/>
          <p14:tracePt t="208299" x="6172200" y="5165725"/>
          <p14:tracePt t="208315" x="6186488" y="5180013"/>
          <p14:tracePt t="208355" x="6186488" y="5194300"/>
          <p14:tracePt t="208368" x="6194425" y="5200650"/>
          <p14:tracePt t="208371" x="6208713" y="5214938"/>
          <p14:tracePt t="208403" x="6215063" y="5229225"/>
          <p14:tracePt t="208404" x="6223000" y="5229225"/>
          <p14:tracePt t="208451" x="6243638" y="5229225"/>
          <p14:tracePt t="208459" x="6257925" y="5229225"/>
          <p14:tracePt t="208467" x="6280150" y="5229225"/>
          <p14:tracePt t="208483" x="6286500" y="5229225"/>
          <p14:tracePt t="208484" x="6294438" y="5229225"/>
          <p14:tracePt t="208497" x="6329363" y="5229225"/>
          <p14:tracePt t="208513" x="6343650" y="5229225"/>
          <p14:tracePt t="208532" x="6365875" y="5229225"/>
          <p14:tracePt t="208548" x="6372225" y="5229225"/>
          <p14:tracePt t="208707" x="6357938" y="5229225"/>
          <p14:tracePt t="208714" x="6315075" y="5229225"/>
          <p14:tracePt t="208731" x="6237288" y="5251450"/>
          <p14:tracePt t="208731" x="6157913" y="5257800"/>
          <p14:tracePt t="208748" x="6043613" y="5265738"/>
          <p14:tracePt t="208764" x="5880100" y="5300663"/>
          <p14:tracePt t="208781" x="5743575" y="5314950"/>
          <p14:tracePt t="208797" x="5580063" y="5343525"/>
          <p14:tracePt t="208813" x="5451475" y="5365750"/>
          <p14:tracePt t="208830" x="5400675" y="5372100"/>
          <p14:tracePt t="208846" x="5322888" y="5386388"/>
          <p14:tracePt t="208864" x="5229225" y="5394325"/>
          <p14:tracePt t="208881" x="5143500" y="5414963"/>
          <p14:tracePt t="208897" x="4986338" y="5443538"/>
          <p14:tracePt t="208913" x="4808538" y="5480050"/>
          <p14:tracePt t="208930" x="4679950" y="5494338"/>
          <p14:tracePt t="208946" x="4514850" y="5514975"/>
          <p14:tracePt t="208964" x="4386263" y="5537200"/>
          <p14:tracePt t="208980" x="4229100" y="5551488"/>
          <p14:tracePt t="208996" x="3986213" y="5586413"/>
          <p14:tracePt t="209013" x="3671888" y="5629275"/>
          <p14:tracePt t="209030" x="3328988" y="5643563"/>
          <p14:tracePt t="209048" x="2879725" y="5643563"/>
          <p14:tracePt t="209063" x="2536825" y="5643563"/>
          <p14:tracePt t="209080" x="2200275" y="5643563"/>
          <p14:tracePt t="209096" x="1943100" y="5643563"/>
          <p14:tracePt t="209113" x="1736725" y="5637213"/>
          <p14:tracePt t="209129" x="1557338" y="5614988"/>
          <p14:tracePt t="209146" x="1443038" y="5594350"/>
          <p14:tracePt t="209164" x="1414463" y="5586413"/>
          <p14:tracePt t="209180" x="1385888" y="5580063"/>
          <p14:tracePt t="209197" x="1371600" y="5565775"/>
          <p14:tracePt t="209213" x="1322388" y="5543550"/>
          <p14:tracePt t="209231" x="1265238" y="5522913"/>
          <p14:tracePt t="209247" x="1208088" y="5508625"/>
          <p14:tracePt t="209263" x="1185863" y="5508625"/>
          <p14:tracePt t="209279" x="1179513" y="5500688"/>
          <p14:tracePt t="209296" x="1179513" y="5472113"/>
          <p14:tracePt t="209313" x="1179513" y="5414963"/>
          <p14:tracePt t="209330" x="1179513" y="5351463"/>
          <p14:tracePt t="209330" x="1179513" y="5322888"/>
          <p14:tracePt t="209348" x="1179513" y="5280025"/>
          <p14:tracePt t="209363" x="1179513" y="5237163"/>
          <p14:tracePt t="209380" x="1193800" y="5200650"/>
          <p14:tracePt t="209396" x="1222375" y="5137150"/>
          <p14:tracePt t="209413" x="1243013" y="5100638"/>
          <p14:tracePt t="209429" x="1271588" y="5043488"/>
          <p14:tracePt t="209447" x="1285875" y="5022850"/>
          <p14:tracePt t="209463" x="1308100" y="4994275"/>
          <p14:tracePt t="209480" x="1314450" y="4986338"/>
          <p14:tracePt t="209563" x="1322388" y="4979988"/>
          <p14:tracePt t="209579" x="1336675" y="4979988"/>
          <p14:tracePt t="209587" x="1343025" y="4979988"/>
          <p14:tracePt t="209597" x="1379538" y="4979988"/>
          <p14:tracePt t="209612" x="1393825" y="4979988"/>
          <p14:tracePt t="209629" x="1414463" y="4979988"/>
          <p14:tracePt t="209645" x="1436688" y="4979988"/>
          <p14:tracePt t="209663" x="1465263" y="4979988"/>
          <p14:tracePt t="209680" x="1479550" y="4979988"/>
          <p14:tracePt t="209696" x="1500188" y="4979988"/>
          <p14:tracePt t="209713" x="1514475" y="4979988"/>
          <p14:tracePt t="209729" x="1536700" y="4972050"/>
          <p14:tracePt t="209745" x="1543050" y="4965700"/>
          <p14:tracePt t="209762" x="1557338" y="4957763"/>
          <p14:tracePt t="211539" x="1557338" y="4951413"/>
          <p14:tracePt t="211547" x="1543050" y="4951413"/>
          <p14:tracePt t="211555" x="1528763" y="4951413"/>
          <p14:tracePt t="211563" x="1493838" y="4951413"/>
          <p14:tracePt t="211576" x="1450975" y="4957763"/>
          <p14:tracePt t="211593" x="1408113" y="4972050"/>
          <p14:tracePt t="211610" x="1350963" y="4986338"/>
          <p14:tracePt t="211626" x="1279525" y="5008563"/>
          <p14:tracePt t="211643" x="1271588" y="5008563"/>
          <p14:tracePt t="211659" x="1250950" y="5014913"/>
          <p14:tracePt t="211677" x="1243013" y="5014913"/>
          <p14:tracePt t="211693" x="1236663" y="5014913"/>
          <p14:tracePt t="211709" x="1228725" y="5014913"/>
          <p14:tracePt t="211726" x="1214438" y="5014913"/>
          <p14:tracePt t="211743" x="1208088" y="5014913"/>
          <p14:tracePt t="211779" x="1200150" y="5014913"/>
          <p14:tracePt t="211795" x="1193800" y="5014913"/>
          <p14:tracePt t="211796" x="1179513" y="5014913"/>
          <p14:tracePt t="211809" x="1171575" y="5014913"/>
          <p14:tracePt t="211826" x="1136650" y="5014913"/>
          <p14:tracePt t="211843" x="1122363" y="5014913"/>
          <p14:tracePt t="211923" x="1114425" y="5014913"/>
          <p14:tracePt t="211931" x="1085850" y="5014913"/>
          <p14:tracePt t="211934" x="1079500" y="5014913"/>
          <p14:tracePt t="211942" x="1065213" y="5029200"/>
          <p14:tracePt t="211959" x="1050925" y="5051425"/>
          <p14:tracePt t="211976" x="1050925" y="5057775"/>
          <p14:tracePt t="212019" x="1050925" y="5065713"/>
          <p14:tracePt t="212035" x="1050925" y="5072063"/>
          <p14:tracePt t="212051" x="1050925" y="5080000"/>
          <p14:tracePt t="212067" x="1050925" y="5100638"/>
          <p14:tracePt t="212075" x="1050925" y="5108575"/>
          <p14:tracePt t="212075" x="1050925" y="5114925"/>
          <p14:tracePt t="212083" x="1050925" y="5122863"/>
          <p14:tracePt t="212092" x="1050925" y="5137150"/>
          <p14:tracePt t="212109" x="1050925" y="5151438"/>
          <p14:tracePt t="212125" x="1057275" y="5157788"/>
          <p14:tracePt t="212142" x="1065213" y="5165725"/>
          <p14:tracePt t="212219" x="1071563" y="5165725"/>
          <p14:tracePt t="212283" x="1079500" y="5165725"/>
          <p14:tracePt t="212300" x="1085850" y="5165725"/>
          <p14:tracePt t="212315" x="1093788" y="5172075"/>
          <p14:tracePt t="214019" x="1093788" y="5157788"/>
          <p14:tracePt t="214027" x="1100138" y="5137150"/>
          <p14:tracePt t="214059" x="1100138" y="5129213"/>
          <p14:tracePt t="214067" x="1100138" y="5108575"/>
          <p14:tracePt t="214075" x="1100138" y="5086350"/>
          <p14:tracePt t="214089" x="1100138" y="5057775"/>
          <p14:tracePt t="214106" x="1122363" y="5029200"/>
          <p14:tracePt t="214106" x="0" y="0"/>
        </p14:tracePtLst>
        <p14:tracePtLst>
          <p14:tracePt t="214274" x="1128713" y="4957763"/>
          <p14:tracePt t="214571" x="1136650" y="4957763"/>
          <p14:tracePt t="214572" x="1150938" y="4957763"/>
          <p14:tracePt t="214589" x="1165225" y="4957763"/>
          <p14:tracePt t="214589" x="1200150" y="4957763"/>
          <p14:tracePt t="214606" x="1243013" y="4957763"/>
          <p14:tracePt t="214622" x="1257300" y="4957763"/>
          <p14:tracePt t="214639" x="1293813" y="4957763"/>
          <p14:tracePt t="214655" x="1314450" y="4957763"/>
          <p14:tracePt t="214672" x="1328738" y="4972050"/>
          <p14:tracePt t="214689" x="1328738" y="4979988"/>
          <p14:tracePt t="214705" x="1328738" y="5008563"/>
          <p14:tracePt t="214747" x="1328738" y="5014913"/>
          <p14:tracePt t="214779" x="1328738" y="5029200"/>
          <p14:tracePt t="214787" x="1322388" y="5037138"/>
          <p14:tracePt t="214793" x="1314450" y="5051425"/>
          <p14:tracePt t="214805" x="1293813" y="5072063"/>
          <p14:tracePt t="214822" x="1279525" y="5086350"/>
          <p14:tracePt t="214838" x="1271588" y="5108575"/>
          <p14:tracePt t="214855" x="1250950" y="5137150"/>
          <p14:tracePt t="214899" x="1243013" y="5143500"/>
          <p14:tracePt t="214939" x="1243013" y="5151438"/>
          <p14:tracePt t="214979" x="1243013" y="5165725"/>
          <p14:tracePt t="215019" x="1243013" y="5172075"/>
          <p14:tracePt t="215027" x="1250950" y="5180013"/>
          <p14:tracePt t="215043" x="1257300" y="5180013"/>
          <p14:tracePt t="215052" x="1279525" y="5186363"/>
          <p14:tracePt t="215075" x="1293813" y="5186363"/>
          <p14:tracePt t="215083" x="1314450" y="5186363"/>
          <p14:tracePt t="215089" x="1328738" y="5194300"/>
          <p14:tracePt t="215104" x="1336675" y="5194300"/>
          <p14:tracePt t="215121" x="1350963" y="5194300"/>
          <p14:tracePt t="215138" x="1357313" y="5194300"/>
          <p14:tracePt t="215355" x="1371600" y="5194300"/>
          <p14:tracePt t="215363" x="1400175" y="5194300"/>
          <p14:tracePt t="215371" x="1450975" y="5194300"/>
          <p14:tracePt t="215380" x="1508125" y="5194300"/>
          <p14:tracePt t="215388" x="1643063" y="5194300"/>
          <p14:tracePt t="215405" x="1851025" y="5194300"/>
          <p14:tracePt t="215421" x="2408238" y="5194300"/>
          <p14:tracePt t="215438" x="3214688" y="5194300"/>
          <p14:tracePt t="215454" x="3829050" y="5229225"/>
          <p14:tracePt t="215471" x="4457700" y="5229225"/>
          <p14:tracePt t="215487" x="4886325" y="5251450"/>
          <p14:tracePt t="215504" x="5194300" y="5280025"/>
          <p14:tracePt t="215521" x="5486400" y="5329238"/>
          <p14:tracePt t="215538" x="5829300" y="5380038"/>
          <p14:tracePt t="215554" x="6394450" y="5380038"/>
          <p14:tracePt t="215572" x="6700838" y="5380038"/>
          <p14:tracePt t="215587" x="6908800" y="5380038"/>
          <p14:tracePt t="215604" x="7000875" y="5380038"/>
          <p14:tracePt t="215621" x="7051675" y="5372100"/>
          <p14:tracePt t="215637" x="7065963" y="5365750"/>
          <p14:tracePt t="215771" x="7072313" y="5357813"/>
          <p14:tracePt t="215787" x="7072313" y="5343525"/>
          <p14:tracePt t="215803" x="7065963" y="5337175"/>
          <p14:tracePt t="215843" x="7037388" y="5329238"/>
          <p14:tracePt t="215851" x="7023100" y="5329238"/>
          <p14:tracePt t="215867" x="7000875" y="5314950"/>
          <p14:tracePt t="215871" x="6965950" y="5294313"/>
          <p14:tracePt t="215887" x="6915150" y="5272088"/>
          <p14:tracePt t="215903" x="6900863" y="5272088"/>
          <p14:tracePt t="215921" x="6858000" y="5243513"/>
          <p14:tracePt t="215937" x="6837363" y="5237163"/>
          <p14:tracePt t="215954" x="6786563" y="5229225"/>
          <p14:tracePt t="215970" x="6729413" y="5194300"/>
          <p14:tracePt t="215987" x="6708775" y="5186363"/>
          <p14:tracePt t="216003" x="6700838" y="5186363"/>
          <p14:tracePt t="216020" x="6694488" y="5186363"/>
          <p14:tracePt t="216036" x="6672263" y="5180013"/>
          <p14:tracePt t="216054" x="6665913" y="5172075"/>
          <p14:tracePt t="216069" x="6643688" y="5165725"/>
          <p14:tracePt t="216086" x="6629400" y="5165725"/>
          <p14:tracePt t="216103" x="6623050" y="5165725"/>
          <p14:tracePt t="216120" x="6615113" y="5157788"/>
          <p14:tracePt t="216137" x="6594475" y="5157788"/>
          <p14:tracePt t="216153" x="6565900" y="5157788"/>
          <p14:tracePt t="216170" x="6543675" y="5157788"/>
          <p14:tracePt t="216186" x="6486525" y="5129213"/>
          <p14:tracePt t="216203" x="6465888" y="5129213"/>
          <p14:tracePt t="216219" x="6443663" y="5129213"/>
          <p14:tracePt t="216236" x="6408738" y="5129213"/>
          <p14:tracePt t="216253" x="6386513" y="5129213"/>
          <p14:tracePt t="216269" x="6380163" y="5129213"/>
          <p14:tracePt t="216286" x="6365875" y="5129213"/>
          <p14:tracePt t="216303" x="6343650" y="5129213"/>
          <p14:tracePt t="216320" x="6308725" y="5129213"/>
          <p14:tracePt t="216336" x="6294438" y="5129213"/>
          <p14:tracePt t="216353" x="6286500" y="5129213"/>
          <p14:tracePt t="216386" x="6265863" y="5122863"/>
          <p14:tracePt t="216427" x="6257925" y="5122863"/>
          <p14:tracePt t="216434" x="6243638" y="5122863"/>
          <p14:tracePt t="216443" x="6215063" y="5108575"/>
          <p14:tracePt t="216483" x="6208713" y="5108575"/>
          <p14:tracePt t="216491" x="6172200" y="5094288"/>
          <p14:tracePt t="216507" x="6165850" y="5086350"/>
          <p14:tracePt t="216515" x="6157913" y="5086350"/>
          <p14:tracePt t="216523" x="6137275" y="5072063"/>
          <p14:tracePt t="216537" x="6100763" y="5065713"/>
          <p14:tracePt t="216552" x="6065838" y="5037138"/>
          <p14:tracePt t="216569" x="6051550" y="5037138"/>
          <p14:tracePt t="216586" x="6037263" y="5022850"/>
          <p14:tracePt t="216602" x="6015038" y="5008563"/>
          <p14:tracePt t="216620" x="6008688" y="5000625"/>
          <p14:tracePt t="216636" x="6000750" y="4979988"/>
          <p14:tracePt t="216653" x="5986463" y="4965700"/>
          <p14:tracePt t="216668" x="5980113" y="4943475"/>
          <p14:tracePt t="216686" x="5980113" y="4929188"/>
          <p14:tracePt t="216702" x="5980113" y="4914900"/>
          <p14:tracePt t="216719" x="5980113" y="4894263"/>
          <p14:tracePt t="216736" x="5980113" y="4879975"/>
          <p14:tracePt t="216752" x="5980113" y="4865688"/>
          <p14:tracePt t="216769" x="5980113" y="4857750"/>
          <p14:tracePt t="216785" x="5980113" y="4851400"/>
          <p14:tracePt t="216802" x="5986463" y="4814888"/>
          <p14:tracePt t="216818" x="5994400" y="4808538"/>
          <p14:tracePt t="216836" x="6000750" y="4800600"/>
          <p14:tracePt t="216852" x="6029325" y="4794250"/>
          <p14:tracePt t="216891" x="6057900" y="4772025"/>
          <p14:tracePt t="216899" x="6072188" y="4772025"/>
          <p14:tracePt t="216899" x="6100763" y="4765675"/>
          <p14:tracePt t="216907" x="6108700" y="4765675"/>
          <p14:tracePt t="216918" x="6137275" y="4757738"/>
          <p14:tracePt t="216935" x="6165850" y="4757738"/>
          <p14:tracePt t="216952" x="6200775" y="4751388"/>
          <p14:tracePt t="216969" x="6243638" y="4751388"/>
          <p14:tracePt t="216986" x="6265863" y="4729163"/>
          <p14:tracePt t="217002" x="6280150" y="4729163"/>
          <p14:tracePt t="217019" x="6286500" y="4729163"/>
          <p14:tracePt t="217035" x="6308725" y="4729163"/>
          <p14:tracePt t="217051" x="6315075" y="4729163"/>
          <p14:tracePt t="217069" x="6343650" y="4729163"/>
          <p14:tracePt t="217085" x="6365875" y="4729163"/>
          <p14:tracePt t="217102" x="6400800" y="4743450"/>
          <p14:tracePt t="217147" x="6408738" y="4743450"/>
          <p14:tracePt t="217155" x="6429375" y="4743450"/>
          <p14:tracePt t="217163" x="6451600" y="4751388"/>
          <p14:tracePt t="217168" x="6486525" y="4765675"/>
          <p14:tracePt t="217185" x="6529388" y="4786313"/>
          <p14:tracePt t="217201" x="6551613" y="4794250"/>
          <p14:tracePt t="217201" x="6565900" y="4794250"/>
          <p14:tracePt t="217220" x="6594475" y="4808538"/>
          <p14:tracePt t="217235" x="6608763" y="4814888"/>
          <p14:tracePt t="217252" x="6615113" y="4814888"/>
          <p14:tracePt t="217268" x="6629400" y="4822825"/>
          <p14:tracePt t="217323" x="6637338" y="4829175"/>
          <p14:tracePt t="217355" x="6637338" y="4843463"/>
          <p14:tracePt t="217363" x="6637338" y="4851400"/>
          <p14:tracePt t="217371" x="6637338" y="4865688"/>
          <p14:tracePt t="217385" x="6637338" y="4879975"/>
          <p14:tracePt t="217386" x="6637338" y="4922838"/>
          <p14:tracePt t="217401" x="6637338" y="4943475"/>
          <p14:tracePt t="217418" x="6637338" y="4965700"/>
          <p14:tracePt t="217435" x="6637338" y="4979988"/>
          <p14:tracePt t="217507" x="6629400" y="4986338"/>
          <p14:tracePt t="217539" x="6623050" y="4994275"/>
          <p14:tracePt t="217547" x="6615113" y="5008563"/>
          <p14:tracePt t="217555" x="6608763" y="5014913"/>
          <p14:tracePt t="217570" x="6586538" y="5029200"/>
          <p14:tracePt t="217587" x="6580188" y="5037138"/>
          <p14:tracePt t="217603" x="6572250" y="5037138"/>
          <p14:tracePt t="217617" x="6565900" y="5037138"/>
          <p14:tracePt t="217618" x="6551613" y="5051425"/>
          <p14:tracePt t="217634" x="6529388" y="5057775"/>
          <p14:tracePt t="217651" x="6515100" y="5057775"/>
          <p14:tracePt t="217668" x="6486525" y="5065713"/>
          <p14:tracePt t="217684" x="6451600" y="5065713"/>
          <p14:tracePt t="217701" x="6400800" y="5072063"/>
          <p14:tracePt t="217717" x="6372225" y="5072063"/>
          <p14:tracePt t="217734" x="6357938" y="5072063"/>
          <p14:tracePt t="217751" x="6337300" y="5072063"/>
          <p14:tracePt t="217768" x="6308725" y="5094288"/>
          <p14:tracePt t="217784" x="6280150" y="5094288"/>
          <p14:tracePt t="217851" x="6272213" y="5094288"/>
          <p14:tracePt t="218003" x="6265863" y="5094288"/>
          <p14:tracePt t="218011" x="6251575" y="5094288"/>
          <p14:tracePt t="218019" x="6237288" y="5094288"/>
          <p14:tracePt t="218034" x="6200775" y="5086350"/>
          <p14:tracePt t="218050" x="6186488" y="5080000"/>
          <p14:tracePt t="218067" x="6157913" y="5057775"/>
          <p14:tracePt t="218083" x="6137275" y="5051425"/>
          <p14:tracePt t="218101" x="6122988" y="5051425"/>
          <p14:tracePt t="218117" x="6115050" y="5043488"/>
          <p14:tracePt t="218134" x="6100763" y="5037138"/>
          <p14:tracePt t="218150" x="6080125" y="5029200"/>
          <p14:tracePt t="218167" x="6065838" y="5014913"/>
          <p14:tracePt t="218183" x="6051550" y="5014913"/>
          <p14:tracePt t="218200" x="6043613" y="5008563"/>
          <p14:tracePt t="218217" x="6037263" y="5000625"/>
          <p14:tracePt t="218323" x="6029325" y="4994275"/>
          <p14:tracePt t="218331" x="6029325" y="4986338"/>
          <p14:tracePt t="218339" x="6015038" y="4972050"/>
          <p14:tracePt t="218379" x="6015038" y="4957763"/>
          <p14:tracePt t="218387" x="6022975" y="4929188"/>
          <p14:tracePt t="218403" x="6029325" y="4922838"/>
          <p14:tracePt t="218416" x="6051550" y="4908550"/>
          <p14:tracePt t="218419" x="6065838" y="4894263"/>
          <p14:tracePt t="218433" x="6065838" y="4886325"/>
          <p14:tracePt t="218450" x="6094413" y="4872038"/>
          <p14:tracePt t="218450" x="6100763" y="4865688"/>
          <p14:tracePt t="218468" x="6129338" y="4857750"/>
          <p14:tracePt t="218484" x="6143625" y="4851400"/>
          <p14:tracePt t="218500" x="6186488" y="4829175"/>
          <p14:tracePt t="218517" x="6200775" y="4822825"/>
          <p14:tracePt t="218533" x="6208713" y="4822825"/>
          <p14:tracePt t="218579" x="6215063" y="4822825"/>
          <p14:tracePt t="218587" x="6223000" y="4822825"/>
          <p14:tracePt t="218595" x="6229350" y="4822825"/>
          <p14:tracePt t="218603" x="6243638" y="4822825"/>
          <p14:tracePt t="218616" x="6257925" y="4814888"/>
          <p14:tracePt t="218633" x="6280150" y="4814888"/>
          <p14:tracePt t="218649" x="6300788" y="4808538"/>
          <p14:tracePt t="218649" x="6308725" y="4808538"/>
          <p14:tracePt t="218683" x="6329363" y="4808538"/>
          <p14:tracePt t="218683" x="6357938" y="4808538"/>
          <p14:tracePt t="218699" x="6429375" y="4822825"/>
          <p14:tracePt t="218715" x="6508750" y="4829175"/>
          <p14:tracePt t="218733" x="6565900" y="4829175"/>
          <p14:tracePt t="218749" x="6580188" y="4829175"/>
          <p14:tracePt t="218835" x="6543675" y="4851400"/>
          <p14:tracePt t="218837" x="6472238" y="4879975"/>
          <p14:tracePt t="218851" x="6400800" y="4879975"/>
          <p14:tracePt t="218859" x="6315075" y="4886325"/>
          <p14:tracePt t="218867" x="6037263" y="4900613"/>
          <p14:tracePt t="218867" x="5915025" y="4900613"/>
          <p14:tracePt t="218884" x="5643563" y="4900613"/>
          <p14:tracePt t="218899" x="5386388" y="4900613"/>
          <p14:tracePt t="218916" x="5165725" y="4900613"/>
          <p14:tracePt t="218932" x="4979988" y="4900613"/>
          <p14:tracePt t="218949" x="4772025" y="4900613"/>
          <p14:tracePt t="218965" x="4529138" y="4900613"/>
          <p14:tracePt t="218982" x="4322763" y="4886325"/>
          <p14:tracePt t="218999" x="4108450" y="4857750"/>
          <p14:tracePt t="219016" x="3900488" y="4843463"/>
          <p14:tracePt t="219033" x="3665538" y="4843463"/>
          <p14:tracePt t="219049" x="3457575" y="4843463"/>
          <p14:tracePt t="219066" x="3214688" y="4814888"/>
          <p14:tracePt t="219082" x="2900363" y="4814888"/>
          <p14:tracePt t="219099" x="2693988" y="4800600"/>
          <p14:tracePt t="219116" x="2557463" y="4800600"/>
          <p14:tracePt t="219132" x="2465388" y="4800600"/>
          <p14:tracePt t="219149" x="2357438" y="4800600"/>
          <p14:tracePt t="219165" x="2257425" y="4800600"/>
          <p14:tracePt t="219182" x="2179638" y="4800600"/>
          <p14:tracePt t="219198" x="2100263" y="4829175"/>
          <p14:tracePt t="219215" x="1985963" y="4865688"/>
          <p14:tracePt t="219232" x="1885950" y="4879975"/>
          <p14:tracePt t="219249" x="1779588" y="4879975"/>
          <p14:tracePt t="219265" x="1700213" y="4914900"/>
          <p14:tracePt t="219282" x="1651000" y="4922838"/>
          <p14:tracePt t="219299" x="1614488" y="4929188"/>
          <p14:tracePt t="219316" x="1585913" y="4937125"/>
          <p14:tracePt t="219332" x="1536700" y="4957763"/>
          <p14:tracePt t="219348" x="1471613" y="4979988"/>
          <p14:tracePt t="219366" x="1371600" y="5022850"/>
          <p14:tracePt t="219382" x="1314450" y="5043488"/>
          <p14:tracePt t="219399" x="1279525" y="5057775"/>
          <p14:tracePt t="219414" x="1271588" y="5065713"/>
          <p14:tracePt t="219451" x="1265238" y="5065713"/>
          <p14:tracePt t="219459" x="1236663" y="5065713"/>
          <p14:tracePt t="219467" x="1222375" y="5065713"/>
          <p14:tracePt t="219481" x="1193800" y="5065713"/>
          <p14:tracePt t="219498" x="1185863" y="5065713"/>
          <p14:tracePt t="219555" x="1179513" y="5065713"/>
          <p14:tracePt t="219587" x="1179513" y="5057775"/>
          <p14:tracePt t="219595" x="1179513" y="5037138"/>
          <p14:tracePt t="219603" x="1179513" y="5014913"/>
          <p14:tracePt t="219611" x="1179513" y="5008563"/>
          <p14:tracePt t="219617" x="1179513" y="4979988"/>
          <p14:tracePt t="219631" x="1179513" y="4943475"/>
          <p14:tracePt t="219648" x="1185863" y="4922838"/>
          <p14:tracePt t="219665" x="1200150" y="4908550"/>
          <p14:tracePt t="219681" x="1208088" y="4900613"/>
          <p14:tracePt t="219698" x="1214438" y="4894263"/>
          <p14:tracePt t="219739" x="1222375" y="4894263"/>
          <p14:tracePt t="219747" x="1228725" y="4894263"/>
          <p14:tracePt t="219755" x="1250950" y="4894263"/>
          <p14:tracePt t="219765" x="1271588" y="4894263"/>
          <p14:tracePt t="219781" x="1279525" y="4894263"/>
          <p14:tracePt t="219797" x="1293813" y="4894263"/>
          <p14:tracePt t="219814" x="1308100" y="4894263"/>
          <p14:tracePt t="219859" x="1314450" y="4894263"/>
          <p14:tracePt t="219867" x="1328738" y="4894263"/>
          <p14:tracePt t="219881" x="1336675" y="4894263"/>
          <p14:tracePt t="219882" x="1350963" y="4894263"/>
          <p14:tracePt t="219897" x="1385888" y="4894263"/>
          <p14:tracePt t="219931" x="1393825" y="4894263"/>
          <p14:tracePt t="219931" x="1408113" y="4894263"/>
          <p14:tracePt t="219948" x="1422400" y="4894263"/>
          <p14:tracePt t="219965" x="1443038" y="4894263"/>
          <p14:tracePt t="219981" x="1465263" y="4908550"/>
          <p14:tracePt t="219998" x="1508125" y="4908550"/>
          <p14:tracePt t="220014" x="1543050" y="4914900"/>
          <p14:tracePt t="220032" x="1571625" y="4914900"/>
          <p14:tracePt t="220047" x="1614488" y="4914900"/>
          <p14:tracePt t="220064" x="1671638" y="4914900"/>
          <p14:tracePt t="220080" x="1765300" y="4914900"/>
          <p14:tracePt t="220097" x="1922463" y="4914900"/>
          <p14:tracePt t="220115" x="2008188" y="4914900"/>
          <p14:tracePt t="220115" x="2051050" y="4914900"/>
          <p14:tracePt t="220131" x="2093913" y="4914900"/>
          <p14:tracePt t="220147" x="2136775" y="4914900"/>
          <p14:tracePt t="220164" x="2185988" y="4914900"/>
          <p14:tracePt t="220181" x="2279650" y="4914900"/>
          <p14:tracePt t="220197" x="2386013" y="4922838"/>
          <p14:tracePt t="220214" x="2565400" y="4937125"/>
          <p14:tracePt t="220230" x="2722563" y="4937125"/>
          <p14:tracePt t="220247" x="2871788" y="4937125"/>
          <p14:tracePt t="220263" x="2986088" y="4937125"/>
          <p14:tracePt t="220281" x="3071813" y="4937125"/>
          <p14:tracePt t="220297" x="3136900" y="4937125"/>
          <p14:tracePt t="220314" x="3294063" y="4937125"/>
          <p14:tracePt t="220331" x="3386138" y="4937125"/>
          <p14:tracePt t="220347" x="3451225" y="4937125"/>
          <p14:tracePt t="220364" x="3529013" y="4937125"/>
          <p14:tracePt t="220380" x="3614738" y="4937125"/>
          <p14:tracePt t="220397" x="3686175" y="4937125"/>
          <p14:tracePt t="220413" x="3736975" y="4937125"/>
          <p14:tracePt t="220431" x="3808413" y="4937125"/>
          <p14:tracePt t="220447" x="3857625" y="4937125"/>
          <p14:tracePt t="220463" x="3871913" y="4937125"/>
          <p14:tracePt t="220611" x="3857625" y="4937125"/>
          <p14:tracePt t="220611" x="3851275" y="4937125"/>
          <p14:tracePt t="220627" x="3836988" y="4957763"/>
          <p14:tracePt t="220635" x="3829050" y="4957763"/>
          <p14:tracePt t="220647" x="3822700" y="4957763"/>
          <p14:tracePt t="220651" x="3786188" y="4965700"/>
          <p14:tracePt t="220663" x="3743325" y="4972050"/>
          <p14:tracePt t="220680" x="3686175" y="4979988"/>
          <p14:tracePt t="220697" x="3629025" y="5008563"/>
          <p14:tracePt t="220713" x="3608388" y="5008563"/>
          <p14:tracePt t="220713" x="3600450" y="5008563"/>
          <p14:tracePt t="220746" x="3571875" y="5008563"/>
          <p14:tracePt t="220747" x="3557588" y="5008563"/>
          <p14:tracePt t="220763" x="3522663" y="5008563"/>
          <p14:tracePt t="220780" x="3465513" y="5008563"/>
          <p14:tracePt t="220796" x="3429000" y="5008563"/>
          <p14:tracePt t="220814" x="3408363" y="5008563"/>
          <p14:tracePt t="220829" x="3400425" y="5008563"/>
          <p14:tracePt t="220846" x="3394075" y="5008563"/>
          <p14:tracePt t="220863" x="3371850" y="5008563"/>
          <p14:tracePt t="220881" x="3343275" y="5000625"/>
          <p14:tracePt t="220896" x="3322638" y="5000625"/>
          <p14:tracePt t="220913" x="3300413" y="4994275"/>
          <p14:tracePt t="221059" x="3314700" y="4986338"/>
          <p14:tracePt t="221074" x="3343275" y="4965700"/>
          <p14:tracePt t="221083" x="3351213" y="4965700"/>
          <p14:tracePt t="221091" x="3365500" y="4965700"/>
          <p14:tracePt t="221099" x="3408363" y="4957763"/>
          <p14:tracePt t="221113" x="3465513" y="4937125"/>
          <p14:tracePt t="221129" x="3529013" y="4937125"/>
          <p14:tracePt t="221146" x="3594100" y="4914900"/>
          <p14:tracePt t="221162" x="3722688" y="4908550"/>
          <p14:tracePt t="221180" x="3800475" y="4894263"/>
          <p14:tracePt t="221196" x="3857625" y="4886325"/>
          <p14:tracePt t="221213" x="3900488" y="4886325"/>
          <p14:tracePt t="221229" x="3914775" y="4886325"/>
          <p14:tracePt t="221246" x="3922713" y="4886325"/>
          <p14:tracePt t="221795" x="3937000" y="4886325"/>
          <p14:tracePt t="221803" x="3979863" y="4886325"/>
          <p14:tracePt t="221806" x="4008438" y="4886325"/>
          <p14:tracePt t="221811" x="4071938" y="4886325"/>
          <p14:tracePt t="221829" x="4286250" y="4943475"/>
          <p14:tracePt t="221845" x="4465638" y="4979988"/>
          <p14:tracePt t="221861" x="4714875" y="5051425"/>
          <p14:tracePt t="221878" x="4922838" y="5100638"/>
          <p14:tracePt t="221895" x="5072063" y="5137150"/>
          <p14:tracePt t="221911" x="5222875" y="5186363"/>
          <p14:tracePt t="221928" x="5365750" y="5214938"/>
          <p14:tracePt t="221944" x="5529263" y="5251450"/>
          <p14:tracePt t="221961" x="5686425" y="5272088"/>
          <p14:tracePt t="221977" x="5922963" y="5337175"/>
          <p14:tracePt t="221995" x="6037263" y="5372100"/>
          <p14:tracePt t="222012" x="6094413" y="5380038"/>
          <p14:tracePt t="222028" x="6172200" y="5380038"/>
          <p14:tracePt t="222045" x="6223000" y="5380038"/>
          <p14:tracePt t="222061" x="6300788" y="5380038"/>
          <p14:tracePt t="222078" x="6372225" y="5380038"/>
          <p14:tracePt t="222094" x="6494463" y="5380038"/>
          <p14:tracePt t="222112" x="6651625" y="5380038"/>
          <p14:tracePt t="222128" x="6786563" y="5380038"/>
          <p14:tracePt t="222144" x="6880225" y="5380038"/>
          <p14:tracePt t="222160" x="6923088" y="5380038"/>
          <p14:tracePt t="222178" x="6943725" y="5380038"/>
          <p14:tracePt t="222194" x="6951663" y="5380038"/>
          <p14:tracePt t="222243" x="6958013" y="5380038"/>
          <p14:tracePt t="222257" x="6986588" y="5380038"/>
          <p14:tracePt t="222267" x="6994525" y="5380038"/>
          <p14:tracePt t="222299" x="7000875" y="5380038"/>
          <p14:tracePt t="222315" x="7015163" y="5372100"/>
          <p14:tracePt t="222443" x="6980238" y="5372100"/>
          <p14:tracePt t="222451" x="6915150" y="5386388"/>
          <p14:tracePt t="222459" x="6858000" y="5400675"/>
          <p14:tracePt t="222467" x="6743700" y="5437188"/>
          <p14:tracePt t="222477" x="6637338" y="5443538"/>
          <p14:tracePt t="222493" x="6508750" y="5465763"/>
          <p14:tracePt t="222510" x="6351588" y="5494338"/>
          <p14:tracePt t="222527" x="6108700" y="5494338"/>
          <p14:tracePt t="222544" x="5708650" y="5494338"/>
          <p14:tracePt t="222561" x="5200650" y="5508625"/>
          <p14:tracePt t="222577" x="4708525" y="5508625"/>
          <p14:tracePt t="222594" x="4251325" y="5508625"/>
          <p14:tracePt t="222610" x="3708400" y="5508625"/>
          <p14:tracePt t="222628" x="3351213" y="5508625"/>
          <p14:tracePt t="222643" x="3008313" y="5508625"/>
          <p14:tracePt t="222661" x="2614613" y="5508625"/>
          <p14:tracePt t="222677" x="2271713" y="5508625"/>
          <p14:tracePt t="222693" x="1971675" y="5508625"/>
          <p14:tracePt t="222710" x="1679575" y="5508625"/>
          <p14:tracePt t="222727" x="1422400" y="5508625"/>
          <p14:tracePt t="222744" x="1300163" y="5508625"/>
          <p14:tracePt t="222760" x="1257300" y="5508625"/>
          <p14:tracePt t="223026" x="1285875" y="5508625"/>
          <p14:tracePt t="223034" x="1308100" y="5508625"/>
          <p14:tracePt t="223043" x="1350963" y="5508625"/>
          <p14:tracePt t="223050" x="1408113" y="5494338"/>
          <p14:tracePt t="223067" x="1471613" y="5494338"/>
          <p14:tracePt t="223077" x="1543050" y="5486400"/>
          <p14:tracePt t="223093" x="1643063" y="5472113"/>
          <p14:tracePt t="223111" x="1822450" y="5465763"/>
          <p14:tracePt t="223126" x="2028825" y="5437188"/>
          <p14:tracePt t="223143" x="2308225" y="5422900"/>
          <p14:tracePt t="223159" x="2614613" y="5408613"/>
          <p14:tracePt t="223176" x="2936875" y="5408613"/>
          <p14:tracePt t="223193" x="3228975" y="5408613"/>
          <p14:tracePt t="223209" x="3565525" y="5408613"/>
          <p14:tracePt t="223209" x="3722688" y="5408613"/>
          <p14:tracePt t="223227" x="3994150" y="5408613"/>
          <p14:tracePt t="223243" x="4237038" y="5408613"/>
          <p14:tracePt t="223260" x="4422775" y="5408613"/>
          <p14:tracePt t="223276" x="4594225" y="5408613"/>
          <p14:tracePt t="223292" x="4722813" y="5408613"/>
          <p14:tracePt t="223309" x="4829175" y="5429250"/>
          <p14:tracePt t="223326" x="4979988" y="5437188"/>
          <p14:tracePt t="223343" x="5157788" y="5451475"/>
          <p14:tracePt t="223359" x="5314950" y="5451475"/>
          <p14:tracePt t="223377" x="5408613" y="5451475"/>
          <p14:tracePt t="223392" x="5451475" y="5451475"/>
          <p14:tracePt t="223409" x="5465763" y="5451475"/>
          <p14:tracePt t="223425" x="5472113" y="5451475"/>
          <p14:tracePt t="223442" x="5494338" y="5451475"/>
          <p14:tracePt t="223460" x="5529263" y="5451475"/>
          <p14:tracePt t="223507" x="5543550" y="5451475"/>
          <p14:tracePt t="223587" x="5551488" y="5443538"/>
          <p14:tracePt t="224499" x="5557838" y="5437188"/>
          <p14:tracePt t="224507" x="5586413" y="5414963"/>
          <p14:tracePt t="224516" x="5600700" y="5400675"/>
          <p14:tracePt t="224524" x="5629275" y="5394325"/>
          <p14:tracePt t="224541" x="5657850" y="5372100"/>
          <p14:tracePt t="224558" x="5686425" y="5351463"/>
          <p14:tracePt t="224574" x="5708650" y="5351463"/>
          <p14:tracePt t="224592" x="5743575" y="5337175"/>
          <p14:tracePt t="224607" x="5780088" y="5308600"/>
          <p14:tracePt t="224624" x="5822950" y="5286375"/>
          <p14:tracePt t="224641" x="5880100" y="5257800"/>
          <p14:tracePt t="224657" x="5915025" y="5251450"/>
          <p14:tracePt t="224657" x="5929313" y="5243513"/>
          <p14:tracePt t="224675" x="5943600" y="5237163"/>
          <p14:tracePt t="224771" x="5937250" y="5237163"/>
          <p14:tracePt t="224779" x="5908675" y="5237163"/>
          <p14:tracePt t="224790" x="5880100" y="5237163"/>
          <p14:tracePt t="224791" x="5772150" y="5251450"/>
          <p14:tracePt t="224807" x="5665788" y="5272088"/>
          <p14:tracePt t="224824" x="5537200" y="5294313"/>
          <p14:tracePt t="224841" x="5329238" y="5308600"/>
          <p14:tracePt t="224858" x="5137150" y="5337175"/>
          <p14:tracePt t="224858" x="5051425" y="5337175"/>
          <p14:tracePt t="224875" x="4943475" y="5337175"/>
          <p14:tracePt t="224891" x="4872038" y="5343525"/>
          <p14:tracePt t="224907" x="4786313" y="5343525"/>
          <p14:tracePt t="224923" x="4679950" y="5343525"/>
          <p14:tracePt t="224940" x="4557713" y="5343525"/>
          <p14:tracePt t="224957" x="4379913" y="5337175"/>
          <p14:tracePt t="224973" x="4237038" y="5314950"/>
          <p14:tracePt t="224990" x="4022725" y="5257800"/>
          <p14:tracePt t="225008" x="3814763" y="5229225"/>
          <p14:tracePt t="225024" x="3586163" y="5208588"/>
          <p14:tracePt t="225041" x="3343275" y="5180013"/>
          <p14:tracePt t="225057" x="3136900" y="5137150"/>
          <p14:tracePt t="225074" x="2900363" y="5072063"/>
          <p14:tracePt t="225090" x="2651125" y="5008563"/>
          <p14:tracePt t="225107" x="2557463" y="4994275"/>
          <p14:tracePt t="225124" x="2471738" y="4994275"/>
          <p14:tracePt t="225140" x="2343150" y="4986338"/>
          <p14:tracePt t="225157" x="2151063" y="4972050"/>
          <p14:tracePt t="225174" x="1965325" y="4972050"/>
          <p14:tracePt t="225191" x="1865313" y="4951413"/>
          <p14:tracePt t="225207" x="1828800" y="4943475"/>
          <p14:tracePt t="225259" x="1822450" y="4943475"/>
          <p14:tracePt t="225291" x="1814513" y="4943475"/>
          <p14:tracePt t="225307" x="1800225" y="4929188"/>
          <p14:tracePt t="225315" x="1800225" y="4908550"/>
          <p14:tracePt t="225323" x="1800225" y="4872038"/>
          <p14:tracePt t="225340" x="1800225" y="4814888"/>
          <p14:tracePt t="225341" x="1800225" y="4751388"/>
          <p14:tracePt t="225357" x="1800225" y="4672013"/>
          <p14:tracePt t="225374" x="1808163" y="4614863"/>
          <p14:tracePt t="225390" x="1851025" y="4514850"/>
          <p14:tracePt t="225406" x="1951038" y="4379913"/>
          <p14:tracePt t="225423" x="2036763" y="4257675"/>
          <p14:tracePt t="225439" x="2165350" y="4100513"/>
          <p14:tracePt t="225457" x="2322513" y="3994150"/>
          <p14:tracePt t="225473" x="2457450" y="3922713"/>
          <p14:tracePt t="225490" x="2593975" y="3857625"/>
          <p14:tracePt t="225506" x="2828925" y="3794125"/>
          <p14:tracePt t="225523" x="3022600" y="3757613"/>
          <p14:tracePt t="225539" x="3243263" y="3743325"/>
          <p14:tracePt t="225556" x="3557588" y="3714750"/>
          <p14:tracePt t="225572" x="3794125" y="3714750"/>
          <p14:tracePt t="225590" x="3986213" y="3714750"/>
          <p14:tracePt t="225606" x="4143375" y="3714750"/>
          <p14:tracePt t="225623" x="4314825" y="3714750"/>
          <p14:tracePt t="225640" x="4471988" y="3714750"/>
          <p14:tracePt t="225656" x="4643438" y="3714750"/>
          <p14:tracePt t="225673" x="4872038" y="3751263"/>
          <p14:tracePt t="225689" x="5114925" y="3779838"/>
          <p14:tracePt t="225706" x="5529263" y="3836988"/>
          <p14:tracePt t="225723" x="5808663" y="3857625"/>
          <p14:tracePt t="225739" x="6065838" y="3914775"/>
          <p14:tracePt t="225756" x="6257925" y="3914775"/>
          <p14:tracePt t="225772" x="6437313" y="3957638"/>
          <p14:tracePt t="225789" x="6594475" y="3979863"/>
          <p14:tracePt t="225806" x="6757988" y="4029075"/>
          <p14:tracePt t="225823" x="6908800" y="4079875"/>
          <p14:tracePt t="225839" x="7058025" y="4143375"/>
          <p14:tracePt t="225856" x="7180263" y="4200525"/>
          <p14:tracePt t="225873" x="7237413" y="4229100"/>
          <p14:tracePt t="225889" x="7251700" y="4251325"/>
          <p14:tracePt t="225923" x="7251700" y="4265613"/>
          <p14:tracePt t="225923" x="7251700" y="4343400"/>
          <p14:tracePt t="225939" x="7243763" y="4386263"/>
          <p14:tracePt t="225956" x="7180263" y="4465638"/>
          <p14:tracePt t="225973" x="7115175" y="4537075"/>
          <p14:tracePt t="225989" x="7023100" y="4600575"/>
          <p14:tracePt t="226006" x="6900863" y="4686300"/>
          <p14:tracePt t="226022" x="6729413" y="4822825"/>
          <p14:tracePt t="226039" x="6580188" y="4894263"/>
          <p14:tracePt t="226055" x="6423025" y="4986338"/>
          <p14:tracePt t="226072" x="6308725" y="5022850"/>
          <p14:tracePt t="226090" x="6151563" y="5057775"/>
          <p14:tracePt t="226105" x="5965825" y="5122863"/>
          <p14:tracePt t="226105" x="5857875" y="5151438"/>
          <p14:tracePt t="226124" x="5629275" y="5208588"/>
          <p14:tracePt t="226139" x="5437188" y="5243513"/>
          <p14:tracePt t="226155" x="5280025" y="5243513"/>
          <p14:tracePt t="226172" x="5108575" y="5243513"/>
          <p14:tracePt t="226188" x="4914900" y="5243513"/>
          <p14:tracePt t="226205" x="4743450" y="5243513"/>
          <p14:tracePt t="226222" x="4551363" y="5243513"/>
          <p14:tracePt t="226238" x="4379913" y="5272088"/>
          <p14:tracePt t="226255" x="4265613" y="5300663"/>
          <p14:tracePt t="226272" x="4214813" y="5314950"/>
          <p14:tracePt t="226288" x="4194175" y="5314950"/>
          <p14:tracePt t="226305" x="4179888" y="5322888"/>
          <p14:tracePt t="226321" x="4114800" y="5357813"/>
          <p14:tracePt t="226339" x="4014788" y="5357813"/>
          <p14:tracePt t="226355" x="3922713" y="5365750"/>
          <p14:tracePt t="226372" x="3808413" y="5386388"/>
          <p14:tracePt t="226388" x="3736975" y="5408613"/>
          <p14:tracePt t="226404" x="3694113" y="5408613"/>
          <p14:tracePt t="226422" x="3629025" y="5408613"/>
          <p14:tracePt t="226439" x="3522663" y="5408613"/>
          <p14:tracePt t="226456" x="3400425" y="5408613"/>
          <p14:tracePt t="226471" x="3294063" y="5408613"/>
          <p14:tracePt t="226488" x="3208338" y="5400675"/>
          <p14:tracePt t="226505" x="3128963" y="5394325"/>
          <p14:tracePt t="226521" x="3057525" y="5394325"/>
          <p14:tracePt t="226538" x="2986088" y="5386388"/>
          <p14:tracePt t="226555" x="2957513" y="5386388"/>
          <p14:tracePt t="226571" x="2908300" y="5386388"/>
          <p14:tracePt t="226588" x="2879725" y="5386388"/>
          <p14:tracePt t="226605" x="2836863" y="5386388"/>
          <p14:tracePt t="226621" x="2779713" y="5386388"/>
          <p14:tracePt t="226638" x="2700338" y="5386388"/>
          <p14:tracePt t="226655" x="2636838" y="5386388"/>
          <p14:tracePt t="226671" x="2593975" y="5386388"/>
          <p14:tracePt t="226688" x="2551113" y="5386388"/>
          <p14:tracePt t="226704" x="2493963" y="5386388"/>
          <p14:tracePt t="226722" x="2414588" y="5386388"/>
          <p14:tracePt t="226738" x="2308225" y="5408613"/>
          <p14:tracePt t="226755" x="2214563" y="5429250"/>
          <p14:tracePt t="226771" x="2143125" y="5457825"/>
          <p14:tracePt t="226788" x="2100263" y="5465763"/>
          <p14:tracePt t="226804" x="2051050" y="5500688"/>
          <p14:tracePt t="226821" x="2014538" y="5514975"/>
          <p14:tracePt t="226837" x="1971675" y="5522913"/>
          <p14:tracePt t="226854" x="1914525" y="5551488"/>
          <p14:tracePt t="226872" x="1871663" y="5572125"/>
          <p14:tracePt t="226887" x="1843088" y="5586413"/>
          <p14:tracePt t="226905" x="1836738" y="5586413"/>
          <p14:tracePt t="226920" x="1822450" y="5600700"/>
          <p14:tracePt t="226937" x="1808163" y="5600700"/>
          <p14:tracePt t="226953" x="1765300" y="5614988"/>
          <p14:tracePt t="226971" x="1757363" y="5614988"/>
          <p14:tracePt t="227267" x="1743075" y="5629275"/>
          <p14:tracePt t="227299" x="1736725" y="5629275"/>
          <p14:tracePt t="228306" x="1728788" y="5637213"/>
          <p14:tracePt t="228339" x="1728788" y="5643563"/>
          <p14:tracePt t="228355" x="1728788" y="5672138"/>
          <p14:tracePt t="228387" x="1736725" y="5680075"/>
          <p14:tracePt t="228395" x="1736725" y="5686425"/>
          <p14:tracePt t="228403" x="1743075" y="5715000"/>
          <p14:tracePt t="228403" x="1765300" y="5743575"/>
          <p14:tracePt t="228419" x="1779588" y="5765800"/>
          <p14:tracePt t="228435" x="1814513" y="5815013"/>
          <p14:tracePt t="228483" x="1822450" y="5815013"/>
          <p14:tracePt t="228490" x="1851025" y="5815013"/>
          <p14:tracePt t="228494" x="1865313" y="5815013"/>
          <p14:tracePt t="228502" x="1908175" y="5815013"/>
          <p14:tracePt t="228518" x="1951038" y="5815013"/>
          <p14:tracePt t="228536" x="1985963" y="5815013"/>
          <p14:tracePt t="228552" x="2008188" y="5815013"/>
          <p14:tracePt t="228569" x="2028825" y="5815013"/>
          <p14:tracePt t="228585" x="2057400" y="5815013"/>
          <p14:tracePt t="228602" x="2085975" y="5815013"/>
          <p14:tracePt t="228651" x="2093913" y="5815013"/>
          <p14:tracePt t="228755" x="2093913" y="5800725"/>
          <p14:tracePt t="228763" x="2079625" y="5786438"/>
          <p14:tracePt t="228771" x="2057400" y="5780088"/>
          <p14:tracePt t="228779" x="2028825" y="5743575"/>
          <p14:tracePt t="228779" x="2022475" y="5737225"/>
          <p14:tracePt t="228787" x="2008188" y="5722938"/>
          <p14:tracePt t="228801" x="1993900" y="5700713"/>
          <p14:tracePt t="228818" x="1971675" y="5665788"/>
          <p14:tracePt t="228835" x="1971675" y="5643563"/>
          <p14:tracePt t="228852" x="1971675" y="5600700"/>
          <p14:tracePt t="228869" x="1971675" y="5529263"/>
          <p14:tracePt t="228885" x="1971675" y="5443538"/>
          <p14:tracePt t="228902" x="1971675" y="5337175"/>
          <p14:tracePt t="228917" x="1985963" y="5208588"/>
          <p14:tracePt t="228934" x="2000250" y="5051425"/>
          <p14:tracePt t="228951" x="2100263" y="4814888"/>
          <p14:tracePt t="228968" x="2193925" y="4614863"/>
          <p14:tracePt t="228985" x="2300288" y="4365625"/>
          <p14:tracePt t="229001" x="2457450" y="4143375"/>
          <p14:tracePt t="229001" x="2528888" y="4014788"/>
          <p14:tracePt t="229019" x="2593975" y="3922713"/>
          <p14:tracePt t="229034" x="2786063" y="3700463"/>
          <p14:tracePt t="229052" x="2836863" y="3643313"/>
          <p14:tracePt t="229067" x="2886075" y="3594100"/>
          <p14:tracePt t="229085" x="2922588" y="3543300"/>
          <p14:tracePt t="229101" x="2951163" y="3508375"/>
          <p14:tracePt t="229118" x="2979738" y="3471863"/>
          <p14:tracePt t="229134" x="2994025" y="3451225"/>
          <p14:tracePt t="229251" x="2979738" y="3451225"/>
          <p14:tracePt t="229259" x="2957513" y="3451225"/>
          <p14:tracePt t="229267" x="2928938" y="3451225"/>
          <p14:tracePt t="229315" x="2922588" y="3443288"/>
          <p14:tracePt t="229323" x="2922588" y="3436938"/>
          <p14:tracePt t="229334" x="2922588" y="3414713"/>
          <p14:tracePt t="229339" x="2928938" y="3365500"/>
          <p14:tracePt t="229351" x="3043238" y="3343275"/>
          <p14:tracePt t="229367" x="3286125" y="3328988"/>
          <p14:tracePt t="229384" x="3643313" y="3328988"/>
          <p14:tracePt t="229401" x="4022725" y="3328988"/>
          <p14:tracePt t="229417" x="4514850" y="3328988"/>
          <p14:tracePt t="229433" x="5422900" y="3328988"/>
          <p14:tracePt t="229451" x="6094413" y="3328988"/>
          <p14:tracePt t="229467" x="6651625" y="3328988"/>
          <p14:tracePt t="229484" x="7008813" y="3328988"/>
          <p14:tracePt t="229501" x="7237413" y="3328988"/>
          <p14:tracePt t="229517" x="7358063" y="3328988"/>
          <p14:tracePt t="229534" x="7458075" y="3357563"/>
          <p14:tracePt t="229550" x="7566025" y="3357563"/>
          <p14:tracePt t="229567" x="7637463" y="3357563"/>
          <p14:tracePt t="229583" x="7672388" y="3357563"/>
          <p14:tracePt t="229635" x="7680325" y="3357563"/>
          <p14:tracePt t="229643" x="7694613" y="3357563"/>
          <p14:tracePt t="229651" x="7708900" y="3357563"/>
          <p14:tracePt t="229658" x="7723188" y="3357563"/>
          <p14:tracePt t="229667" x="7794625" y="3343275"/>
          <p14:tracePt t="229762" x="7751763" y="3343275"/>
          <p14:tracePt t="229771" x="7708900" y="3343275"/>
          <p14:tracePt t="229779" x="7643813" y="3343275"/>
          <p14:tracePt t="229787" x="7386638" y="3343275"/>
          <p14:tracePt t="229800" x="7029450" y="3343275"/>
          <p14:tracePt t="229816" x="6600825" y="3343275"/>
          <p14:tracePt t="229833" x="6008688" y="3343275"/>
          <p14:tracePt t="229850" x="5186363" y="3257550"/>
          <p14:tracePt t="229868" x="4908550" y="3214688"/>
          <p14:tracePt t="229884" x="4737100" y="3200400"/>
          <p14:tracePt t="229900" x="4622800" y="3179763"/>
          <p14:tracePt t="229917" x="4486275" y="3179763"/>
          <p14:tracePt t="229933" x="4314825" y="3179763"/>
          <p14:tracePt t="229950" x="4108450" y="3179763"/>
          <p14:tracePt t="229966" x="3836988" y="3179763"/>
          <p14:tracePt t="229983" x="3579813" y="3179763"/>
          <p14:tracePt t="229999" x="3379788" y="3214688"/>
          <p14:tracePt t="230016" x="3200400" y="3236913"/>
          <p14:tracePt t="230033" x="3065463" y="3251200"/>
          <p14:tracePt t="230050" x="2886075" y="3286125"/>
          <p14:tracePt t="230067" x="2693988" y="3308350"/>
          <p14:tracePt t="230083" x="2651125" y="3328988"/>
          <p14:tracePt t="230100" x="2608263" y="3328988"/>
          <p14:tracePt t="230116" x="2465388" y="3336925"/>
          <p14:tracePt t="230133" x="2228850" y="3336925"/>
          <p14:tracePt t="230149" x="1922463" y="3336925"/>
          <p14:tracePt t="230167" x="1628775" y="3351213"/>
          <p14:tracePt t="230183" x="1500188" y="3365500"/>
          <p14:tracePt t="230200" x="1457325" y="3365500"/>
          <p14:tracePt t="230216" x="1450975" y="3365500"/>
          <p14:tracePt t="230232" x="1428750" y="3379788"/>
          <p14:tracePt t="230249" x="1328738" y="3379788"/>
          <p14:tracePt t="230266" x="1193800" y="3379788"/>
          <p14:tracePt t="230283" x="1143000" y="3379788"/>
          <p14:tracePt t="230338" x="1136650" y="3386138"/>
          <p14:tracePt t="230345" x="1122363" y="3422650"/>
          <p14:tracePt t="230354" x="1122363" y="3436938"/>
          <p14:tracePt t="230362" x="1114425" y="3479800"/>
          <p14:tracePt t="230370" x="1108075" y="3508375"/>
          <p14:tracePt t="230382" x="1085850" y="3565525"/>
          <p14:tracePt t="230399" x="1079500" y="3600450"/>
          <p14:tracePt t="230416" x="1079500" y="3636963"/>
          <p14:tracePt t="230475" x="1079500" y="3643313"/>
          <p14:tracePt t="230483" x="1122363" y="3636963"/>
          <p14:tracePt t="230491" x="1243013" y="3579813"/>
          <p14:tracePt t="230500" x="1328738" y="3500438"/>
          <p14:tracePt t="230516" x="1465263" y="3328988"/>
          <p14:tracePt t="230533" x="1565275" y="3065463"/>
          <p14:tracePt t="230549" x="1565275" y="2757488"/>
          <p14:tracePt t="230566" x="1471613" y="2443163"/>
          <p14:tracePt t="230582" x="1343025" y="2208213"/>
          <p14:tracePt t="230599" x="1279525" y="2043113"/>
          <p14:tracePt t="230616" x="1257300" y="1928813"/>
          <p14:tracePt t="230632" x="1257300" y="1871663"/>
          <p14:tracePt t="230649" x="1257300" y="1828800"/>
          <p14:tracePt t="230665" x="1257300" y="1785938"/>
          <p14:tracePt t="230682" x="1257300" y="1679575"/>
          <p14:tracePt t="230699" x="1257300" y="1628775"/>
          <p14:tracePt t="230716" x="1257300" y="1593850"/>
          <p14:tracePt t="230732" x="1236663" y="1557338"/>
          <p14:tracePt t="230749" x="1236663" y="1543050"/>
          <p14:tracePt t="230765" x="1236663" y="1522413"/>
          <p14:tracePt t="230782" x="1250950" y="1471613"/>
          <p14:tracePt t="230799" x="1257300" y="1428750"/>
          <p14:tracePt t="230815" x="1285875" y="1393825"/>
          <p14:tracePt t="230832" x="1300163" y="1357313"/>
          <p14:tracePt t="230849" x="1357313" y="1328738"/>
          <p14:tracePt t="230865" x="1414463" y="1322388"/>
          <p14:tracePt t="230865" x="1457325" y="1322388"/>
          <p14:tracePt t="230883" x="1493838" y="1308100"/>
          <p14:tracePt t="230898" x="1579563" y="1279525"/>
          <p14:tracePt t="230915" x="1643063" y="1279525"/>
          <p14:tracePt t="230932" x="1700213" y="1279525"/>
          <p14:tracePt t="230949" x="1743075" y="1279525"/>
          <p14:tracePt t="230965" x="1785938" y="1279525"/>
          <p14:tracePt t="230982" x="1822450" y="1279525"/>
          <p14:tracePt t="230998" x="1828800" y="1279525"/>
          <p14:tracePt t="231035" x="1836738" y="1279525"/>
          <p14:tracePt t="231043" x="1843088" y="1279525"/>
          <p14:tracePt t="231051" x="1879600" y="1279525"/>
          <p14:tracePt t="231065" x="1922463" y="1279525"/>
          <p14:tracePt t="231081" x="1965325" y="1293813"/>
          <p14:tracePt t="231081" x="1971675" y="1293813"/>
          <p14:tracePt t="231100" x="2008188" y="1300163"/>
          <p14:tracePt t="231219" x="2008188" y="1314450"/>
          <p14:tracePt t="231227" x="2008188" y="1322388"/>
          <p14:tracePt t="231243" x="2008188" y="1336675"/>
          <p14:tracePt t="231258" x="2008188" y="1365250"/>
          <p14:tracePt t="231267" x="2008188" y="1385888"/>
          <p14:tracePt t="231267" x="1993900" y="1400175"/>
          <p14:tracePt t="231283" x="1993900" y="1408113"/>
          <p14:tracePt t="231291" x="1985963" y="1414463"/>
          <p14:tracePt t="231299" x="1965325" y="1457325"/>
          <p14:tracePt t="231299" x="1943100" y="1479550"/>
          <p14:tracePt t="231315" x="1922463" y="1508125"/>
          <p14:tracePt t="231331" x="1900238" y="1536700"/>
          <p14:tracePt t="231349" x="1865313" y="1557338"/>
          <p14:tracePt t="231365" x="1857375" y="1579563"/>
          <p14:tracePt t="231382" x="1851025" y="1593850"/>
          <p14:tracePt t="231398" x="1836738" y="1622425"/>
          <p14:tracePt t="231414" x="1828800" y="1657350"/>
          <p14:tracePt t="231431" x="1822450" y="1700213"/>
          <p14:tracePt t="231447" x="1822450" y="1728788"/>
          <p14:tracePt t="231464" x="1808163" y="1779588"/>
          <p14:tracePt t="231480" x="1793875" y="1793875"/>
          <p14:tracePt t="231498" x="1793875" y="1843088"/>
          <p14:tracePt t="231515" x="1793875" y="1879600"/>
          <p14:tracePt t="231531" x="1793875" y="1914525"/>
          <p14:tracePt t="231548" x="1793875" y="1922463"/>
          <p14:tracePt t="231564" x="1793875" y="1928813"/>
          <p14:tracePt t="231581" x="1800225" y="1951038"/>
          <p14:tracePt t="231597" x="1822450" y="1957388"/>
          <p14:tracePt t="231651" x="1828800" y="1965325"/>
          <p14:tracePt t="231795" x="1822450" y="1965325"/>
          <p14:tracePt t="231803" x="1814513" y="1965325"/>
          <p14:tracePt t="231811" x="1808163" y="1965325"/>
          <p14:tracePt t="231819" x="1793875" y="1943100"/>
          <p14:tracePt t="231832" x="1771650" y="1871663"/>
          <p14:tracePt t="231847" x="1765300" y="1851025"/>
          <p14:tracePt t="231864" x="1765300" y="1808163"/>
          <p14:tracePt t="231882" x="1765300" y="1765300"/>
          <p14:tracePt t="231897" x="1765300" y="1700213"/>
          <p14:tracePt t="231914" x="1808163" y="1636713"/>
          <p14:tracePt t="231930" x="1828800" y="1585913"/>
          <p14:tracePt t="231947" x="1857375" y="1565275"/>
          <p14:tracePt t="231963" x="1885950" y="1528763"/>
          <p14:tracePt t="231980" x="1893888" y="1508125"/>
          <p14:tracePt t="231997" x="1900238" y="1500188"/>
          <p14:tracePt t="232014" x="1908175" y="1493838"/>
          <p14:tracePt t="232030" x="1914525" y="1485900"/>
          <p14:tracePt t="232047" x="1922463" y="1479550"/>
          <p14:tracePt t="232195" x="1914525" y="1479550"/>
          <p14:tracePt t="232195" x="1908175" y="1479550"/>
          <p14:tracePt t="232211" x="1871663" y="1479550"/>
          <p14:tracePt t="232218" x="1851025" y="1485900"/>
          <p14:tracePt t="232226" x="1828800" y="1493838"/>
          <p14:tracePt t="232233" x="1814513" y="1514475"/>
          <p14:tracePt t="232248" x="1785938" y="1536700"/>
          <p14:tracePt t="232263" x="1771650" y="1571625"/>
          <p14:tracePt t="232280" x="1743075" y="1628775"/>
          <p14:tracePt t="232296" x="1722438" y="1700213"/>
          <p14:tracePt t="232313" x="1714500" y="1751013"/>
          <p14:tracePt t="232330" x="1693863" y="1808163"/>
          <p14:tracePt t="232346" x="1693863" y="1871663"/>
          <p14:tracePt t="232364" x="1700213" y="1900238"/>
          <p14:tracePt t="232380" x="1793875" y="1957388"/>
          <p14:tracePt t="232397" x="1851025" y="1985963"/>
          <p14:tracePt t="232413" x="1885950" y="2000250"/>
          <p14:tracePt t="232430" x="1900238" y="2014538"/>
          <p14:tracePt t="232446" x="1908175" y="2036763"/>
          <p14:tracePt t="232482" x="1914525" y="2043113"/>
          <p14:tracePt t="232515" x="1922463" y="2051050"/>
          <p14:tracePt t="232563" x="1922463" y="2057400"/>
          <p14:tracePt t="232579" x="1922463" y="2065338"/>
          <p14:tracePt t="232587" x="1914525" y="2065338"/>
          <p14:tracePt t="232595" x="1893888" y="2065338"/>
          <p14:tracePt t="232603" x="1879600" y="2057400"/>
          <p14:tracePt t="232613" x="1843088" y="2043113"/>
          <p14:tracePt t="232629" x="1808163" y="1993900"/>
          <p14:tracePt t="232646" x="1793875" y="1971675"/>
          <p14:tracePt t="232662" x="1785938" y="1943100"/>
          <p14:tracePt t="232678" x="1785938" y="1900238"/>
          <p14:tracePt t="232696" x="1785938" y="1843088"/>
          <p14:tracePt t="232713" x="1785938" y="1785938"/>
          <p14:tracePt t="232730" x="1785938" y="1722438"/>
          <p14:tracePt t="232746" x="1814513" y="1671638"/>
          <p14:tracePt t="232746" x="1814513" y="1665288"/>
          <p14:tracePt t="232763" x="1857375" y="1608138"/>
          <p14:tracePt t="232779" x="1865313" y="1600200"/>
          <p14:tracePt t="232796" x="1885950" y="1565275"/>
          <p14:tracePt t="232813" x="1914525" y="1528763"/>
          <p14:tracePt t="232829" x="1922463" y="1522413"/>
          <p14:tracePt t="232845" x="1943100" y="1508125"/>
          <p14:tracePt t="232862" x="1951038" y="1500188"/>
          <p14:tracePt t="232899" x="1965325" y="1493838"/>
          <p14:tracePt t="232912" x="1965325" y="1485900"/>
          <p14:tracePt t="232913" x="1971675" y="1479550"/>
          <p14:tracePt t="232928" x="1979613" y="1471613"/>
          <p14:tracePt t="232945" x="1993900" y="1457325"/>
          <p14:tracePt t="233051" x="1993900" y="1450975"/>
          <p14:tracePt t="233058" x="1971675" y="1450975"/>
          <p14:tracePt t="233067" x="1951038" y="1450975"/>
          <p14:tracePt t="233075" x="1928813" y="1450975"/>
          <p14:tracePt t="233083" x="1885950" y="1450975"/>
          <p14:tracePt t="233096" x="1851025" y="1450975"/>
          <p14:tracePt t="233112" x="1843088" y="1450975"/>
          <p14:tracePt t="233128" x="1828800" y="1450975"/>
          <p14:tracePt t="233145" x="1814513" y="1465263"/>
          <p14:tracePt t="233161" x="1808163" y="1471613"/>
          <p14:tracePt t="233161" x="1800225" y="1485900"/>
          <p14:tracePt t="233179" x="1793875" y="1536700"/>
          <p14:tracePt t="233196" x="1771650" y="1565275"/>
          <p14:tracePt t="233213" x="1771650" y="1636713"/>
          <p14:tracePt t="233229" x="1771650" y="1708150"/>
          <p14:tracePt t="233246" x="1771650" y="1779588"/>
          <p14:tracePt t="233262" x="1771650" y="1828800"/>
          <p14:tracePt t="233279" x="1771650" y="1865313"/>
          <p14:tracePt t="233295" x="1771650" y="1900238"/>
          <p14:tracePt t="233312" x="1771650" y="1914525"/>
          <p14:tracePt t="233329" x="1785938" y="1936750"/>
          <p14:tracePt t="233345" x="1808163" y="1936750"/>
          <p14:tracePt t="233362" x="1857375" y="1943100"/>
          <p14:tracePt t="233378" x="1908175" y="1943100"/>
          <p14:tracePt t="233475" x="1914525" y="1951038"/>
          <p14:tracePt t="233482" x="1914525" y="1979613"/>
          <p14:tracePt t="233490" x="1908175" y="2014538"/>
          <p14:tracePt t="233511" x="1857375" y="2085975"/>
          <p14:tracePt t="233512" x="1751013" y="2271713"/>
          <p14:tracePt t="233528" x="1671638" y="2508250"/>
          <p14:tracePt t="233545" x="1608138" y="2879725"/>
          <p14:tracePt t="233561" x="1608138" y="3271838"/>
          <p14:tracePt t="233578" x="1614488" y="3765550"/>
          <p14:tracePt t="233595" x="1700213" y="4051300"/>
          <p14:tracePt t="233612" x="1800225" y="4279900"/>
          <p14:tracePt t="233628" x="1922463" y="4500563"/>
          <p14:tracePt t="233645" x="2043113" y="4722813"/>
          <p14:tracePt t="233662" x="2136775" y="4908550"/>
          <p14:tracePt t="233678" x="2185988" y="5086350"/>
          <p14:tracePt t="233695" x="2236788" y="5214938"/>
          <p14:tracePt t="233711" x="2257425" y="5314950"/>
          <p14:tracePt t="233728" x="2293938" y="5394325"/>
          <p14:tracePt t="233744" x="2314575" y="5480050"/>
          <p14:tracePt t="233761" x="2314575" y="5580063"/>
          <p14:tracePt t="233777" x="2322513" y="5737225"/>
          <p14:tracePt t="233794" x="2357438" y="5937250"/>
          <p14:tracePt t="233812" x="2371725" y="6008688"/>
          <p14:tracePt t="233827" x="2371725" y="6022975"/>
          <p14:tracePt t="233939" x="2379663" y="6029325"/>
          <p14:tracePt t="233987" x="2386013" y="6037263"/>
          <p14:tracePt t="233995" x="2393950" y="6051550"/>
          <p14:tracePt t="234003" x="2400300" y="6057900"/>
          <p14:tracePt t="234035" x="2400300" y="6065838"/>
          <p14:tracePt t="234053" x="2400300" y="6072188"/>
          <p14:tracePt t="234058" x="2400300" y="6086475"/>
          <p14:tracePt t="234083" x="2400300" y="6094413"/>
          <p14:tracePt t="234091" x="2400300" y="6100763"/>
          <p14:tracePt t="234095" x="2400300" y="6115050"/>
          <p14:tracePt t="234111" x="2386013" y="6137275"/>
          <p14:tracePt t="234127" x="2379663" y="6143625"/>
          <p14:tracePt t="234144" x="2371725" y="6151563"/>
          <p14:tracePt t="234160" x="2343150" y="6186488"/>
          <p14:tracePt t="234178" x="2314575" y="6208713"/>
          <p14:tracePt t="234194" x="2293938" y="6229350"/>
          <p14:tracePt t="234210" x="2265363" y="6257925"/>
          <p14:tracePt t="234227" x="2257425" y="6265863"/>
          <p14:tracePt t="234244" x="2243138" y="6280150"/>
          <p14:tracePt t="234260" x="2222500" y="6300788"/>
          <p14:tracePt t="234276" x="2208213" y="6329363"/>
          <p14:tracePt t="234293" x="2193925" y="6343650"/>
          <p14:tracePt t="234311" x="2157413" y="6351588"/>
          <p14:tracePt t="234328" x="2128838" y="6372225"/>
          <p14:tracePt t="234344" x="2114550" y="6372225"/>
          <p14:tracePt t="234361" x="2108200" y="6372225"/>
          <p14:tracePt t="234377" x="2093913" y="6372225"/>
          <p14:tracePt t="234394" x="2071688" y="6372225"/>
          <p14:tracePt t="234410" x="2051050" y="6372225"/>
          <p14:tracePt t="234427" x="2028825" y="6372225"/>
          <p14:tracePt t="234443" x="2022475" y="6365875"/>
          <p14:tracePt t="234459" x="2008188" y="6351588"/>
          <p14:tracePt t="234476" x="1993900" y="6337300"/>
          <p14:tracePt t="234493" x="1979613" y="6315075"/>
          <p14:tracePt t="234511" x="1979613" y="6286500"/>
          <p14:tracePt t="234526" x="1979613" y="6208713"/>
          <p14:tracePt t="234544" x="1979613" y="6143625"/>
          <p14:tracePt t="234560" x="1979613" y="6051550"/>
          <p14:tracePt t="234576" x="1965325" y="5980113"/>
          <p14:tracePt t="234594" x="1951038" y="5908675"/>
          <p14:tracePt t="234610" x="1936750" y="5865813"/>
          <p14:tracePt t="234610" x="1936750" y="5837238"/>
          <p14:tracePt t="234628" x="1936750" y="5822950"/>
          <p14:tracePt t="234643" x="1936750" y="5815013"/>
          <p14:tracePt t="234660" x="1936750" y="5800725"/>
          <p14:tracePt t="234676" x="1936750" y="5794375"/>
          <p14:tracePt t="234693" x="1936750" y="5786438"/>
          <p14:tracePt t="234730" x="1936750" y="5780088"/>
          <p14:tracePt t="234738" x="1936750" y="5765800"/>
          <p14:tracePt t="234771" x="1943100" y="5743575"/>
          <p14:tracePt t="234779" x="1951038" y="5737225"/>
          <p14:tracePt t="234787" x="1957388" y="5737225"/>
          <p14:tracePt t="234793" x="1971675" y="5737225"/>
          <p14:tracePt t="234843" x="1979613" y="5729288"/>
          <p14:tracePt t="234859" x="1993900" y="5729288"/>
          <p14:tracePt t="234867" x="2028825" y="5729288"/>
          <p14:tracePt t="234877" x="2108200" y="5729288"/>
          <p14:tracePt t="234893" x="2200275" y="5729288"/>
          <p14:tracePt t="234909" x="2293938" y="5743575"/>
          <p14:tracePt t="234926" x="2336800" y="5772150"/>
          <p14:tracePt t="234942" x="2371725" y="5786438"/>
          <p14:tracePt t="234959" x="2408238" y="5829300"/>
          <p14:tracePt t="234975" x="2436813" y="5851525"/>
          <p14:tracePt t="234993" x="2465388" y="5872163"/>
          <p14:tracePt t="235010" x="2479675" y="5886450"/>
          <p14:tracePt t="235026" x="2508250" y="5900738"/>
          <p14:tracePt t="235043" x="2522538" y="5922963"/>
          <p14:tracePt t="235059" x="2543175" y="5937250"/>
          <p14:tracePt t="235076" x="2557463" y="5972175"/>
          <p14:tracePt t="235092" x="2571750" y="6015038"/>
          <p14:tracePt t="235109" x="2586038" y="6051550"/>
          <p14:tracePt t="235126" x="2608263" y="6094413"/>
          <p14:tracePt t="235143" x="2622550" y="6122988"/>
          <p14:tracePt t="235159" x="2628900" y="6137275"/>
          <p14:tracePt t="235176" x="2628900" y="6151563"/>
          <p14:tracePt t="235192" x="2628900" y="6172200"/>
          <p14:tracePt t="235209" x="2628900" y="6208713"/>
          <p14:tracePt t="235225" x="2628900" y="6215063"/>
          <p14:tracePt t="235242" x="2628900" y="6229350"/>
          <p14:tracePt t="235260" x="2628900" y="6243638"/>
          <p14:tracePt t="235276" x="2628900" y="6257925"/>
          <p14:tracePt t="235292" x="2622550" y="6286500"/>
          <p14:tracePt t="235309" x="2614613" y="6308725"/>
          <p14:tracePt t="235325" x="2608263" y="6329363"/>
          <p14:tracePt t="235342" x="2579688" y="6365875"/>
          <p14:tracePt t="235359" x="2551113" y="6400800"/>
          <p14:tracePt t="235376" x="2508250" y="6437313"/>
          <p14:tracePt t="235393" x="2471738" y="6443663"/>
          <p14:tracePt t="235409" x="2422525" y="6472238"/>
          <p14:tracePt t="235425" x="2379663" y="6494463"/>
          <p14:tracePt t="235425" x="2351088" y="6494463"/>
          <p14:tracePt t="235443" x="2293938" y="6523038"/>
          <p14:tracePt t="235459" x="2271713" y="6523038"/>
          <p14:tracePt t="235476" x="2251075" y="6529388"/>
          <p14:tracePt t="235492" x="2222500" y="6529388"/>
          <p14:tracePt t="235509" x="2208213" y="6529388"/>
          <p14:tracePt t="235525" x="2185988" y="6529388"/>
          <p14:tracePt t="235541" x="2165350" y="6529388"/>
          <p14:tracePt t="235558" x="2122488" y="6529388"/>
          <p14:tracePt t="235574" x="2071688" y="6515100"/>
          <p14:tracePt t="235592" x="1993900" y="6494463"/>
          <p14:tracePt t="235608" x="1951038" y="6472238"/>
          <p14:tracePt t="235625" x="1914525" y="6451600"/>
          <p14:tracePt t="235641" x="1900238" y="6443663"/>
          <p14:tracePt t="235641" x="1885950" y="6429375"/>
          <p14:tracePt t="235659" x="1871663" y="6415088"/>
          <p14:tracePt t="235675" x="1843088" y="6386513"/>
          <p14:tracePt t="235692" x="1828800" y="6343650"/>
          <p14:tracePt t="235708" x="1808163" y="6323013"/>
          <p14:tracePt t="235725" x="1800225" y="6300788"/>
          <p14:tracePt t="235741" x="1779588" y="6251575"/>
          <p14:tracePt t="235758" x="1779588" y="6229350"/>
          <p14:tracePt t="235774" x="1765300" y="6194425"/>
          <p14:tracePt t="235791" x="1765300" y="6165850"/>
          <p14:tracePt t="235809" x="1765300" y="6129338"/>
          <p14:tracePt t="235825" x="1765300" y="6094413"/>
          <p14:tracePt t="235842" x="1765300" y="6057900"/>
          <p14:tracePt t="235858" x="1765300" y="6008688"/>
          <p14:tracePt t="235875" x="1779588" y="5965825"/>
          <p14:tracePt t="235892" x="1793875" y="5922963"/>
          <p14:tracePt t="235908" x="1822450" y="5865813"/>
          <p14:tracePt t="235925" x="1843088" y="5822950"/>
          <p14:tracePt t="235941" x="1843088" y="5794375"/>
          <p14:tracePt t="235958" x="1851025" y="5786438"/>
          <p14:tracePt t="236027" x="1857375" y="5780088"/>
          <p14:tracePt t="236043" x="1865313" y="5780088"/>
          <p14:tracePt t="236051" x="1871663" y="5780088"/>
          <p14:tracePt t="236059" x="1879600" y="5780088"/>
          <p14:tracePt t="236065" x="1893888" y="5780088"/>
          <p14:tracePt t="236074" x="1943100" y="5780088"/>
          <p14:tracePt t="236091" x="1985963" y="5772150"/>
          <p14:tracePt t="236108" x="2036763" y="5772150"/>
          <p14:tracePt t="236124" x="2100263" y="5772150"/>
          <p14:tracePt t="236141" x="2185988" y="5772150"/>
          <p14:tracePt t="236157" x="2279650" y="5772150"/>
          <p14:tracePt t="236175" x="2336800" y="5772150"/>
          <p14:tracePt t="236191" x="2408238" y="5772150"/>
          <p14:tracePt t="236207" x="2465388" y="5800725"/>
          <p14:tracePt t="236224" x="2522538" y="5822950"/>
          <p14:tracePt t="236241" x="2579688" y="5851525"/>
          <p14:tracePt t="236258" x="2628900" y="5857875"/>
          <p14:tracePt t="236274" x="2686050" y="5865813"/>
          <p14:tracePt t="236291" x="2708275" y="5886450"/>
          <p14:tracePt t="236308" x="2728913" y="5900738"/>
          <p14:tracePt t="236325" x="2751138" y="5922963"/>
          <p14:tracePt t="236341" x="2779713" y="5957888"/>
          <p14:tracePt t="236358" x="2800350" y="6015038"/>
          <p14:tracePt t="236374" x="2808288" y="6072188"/>
          <p14:tracePt t="236390" x="2828925" y="6122988"/>
          <p14:tracePt t="236408" x="2836863" y="6157913"/>
          <p14:tracePt t="236423" x="2843213" y="6165850"/>
          <p14:tracePt t="236467" x="2843213" y="6172200"/>
          <p14:tracePt t="236471" x="2851150" y="6180138"/>
          <p14:tracePt t="236479" x="2851150" y="6194425"/>
          <p14:tracePt t="236491" x="2851150" y="6208713"/>
          <p14:tracePt t="236507" x="2865438" y="6223000"/>
          <p14:tracePt t="236523" x="2865438" y="6237288"/>
          <p14:tracePt t="236540" x="2865438" y="6257925"/>
          <p14:tracePt t="236557" x="2865438" y="6265863"/>
          <p14:tracePt t="236573" x="2865438" y="6272213"/>
          <p14:tracePt t="236610" x="2865438" y="6280150"/>
          <p14:tracePt t="236619" x="2865438" y="6286500"/>
          <p14:tracePt t="236625" x="2857500" y="6300788"/>
          <p14:tracePt t="236675" x="2851150" y="6308725"/>
          <p14:tracePt t="236683" x="2843213" y="6308725"/>
          <p14:tracePt t="236691" x="2836863" y="6315075"/>
          <p14:tracePt t="236693" x="2828925" y="6323013"/>
          <p14:tracePt t="236787" x="2822575" y="6323013"/>
          <p14:tracePt t="236795" x="2808288" y="6323013"/>
          <p14:tracePt t="236805" x="2800350" y="6323013"/>
          <p14:tracePt t="236823" x="2794000" y="6329363"/>
          <p14:tracePt t="236823" x="2786063" y="6337300"/>
          <p14:tracePt t="236875" x="2771775" y="6337300"/>
          <p14:tracePt t="236883" x="2765425" y="6337300"/>
          <p14:tracePt t="236891" x="2751138" y="6337300"/>
          <p14:tracePt t="236898" x="2728913" y="6337300"/>
          <p14:tracePt t="236906" x="2708275" y="6337300"/>
          <p14:tracePt t="236924" x="2665413" y="6337300"/>
          <p14:tracePt t="236940" x="2622550" y="6351588"/>
          <p14:tracePt t="236957" x="2565400" y="6357938"/>
          <p14:tracePt t="236972" x="2508250" y="6357938"/>
          <p14:tracePt t="236990" x="2486025" y="6365875"/>
          <p14:tracePt t="237006" x="2443163" y="6386513"/>
          <p14:tracePt t="237023" x="2428875" y="6386513"/>
          <p14:tracePt t="237040" x="2400300" y="6394450"/>
          <p14:tracePt t="237056" x="2379663" y="6394450"/>
          <p14:tracePt t="237073" x="2365375" y="6394450"/>
          <p14:tracePt t="237090" x="2336800" y="6400800"/>
          <p14:tracePt t="237090" x="2322513" y="6400800"/>
          <p14:tracePt t="237107" x="2286000" y="6400800"/>
          <p14:tracePt t="237123" x="2251075" y="6408738"/>
          <p14:tracePt t="237140" x="2236788" y="6408738"/>
          <p14:tracePt t="237156" x="2208213" y="6408738"/>
          <p14:tracePt t="237173" x="2171700" y="6437313"/>
          <p14:tracePt t="237190" x="2151063" y="6437313"/>
          <p14:tracePt t="237206" x="2114550" y="6443663"/>
          <p14:tracePt t="237250" x="2108200" y="6443663"/>
          <p14:tracePt t="237259" x="2093913" y="6443663"/>
          <p14:tracePt t="237267" x="2085975" y="6443663"/>
          <p14:tracePt t="237275" x="2051050" y="6443663"/>
          <p14:tracePt t="237290" x="1993900" y="6415088"/>
          <p14:tracePt t="237306" x="1936750" y="6365875"/>
          <p14:tracePt t="237322" x="1843088" y="6272213"/>
          <p14:tracePt t="237339" x="1765300" y="6200775"/>
          <p14:tracePt t="237356" x="1700213" y="6108700"/>
          <p14:tracePt t="237373" x="1651000" y="6057900"/>
          <p14:tracePt t="237389" x="1651000" y="6037263"/>
          <p14:tracePt t="237406" x="1651000" y="6029325"/>
          <p14:tracePt t="237422" x="1651000" y="6000750"/>
          <p14:tracePt t="237439" x="1651000" y="5986463"/>
          <p14:tracePt t="237456" x="1651000" y="5972175"/>
          <p14:tracePt t="237473" x="1651000" y="5951538"/>
          <p14:tracePt t="237489" x="1651000" y="5937250"/>
          <p14:tracePt t="237505" x="1651000" y="5922963"/>
          <p14:tracePt t="237505" x="1651000" y="5915025"/>
          <p14:tracePt t="237523" x="1651000" y="5900738"/>
          <p14:tracePt t="237539" x="1651000" y="5872163"/>
          <p14:tracePt t="237556" x="1651000" y="5857875"/>
          <p14:tracePt t="237572" x="1679575" y="5837238"/>
          <p14:tracePt t="237589" x="1685925" y="5829300"/>
          <p14:tracePt t="237605" x="1693863" y="5822950"/>
          <p14:tracePt t="237622" x="1700213" y="5815013"/>
          <p14:tracePt t="237638" x="1722438" y="5800725"/>
          <p14:tracePt t="237656" x="1757363" y="5780088"/>
          <p14:tracePt t="237672" x="1793875" y="5780088"/>
          <p14:tracePt t="237689" x="1857375" y="5772150"/>
          <p14:tracePt t="237706" x="1900238" y="5751513"/>
          <p14:tracePt t="237721" x="1985963" y="5751513"/>
          <p14:tracePt t="237740" x="2014538" y="5743575"/>
          <p14:tracePt t="237756" x="2057400" y="5737225"/>
          <p14:tracePt t="237772" x="2093913" y="5737225"/>
          <p14:tracePt t="237788" x="2108200" y="5737225"/>
          <p14:tracePt t="237805" x="2128838" y="5737225"/>
          <p14:tracePt t="237822" x="2151063" y="5737225"/>
          <p14:tracePt t="237838" x="2200275" y="5743575"/>
          <p14:tracePt t="237855" x="2243138" y="5765800"/>
          <p14:tracePt t="237872" x="2293938" y="5800725"/>
          <p14:tracePt t="237889" x="2336800" y="5837238"/>
          <p14:tracePt t="237905" x="2371725" y="5857875"/>
          <p14:tracePt t="237922" x="2379663" y="5865813"/>
          <p14:tracePt t="237963" x="2408238" y="5880100"/>
          <p14:tracePt t="237972" x="2422525" y="5900738"/>
          <p14:tracePt t="237988" x="2436813" y="5915025"/>
          <p14:tracePt t="237992" x="2457450" y="5943600"/>
          <p14:tracePt t="238005" x="2465388" y="5972175"/>
          <p14:tracePt t="238021" x="2471738" y="5980113"/>
          <p14:tracePt t="238038" x="2486025" y="6000750"/>
          <p14:tracePt t="238055" x="2493963" y="6015038"/>
          <p14:tracePt t="238071" x="2508250" y="6037263"/>
          <p14:tracePt t="238088" x="2514600" y="6051550"/>
          <p14:tracePt t="238131" x="2528888" y="6080125"/>
          <p14:tracePt t="238139" x="2528888" y="6094413"/>
          <p14:tracePt t="238145" x="2543175" y="6115050"/>
          <p14:tracePt t="238155" x="2543175" y="6122988"/>
          <p14:tracePt t="238171" x="2543175" y="6129338"/>
          <p14:tracePt t="238188" x="2543175" y="6143625"/>
          <p14:tracePt t="238234" x="2543175" y="6157913"/>
          <p14:tracePt t="238242" x="2543175" y="6165850"/>
          <p14:tracePt t="238258" x="2543175" y="6172200"/>
          <p14:tracePt t="238562" x="2543175" y="6180138"/>
          <p14:tracePt t="238763" x="2551113" y="6186488"/>
          <p14:tracePt t="238770" x="2586038" y="6143625"/>
          <p14:tracePt t="238772" x="2686050" y="6022975"/>
          <p14:tracePt t="238787" x="2771775" y="5872163"/>
          <p14:tracePt t="238804" x="2857500" y="5751513"/>
          <p14:tracePt t="238821" x="2979738" y="5594350"/>
          <p14:tracePt t="238837" x="3057525" y="5514975"/>
          <p14:tracePt t="238854" x="3122613" y="5408613"/>
          <p14:tracePt t="238870" x="3143250" y="5365750"/>
          <p14:tracePt t="238888" x="3151188" y="5337175"/>
          <p14:tracePt t="239074" x="3128963" y="5351463"/>
          <p14:tracePt t="239082" x="3100388" y="5408613"/>
          <p14:tracePt t="239098" x="3100388" y="5422900"/>
          <p14:tracePt t="239106" x="3071813" y="5480050"/>
          <p14:tracePt t="239120" x="3071813" y="5537200"/>
          <p14:tracePt t="239137" x="3065463" y="5565775"/>
          <p14:tracePt t="239154" x="3051175" y="5608638"/>
          <p14:tracePt t="239170" x="3014663" y="5672138"/>
          <p14:tracePt t="239187" x="3000375" y="5715000"/>
          <p14:tracePt t="239203" x="2979738" y="5751513"/>
          <p14:tracePt t="239221" x="2965450" y="5772150"/>
          <p14:tracePt t="239236" x="2943225" y="5800725"/>
          <p14:tracePt t="239253" x="2936875" y="5808663"/>
          <p14:tracePt t="239270" x="2900363" y="5829300"/>
          <p14:tracePt t="239315" x="2894013" y="5837238"/>
          <p14:tracePt t="240315" x="2879725" y="5837238"/>
          <p14:tracePt t="240443" x="2871788" y="5837238"/>
          <p14:tracePt t="240482" x="2865438" y="5837238"/>
          <p14:tracePt t="240491" x="2865438" y="5794375"/>
          <p14:tracePt t="240504" x="2865438" y="5743575"/>
          <p14:tracePt t="240507" x="2865438" y="5565775"/>
          <p14:tracePt t="240518" x="2894013" y="5322888"/>
          <p14:tracePt t="240534" x="2894013" y="5114925"/>
          <p14:tracePt t="240551" x="2894013" y="4879975"/>
          <p14:tracePt t="240568" x="2894013" y="4672013"/>
          <p14:tracePt t="240584" x="2894013" y="4465638"/>
          <p14:tracePt t="240601" x="2894013" y="4271963"/>
          <p14:tracePt t="240618" x="2894013" y="4086225"/>
          <p14:tracePt t="240618" x="2894013" y="3979863"/>
          <p14:tracePt t="240635" x="2908300" y="3808413"/>
          <p14:tracePt t="240651" x="2908300" y="3651250"/>
          <p14:tracePt t="240668" x="2908300" y="3494088"/>
          <p14:tracePt t="240684" x="2908300" y="3322638"/>
          <p14:tracePt t="240701" x="2900363" y="3194050"/>
          <p14:tracePt t="240717" x="2851150" y="3122613"/>
          <p14:tracePt t="240734" x="2808288" y="3051175"/>
          <p14:tracePt t="240750" x="2757488" y="2965450"/>
          <p14:tracePt t="240767" x="2686050" y="2879725"/>
          <p14:tracePt t="240785" x="2636838" y="2794000"/>
          <p14:tracePt t="240801" x="2586038" y="2700338"/>
          <p14:tracePt t="240818" x="2565400" y="2636838"/>
          <p14:tracePt t="240834" x="2522538" y="2551113"/>
          <p14:tracePt t="240851" x="2479675" y="2479675"/>
          <p14:tracePt t="240867" x="2443163" y="2408238"/>
          <p14:tracePt t="240884" x="2386013" y="2322513"/>
          <p14:tracePt t="240901" x="2336800" y="2251075"/>
          <p14:tracePt t="240918" x="2286000" y="2208213"/>
          <p14:tracePt t="240935" x="2265363" y="2185988"/>
          <p14:tracePt t="240951" x="2228850" y="2165350"/>
          <p14:tracePt t="240968" x="2171700" y="2114550"/>
          <p14:tracePt t="240984" x="2085975" y="2071688"/>
          <p14:tracePt t="241001" x="2000250" y="2036763"/>
          <p14:tracePt t="241017" x="1957388" y="2022475"/>
          <p14:tracePt t="241034" x="1885950" y="2000250"/>
          <p14:tracePt t="241051" x="1871663" y="1993900"/>
          <p14:tracePt t="241067" x="1865313" y="1993900"/>
          <p14:tracePt t="241084" x="1828800" y="1993900"/>
          <p14:tracePt t="241101" x="1800225" y="1993900"/>
          <p14:tracePt t="241118" x="1765300" y="1993900"/>
          <p14:tracePt t="241134" x="1743075" y="1993900"/>
          <p14:tracePt t="241150" x="1700213" y="1993900"/>
          <p14:tracePt t="241166" x="1608138" y="1971675"/>
          <p14:tracePt t="241184" x="1514475" y="1965325"/>
          <p14:tracePt t="241200" x="1414463" y="1951038"/>
          <p14:tracePt t="241217" x="1371600" y="1943100"/>
          <p14:tracePt t="241234" x="1365250" y="1943100"/>
          <p14:tracePt t="241250" x="1328738" y="1943100"/>
          <p14:tracePt t="241268" x="1257300" y="1922463"/>
          <p14:tracePt t="241283" x="1193800" y="1914525"/>
          <p14:tracePt t="241300" x="1157288" y="1908175"/>
          <p14:tracePt t="241395" x="1150938" y="1900238"/>
          <p14:tracePt t="241403" x="1143000" y="1893888"/>
          <p14:tracePt t="241419" x="1143000" y="1871663"/>
          <p14:tracePt t="241436" x="1143000" y="1865313"/>
          <p14:tracePt t="241436" x="1143000" y="1851025"/>
          <p14:tracePt t="241459" x="1143000" y="1843088"/>
          <p14:tracePt t="241467" x="1143000" y="1828800"/>
          <p14:tracePt t="241474" x="1143000" y="1785938"/>
          <p14:tracePt t="241483" x="1143000" y="1722438"/>
          <p14:tracePt t="241499" x="1165225" y="1693863"/>
          <p14:tracePt t="241517" x="1193800" y="1651000"/>
          <p14:tracePt t="241533" x="1236663" y="1614488"/>
          <p14:tracePt t="241549" x="1250950" y="1600200"/>
          <p14:tracePt t="241566" x="1271588" y="1579563"/>
          <p14:tracePt t="241583" x="1293813" y="1565275"/>
          <p14:tracePt t="241600" x="1328738" y="1536700"/>
          <p14:tracePt t="241616" x="1357313" y="1522413"/>
          <p14:tracePt t="241633" x="1385888" y="1514475"/>
          <p14:tracePt t="241649" x="1436688" y="1493838"/>
          <p14:tracePt t="241649" x="1450975" y="1485900"/>
          <p14:tracePt t="241666" x="1508125" y="1465263"/>
          <p14:tracePt t="241683" x="1536700" y="1450975"/>
          <p14:tracePt t="241700" x="1571625" y="1450975"/>
          <p14:tracePt t="241717" x="1600200" y="1436688"/>
          <p14:tracePt t="241733" x="1622425" y="1428750"/>
          <p14:tracePt t="241750" x="1651000" y="1422400"/>
          <p14:tracePt t="241766" x="1685925" y="1408113"/>
          <p14:tracePt t="241783" x="1693863" y="1408113"/>
          <p14:tracePt t="241931" x="1679575" y="1422400"/>
          <p14:tracePt t="241943" x="1657350" y="1443038"/>
          <p14:tracePt t="241947" x="1651000" y="1450975"/>
          <p14:tracePt t="241955" x="1608138" y="1465263"/>
          <p14:tracePt t="241966" x="1579563" y="1485900"/>
          <p14:tracePt t="241982" x="1571625" y="1485900"/>
          <p14:tracePt t="241999" x="1536700" y="1493838"/>
          <p14:tracePt t="242015" x="1508125" y="1493838"/>
          <p14:tracePt t="242032" x="1493838" y="1500188"/>
          <p14:tracePt t="242049" x="1457325" y="1508125"/>
          <p14:tracePt t="242065" x="1443038" y="1508125"/>
          <p14:tracePt t="242065" x="1422400" y="1508125"/>
          <p14:tracePt t="242084" x="1385888" y="1508125"/>
          <p14:tracePt t="242099" x="1343025" y="1508125"/>
          <p14:tracePt t="242116" x="1328738" y="1508125"/>
          <p14:tracePt t="242132" x="1300163" y="1508125"/>
          <p14:tracePt t="242149" x="1257300" y="1508125"/>
          <p14:tracePt t="242165" x="1214438" y="1508125"/>
          <p14:tracePt t="242182" x="1185863" y="1508125"/>
          <p14:tracePt t="242235" x="1171575" y="1508125"/>
          <p14:tracePt t="242243" x="1165225" y="1508125"/>
          <p14:tracePt t="242251" x="1136650" y="1508125"/>
          <p14:tracePt t="242266" x="1108075" y="1508125"/>
          <p14:tracePt t="242282" x="1079500" y="1508125"/>
          <p14:tracePt t="242299" x="1065213" y="1514475"/>
          <p14:tracePt t="242315" x="1042988" y="1536700"/>
          <p14:tracePt t="242332" x="1028700" y="1579563"/>
          <p14:tracePt t="242349" x="1022350" y="1651000"/>
          <p14:tracePt t="242365" x="1000125" y="1700213"/>
          <p14:tracePt t="242383" x="1000125" y="1771650"/>
          <p14:tracePt t="242398" x="1000125" y="1843088"/>
          <p14:tracePt t="242416" x="1000125" y="1936750"/>
          <p14:tracePt t="242432" x="1000125" y="2028825"/>
          <p14:tracePt t="242449" x="1000125" y="2122488"/>
          <p14:tracePt t="242465" x="993775" y="2257425"/>
          <p14:tracePt t="242465" x="965200" y="2336800"/>
          <p14:tracePt t="242483" x="942975" y="2408238"/>
          <p14:tracePt t="242499" x="879475" y="2679700"/>
          <p14:tracePt t="242515" x="850900" y="2871788"/>
          <p14:tracePt t="242532" x="850900" y="3094038"/>
          <p14:tracePt t="242548" x="850900" y="3236913"/>
          <p14:tracePt t="242565" x="850900" y="3371850"/>
          <p14:tracePt t="242581" x="850900" y="3494088"/>
          <p14:tracePt t="242599" x="850900" y="3565525"/>
          <p14:tracePt t="242615" x="850900" y="3608388"/>
          <p14:tracePt t="242631" x="850900" y="3614738"/>
          <p14:tracePt t="242648" x="850900" y="3636963"/>
          <p14:tracePt t="242664" x="850900" y="3643313"/>
          <p14:tracePt t="242682" x="850900" y="3686175"/>
          <p14:tracePt t="242698" x="850900" y="3736975"/>
          <p14:tracePt t="242716" x="850900" y="3765550"/>
          <p14:tracePt t="242732" x="850900" y="3800475"/>
          <p14:tracePt t="242749" x="850900" y="3843338"/>
          <p14:tracePt t="242765" x="850900" y="3851275"/>
          <p14:tracePt t="242782" x="850900" y="3857625"/>
          <p14:tracePt t="242827" x="871538" y="3857625"/>
          <p14:tracePt t="242834" x="914400" y="3857625"/>
          <p14:tracePt t="242843" x="950913" y="3857625"/>
          <p14:tracePt t="242851" x="1036638" y="3751263"/>
          <p14:tracePt t="242865" x="1143000" y="3579813"/>
          <p14:tracePt t="242882" x="1265238" y="3343275"/>
          <p14:tracePt t="242882" x="1308100" y="3236913"/>
          <p14:tracePt t="242899" x="1365250" y="3108325"/>
          <p14:tracePt t="242899" x="1371600" y="3036888"/>
          <p14:tracePt t="242915" x="1422400" y="2886075"/>
          <p14:tracePt t="242931" x="1450975" y="2757488"/>
          <p14:tracePt t="242947" x="1471613" y="2651125"/>
          <p14:tracePt t="242965" x="1479550" y="2586038"/>
          <p14:tracePt t="242980" x="1485900" y="2528888"/>
          <p14:tracePt t="242998" x="1485900" y="2471738"/>
          <p14:tracePt t="243014" x="1500188" y="2408238"/>
          <p14:tracePt t="243031" x="1528763" y="2336800"/>
          <p14:tracePt t="243048" x="1543050" y="2257425"/>
          <p14:tracePt t="243064" x="1579563" y="2185988"/>
          <p14:tracePt t="243081" x="1600200" y="2093913"/>
          <p14:tracePt t="243098" x="1600200" y="2000250"/>
          <p14:tracePt t="243098" x="1600200" y="1951038"/>
          <p14:tracePt t="243115" x="1600200" y="1885950"/>
          <p14:tracePt t="243131" x="1600200" y="1814513"/>
          <p14:tracePt t="243147" x="1600200" y="1751013"/>
          <p14:tracePt t="243164" x="1600200" y="1693863"/>
          <p14:tracePt t="243180" x="1579563" y="1628775"/>
          <p14:tracePt t="243198" x="1485900" y="1550988"/>
          <p14:tracePt t="243214" x="1379538" y="1493838"/>
          <p14:tracePt t="243231" x="1314450" y="1471613"/>
          <p14:tracePt t="243247" x="1265238" y="1443038"/>
          <p14:tracePt t="243264" x="1243013" y="1443038"/>
          <p14:tracePt t="243280" x="1214438" y="1443038"/>
          <p14:tracePt t="243298" x="1157288" y="1443038"/>
          <p14:tracePt t="243314" x="1071563" y="1443038"/>
          <p14:tracePt t="243331" x="993775" y="1457325"/>
          <p14:tracePt t="243347" x="908050" y="1479550"/>
          <p14:tracePt t="243364" x="828675" y="1508125"/>
          <p14:tracePt t="243381" x="785813" y="1528763"/>
          <p14:tracePt t="243397" x="765175" y="1550988"/>
          <p14:tracePt t="243414" x="750888" y="1585913"/>
          <p14:tracePt t="243430" x="736600" y="1600200"/>
          <p14:tracePt t="243447" x="728663" y="1643063"/>
          <p14:tracePt t="243463" x="722313" y="1708150"/>
          <p14:tracePt t="243480" x="722313" y="1765300"/>
          <p14:tracePt t="243498" x="722313" y="1814513"/>
          <p14:tracePt t="243513" x="722313" y="1851025"/>
          <p14:tracePt t="243513" x="722313" y="1865313"/>
          <p14:tracePt t="243531" x="722313" y="1914525"/>
          <p14:tracePt t="243547" x="742950" y="1957388"/>
          <p14:tracePt t="243565" x="765175" y="2008188"/>
          <p14:tracePt t="243580" x="793750" y="2043113"/>
          <p14:tracePt t="243597" x="814388" y="2079625"/>
          <p14:tracePt t="243613" x="865188" y="2100263"/>
          <p14:tracePt t="243630" x="922338" y="2128838"/>
          <p14:tracePt t="243647" x="993775" y="2136775"/>
          <p14:tracePt t="243663" x="1042988" y="2151063"/>
          <p14:tracePt t="243715" x="1057275" y="2151063"/>
          <p14:tracePt t="243730" x="1065213" y="2151063"/>
          <p14:tracePt t="243747" x="1071563" y="2151063"/>
          <p14:tracePt t="243747" x="1079500" y="2151063"/>
          <p14:tracePt t="244547" x="1093788" y="2151063"/>
          <p14:tracePt t="244579" x="1100138" y="2151063"/>
          <p14:tracePt t="245899" x="1108075" y="2151063"/>
          <p14:tracePt t="245914" x="1114425" y="2151063"/>
          <p14:tracePt t="245928" x="1128713" y="2151063"/>
          <p14:tracePt t="246722" x="1136650" y="2151063"/>
          <p14:tracePt t="246740" x="1143000" y="2151063"/>
          <p14:tracePt t="246747" x="1157288" y="2151063"/>
          <p14:tracePt t="246758" x="1171575" y="2151063"/>
          <p14:tracePt t="246776" x="1185863" y="2157413"/>
          <p14:tracePt t="246811" x="1193800" y="2165350"/>
          <p14:tracePt t="246827" x="1200150" y="2171700"/>
          <p14:tracePt t="246842" x="1208088" y="2171700"/>
          <p14:tracePt t="246858" x="1214438" y="2179638"/>
          <p14:tracePt t="246907" x="1222375" y="2185988"/>
          <p14:tracePt t="246922" x="1243013" y="2200275"/>
          <p14:tracePt t="246934" x="1250950" y="2208213"/>
          <p14:tracePt t="246942" x="1257300" y="2214563"/>
          <p14:tracePt t="246959" x="1265238" y="2222500"/>
          <p14:tracePt t="247122" x="1271588" y="2228850"/>
          <p14:tracePt t="247155" x="1271588" y="2236788"/>
          <p14:tracePt t="247170" x="1279525" y="2243138"/>
          <p14:tracePt t="247178" x="1279525" y="2251075"/>
          <p14:tracePt t="247194" x="1279525" y="2271713"/>
          <p14:tracePt t="247196" x="1285875" y="2279650"/>
          <p14:tracePt t="247209" x="1293813" y="2286000"/>
          <p14:tracePt t="247225" x="1300163" y="2308225"/>
          <p14:tracePt t="247242" x="1308100" y="2328863"/>
          <p14:tracePt t="247258" x="1336675" y="2414588"/>
          <p14:tracePt t="247275" x="1357313" y="2500313"/>
          <p14:tracePt t="247291" x="1408113" y="2614613"/>
          <p14:tracePt t="247309" x="1471613" y="2765425"/>
          <p14:tracePt t="247325" x="1550988" y="2951163"/>
          <p14:tracePt t="247342" x="1643063" y="3151188"/>
          <p14:tracePt t="247358" x="1751013" y="3336925"/>
          <p14:tracePt t="247375" x="1857375" y="3571875"/>
          <p14:tracePt t="247392" x="1957388" y="3822700"/>
          <p14:tracePt t="247408" x="2071688" y="4108450"/>
          <p14:tracePt t="247425" x="2136775" y="4343400"/>
          <p14:tracePt t="247441" x="2236788" y="4608513"/>
          <p14:tracePt t="247441" x="2293938" y="4729163"/>
          <p14:tracePt t="247459" x="2379663" y="4900613"/>
          <p14:tracePt t="247475" x="2428875" y="5037138"/>
          <p14:tracePt t="247491" x="2451100" y="5143500"/>
          <p14:tracePt t="247508" x="2486025" y="5243513"/>
          <p14:tracePt t="247524" x="2493963" y="5308600"/>
          <p14:tracePt t="247541" x="2522538" y="5380038"/>
          <p14:tracePt t="247557" x="2536825" y="5472113"/>
          <p14:tracePt t="247575" x="2536825" y="5594350"/>
          <p14:tracePt t="247590" x="2586038" y="5757863"/>
          <p14:tracePt t="247608" x="2671763" y="5894388"/>
          <p14:tracePt t="247624" x="2757488" y="6029325"/>
          <p14:tracePt t="247642" x="2794000" y="6115050"/>
          <p14:tracePt t="247658" x="2865438" y="6243638"/>
          <p14:tracePt t="247675" x="2871788" y="6280150"/>
          <p14:tracePt t="247691" x="2886075" y="6337300"/>
          <p14:tracePt t="247708" x="2886075" y="6380163"/>
          <p14:tracePt t="247725" x="2886075" y="6423025"/>
          <p14:tracePt t="247741" x="2894013" y="6457950"/>
          <p14:tracePt t="247758" x="2900363" y="6508750"/>
          <p14:tracePt t="247774" x="2914650" y="6523038"/>
          <p14:tracePt t="247791" x="2914650" y="6529388"/>
          <p14:tracePt t="247851" x="2914650" y="6537325"/>
          <p14:tracePt t="247866" x="2914650" y="6543675"/>
          <p14:tracePt t="247875" x="2914650" y="6551613"/>
          <p14:tracePt t="247882" x="2914650" y="6557963"/>
          <p14:tracePt t="247890" x="2879725" y="6572250"/>
          <p14:tracePt t="247908" x="2828925" y="6586538"/>
          <p14:tracePt t="247923" x="2736850" y="6586538"/>
          <p14:tracePt t="247941" x="2614613" y="6586538"/>
          <p14:tracePt t="247957" x="2551113" y="6586538"/>
          <p14:tracePt t="247974" x="2471738" y="6586538"/>
          <p14:tracePt t="247991" x="2422525" y="6586538"/>
          <p14:tracePt t="248007" x="2400300" y="6586538"/>
          <p14:tracePt t="248025" x="2386013" y="6586538"/>
          <p14:tracePt t="248041" x="2357438" y="6586538"/>
          <p14:tracePt t="248058" x="2322513" y="6565900"/>
          <p14:tracePt t="248074" x="2279650" y="6537325"/>
          <p14:tracePt t="248091" x="2243138" y="6523038"/>
          <p14:tracePt t="248107" x="2185988" y="6480175"/>
          <p14:tracePt t="248124" x="2114550" y="6429375"/>
          <p14:tracePt t="248140" x="2079625" y="6386513"/>
          <p14:tracePt t="248156" x="2043113" y="6365875"/>
          <p14:tracePt t="248174" x="2014538" y="6337300"/>
          <p14:tracePt t="248190" x="1979613" y="6286500"/>
          <p14:tracePt t="248208" x="1922463" y="6229350"/>
          <p14:tracePt t="248224" x="1885950" y="6186488"/>
          <p14:tracePt t="248241" x="1865313" y="6157913"/>
          <p14:tracePt t="248257" x="1857375" y="6137275"/>
          <p14:tracePt t="248274" x="1843088" y="6115050"/>
          <p14:tracePt t="248290" x="1843088" y="6080125"/>
          <p14:tracePt t="248307" x="1843088" y="6057900"/>
          <p14:tracePt t="248323" x="1843088" y="6043613"/>
          <p14:tracePt t="248340" x="1843088" y="6015038"/>
          <p14:tracePt t="248356" x="1843088" y="6000750"/>
          <p14:tracePt t="248373" x="1843088" y="5957888"/>
          <p14:tracePt t="248391" x="1843088" y="5908675"/>
          <p14:tracePt t="248407" x="1865313" y="5837238"/>
          <p14:tracePt t="248423" x="1914525" y="5786438"/>
          <p14:tracePt t="248439" x="1951038" y="5751513"/>
          <p14:tracePt t="248456" x="1993900" y="5715000"/>
          <p14:tracePt t="248474" x="2008188" y="5708650"/>
          <p14:tracePt t="248490" x="2022475" y="5694363"/>
          <p14:tracePt t="248531" x="2028825" y="5686425"/>
          <p14:tracePt t="248532" x="2036763" y="5686425"/>
          <p14:tracePt t="248540" x="2057400" y="5680075"/>
          <p14:tracePt t="248556" x="2079625" y="5672138"/>
          <p14:tracePt t="248573" x="2085975" y="5672138"/>
          <p14:tracePt t="248589" x="2093913" y="5672138"/>
          <p14:tracePt t="248607" x="2108200" y="5672138"/>
          <p14:tracePt t="248624" x="2128838" y="5672138"/>
          <p14:tracePt t="248640" x="2143125" y="5657850"/>
          <p14:tracePt t="248723" x="2165350" y="5657850"/>
          <p14:tracePt t="248763" x="2179638" y="5657850"/>
          <p14:tracePt t="248771" x="2200275" y="5672138"/>
          <p14:tracePt t="248779" x="2214563" y="5700713"/>
          <p14:tracePt t="248789" x="2228850" y="5729288"/>
          <p14:tracePt t="248806" x="2257425" y="5765800"/>
          <p14:tracePt t="248822" x="2271713" y="5786438"/>
          <p14:tracePt t="248840" x="2286000" y="5829300"/>
          <p14:tracePt t="248856" x="2308225" y="5857875"/>
          <p14:tracePt t="248874" x="2314575" y="5865813"/>
          <p14:tracePt t="248889" x="2322513" y="5894388"/>
          <p14:tracePt t="248930" x="2322513" y="5900738"/>
          <p14:tracePt t="248941" x="2336800" y="5937250"/>
          <p14:tracePt t="248942" x="2343150" y="5972175"/>
          <p14:tracePt t="248955" x="2357438" y="6037263"/>
          <p14:tracePt t="248973" x="2357438" y="6094413"/>
          <p14:tracePt t="248989" x="2357438" y="6137275"/>
          <p14:tracePt t="249005" x="2357438" y="6151563"/>
          <p14:tracePt t="249022" x="2357438" y="6172200"/>
          <p14:tracePt t="249039" x="2357438" y="6194425"/>
          <p14:tracePt t="249056" x="2357438" y="6200775"/>
          <p14:tracePt t="249072" x="2357438" y="6215063"/>
          <p14:tracePt t="249090" x="2357438" y="6237288"/>
          <p14:tracePt t="249105" x="2343150" y="6251575"/>
          <p14:tracePt t="249122" x="2300288" y="6315075"/>
          <p14:tracePt t="249139" x="2286000" y="6337300"/>
          <p14:tracePt t="249156" x="2271713" y="6380163"/>
          <p14:tracePt t="249173" x="2251075" y="6400800"/>
          <p14:tracePt t="249189" x="2222500" y="6415088"/>
          <p14:tracePt t="249206" x="2208213" y="6423025"/>
          <p14:tracePt t="249251" x="2193925" y="6423025"/>
          <p14:tracePt t="249259" x="2185988" y="6423025"/>
          <p14:tracePt t="249266" x="2179638" y="6423025"/>
          <p14:tracePt t="249266" x="2157413" y="6423025"/>
          <p14:tracePt t="249275" x="2151063" y="6423025"/>
          <p14:tracePt t="249288" x="2108200" y="6423025"/>
          <p14:tracePt t="249305" x="2071688" y="6423025"/>
          <p14:tracePt t="249305" x="2065338" y="6423025"/>
          <p14:tracePt t="249322" x="2043113" y="6408738"/>
          <p14:tracePt t="249339" x="2014538" y="6394450"/>
          <p14:tracePt t="249356" x="1979613" y="6357938"/>
          <p14:tracePt t="249372" x="1971675" y="6323013"/>
          <p14:tracePt t="249389" x="1957388" y="6294438"/>
          <p14:tracePt t="249405" x="1957388" y="6272213"/>
          <p14:tracePt t="249422" x="1928813" y="6229350"/>
          <p14:tracePt t="249438" x="1914525" y="6200775"/>
          <p14:tracePt t="249455" x="1885950" y="6165850"/>
          <p14:tracePt t="249472" x="1879600" y="6137275"/>
          <p14:tracePt t="249488" x="1879600" y="6100763"/>
          <p14:tracePt t="249506" x="1879600" y="6072188"/>
          <p14:tracePt t="249522" x="1879600" y="6022975"/>
          <p14:tracePt t="249539" x="1879600" y="6000750"/>
          <p14:tracePt t="249555" x="1879600" y="5986463"/>
          <p14:tracePt t="249572" x="1900238" y="5951538"/>
          <p14:tracePt t="249588" x="1908175" y="5937250"/>
          <p14:tracePt t="249604" x="1922463" y="5900738"/>
          <p14:tracePt t="249622" x="1936750" y="5886450"/>
          <p14:tracePt t="249638" x="1957388" y="5872163"/>
          <p14:tracePt t="249656" x="2008188" y="5857875"/>
          <p14:tracePt t="249671" x="2057400" y="5857875"/>
          <p14:tracePt t="249688" x="2108200" y="5857875"/>
          <p14:tracePt t="249704" x="2157413" y="5857875"/>
          <p14:tracePt t="249722" x="2214563" y="5857875"/>
          <p14:tracePt t="249738" x="2265363" y="5865813"/>
          <p14:tracePt t="249755" x="2293938" y="5880100"/>
          <p14:tracePt t="249771" x="2336800" y="5922963"/>
          <p14:tracePt t="249788" x="2351088" y="5957888"/>
          <p14:tracePt t="249804" x="2379663" y="5994400"/>
          <p14:tracePt t="249821" x="2386013" y="6008688"/>
          <p14:tracePt t="249838" x="2393950" y="6022975"/>
          <p14:tracePt t="249854" x="2393950" y="6037263"/>
          <p14:tracePt t="249873" x="2393950" y="6080125"/>
          <p14:tracePt t="249888" x="2393950" y="6100763"/>
          <p14:tracePt t="249905" x="2408238" y="6137275"/>
          <p14:tracePt t="249947" x="2428875" y="6143625"/>
          <p14:tracePt t="249955" x="2443163" y="6151563"/>
          <p14:tracePt t="249963" x="2486025" y="6151563"/>
          <p14:tracePt t="249971" x="2514600" y="6151563"/>
          <p14:tracePt t="249988" x="2543175" y="6151563"/>
          <p14:tracePt t="250005" x="2565400" y="6151563"/>
          <p14:tracePt t="250022" x="2593975" y="6151563"/>
          <p14:tracePt t="250038" x="2679700" y="6151563"/>
          <p14:tracePt t="250055" x="2779713" y="6129338"/>
          <p14:tracePt t="250071" x="2836863" y="6100763"/>
          <p14:tracePt t="250088" x="2886075" y="6086475"/>
          <p14:tracePt t="250104" x="2914650" y="6080125"/>
          <p14:tracePt t="250121" x="2951163" y="6065838"/>
          <p14:tracePt t="250138" x="2971800" y="6051550"/>
          <p14:tracePt t="250154" x="3000375" y="6051550"/>
          <p14:tracePt t="250171" x="3014663" y="6051550"/>
          <p14:tracePt t="250187" x="3028950" y="6043613"/>
          <p14:tracePt t="250204" x="3057525" y="6043613"/>
          <p14:tracePt t="250221" x="3086100" y="6043613"/>
          <p14:tracePt t="250237" x="3122613" y="6043613"/>
          <p14:tracePt t="250254" x="3186113" y="6043613"/>
          <p14:tracePt t="250271" x="3265488" y="6043613"/>
          <p14:tracePt t="250288" x="3322638" y="6043613"/>
          <p14:tracePt t="250304" x="3343275" y="6043613"/>
          <p14:tracePt t="250321" x="3386138" y="6043613"/>
          <p14:tracePt t="250336" x="3443288" y="6043613"/>
          <p14:tracePt t="250336" x="3494088" y="6043613"/>
          <p14:tracePt t="250354" x="3557588" y="6043613"/>
          <p14:tracePt t="250370" x="3600450" y="6043613"/>
          <p14:tracePt t="250388" x="3636963" y="6043613"/>
          <p14:tracePt t="250403" x="3657600" y="6037263"/>
          <p14:tracePt t="250420" x="3679825" y="6022975"/>
          <p14:tracePt t="250436" x="3700463" y="6015038"/>
          <p14:tracePt t="250483" x="3708400" y="6008688"/>
          <p14:tracePt t="250491" x="3714750" y="6008688"/>
          <p14:tracePt t="250507" x="3722688" y="6000750"/>
          <p14:tracePt t="250603" x="3729038" y="6008688"/>
          <p14:tracePt t="250606" x="3729038" y="6022975"/>
          <p14:tracePt t="250620" x="3708400" y="6029325"/>
          <p14:tracePt t="250621" x="3679825" y="6043613"/>
          <p14:tracePt t="250637" x="3608388" y="6080125"/>
          <p14:tracePt t="250653" x="3565525" y="6086475"/>
          <p14:tracePt t="250670" x="3529013" y="6108700"/>
          <p14:tracePt t="250687" x="3514725" y="6108700"/>
          <p14:tracePt t="250703" x="3479800" y="6108700"/>
          <p14:tracePt t="250720" x="3429000" y="6086475"/>
          <p14:tracePt t="250737" x="3394075" y="6051550"/>
          <p14:tracePt t="250753" x="3351213" y="6000750"/>
          <p14:tracePt t="250753" x="3322638" y="5986463"/>
          <p14:tracePt t="250771" x="3286125" y="5943600"/>
          <p14:tracePt t="250786" x="3243263" y="5900738"/>
          <p14:tracePt t="250803" x="3236913" y="5880100"/>
          <p14:tracePt t="250820" x="3228975" y="5851525"/>
          <p14:tracePt t="250836" x="3228975" y="5829300"/>
          <p14:tracePt t="250853" x="3228975" y="5800725"/>
          <p14:tracePt t="250870" x="3222625" y="5786438"/>
          <p14:tracePt t="250887" x="3208338" y="5772150"/>
          <p14:tracePt t="250903" x="3200400" y="5757863"/>
          <p14:tracePt t="250920" x="3151188" y="5722938"/>
          <p14:tracePt t="250937" x="3108325" y="5694363"/>
          <p14:tracePt t="250953" x="3008313" y="5614988"/>
          <p14:tracePt t="250969" x="2922588" y="5508625"/>
          <p14:tracePt t="250969" x="2857500" y="5414963"/>
          <p14:tracePt t="250987" x="2736850" y="5208588"/>
          <p14:tracePt t="251003" x="2608263" y="4972050"/>
          <p14:tracePt t="251020" x="2471738" y="4737100"/>
          <p14:tracePt t="251036" x="2343150" y="4514850"/>
          <p14:tracePt t="251053" x="2236788" y="4329113"/>
          <p14:tracePt t="251069" x="2136775" y="4157663"/>
          <p14:tracePt t="251086" x="2057400" y="4022725"/>
          <p14:tracePt t="251103" x="2008188" y="3879850"/>
          <p14:tracePt t="251120" x="1928813" y="3708400"/>
          <p14:tracePt t="251137" x="1814513" y="3551238"/>
          <p14:tracePt t="251153" x="1765300" y="3479800"/>
          <p14:tracePt t="251169" x="1728788" y="3436938"/>
          <p14:tracePt t="251186" x="1722438" y="3414713"/>
          <p14:tracePt t="251202" x="1714500" y="3379788"/>
          <p14:tracePt t="251220" x="1685925" y="3322638"/>
          <p14:tracePt t="251236" x="1657350" y="3279775"/>
          <p14:tracePt t="251252" x="1628775" y="3228975"/>
          <p14:tracePt t="251269" x="1628775" y="3194050"/>
          <p14:tracePt t="251286" x="1628775" y="3179763"/>
          <p14:tracePt t="251302" x="1628775" y="3151188"/>
          <p14:tracePt t="251319" x="1628775" y="3108325"/>
          <p14:tracePt t="251336" x="1628775" y="3065463"/>
          <p14:tracePt t="251353" x="1628775" y="3022600"/>
          <p14:tracePt t="251368" x="1622425" y="2979738"/>
          <p14:tracePt t="251385" x="1593850" y="2936875"/>
          <p14:tracePt t="251403" x="1579563" y="2922588"/>
          <p14:tracePt t="251419" x="1571625" y="2900363"/>
          <p14:tracePt t="251436" x="1550988" y="2871788"/>
          <p14:tracePt t="251453" x="1500188" y="2828925"/>
          <p14:tracePt t="251470" x="1443038" y="2765425"/>
          <p14:tracePt t="251486" x="1350963" y="2700338"/>
          <p14:tracePt t="251502" x="1279525" y="2671763"/>
          <p14:tracePt t="251519" x="1222375" y="2643188"/>
          <p14:tracePt t="251536" x="1208088" y="2628900"/>
          <p14:tracePt t="251586" x="1193800" y="2622550"/>
          <p14:tracePt t="251595" x="1185863" y="2614613"/>
          <p14:tracePt t="251603" x="1179513" y="2600325"/>
          <p14:tracePt t="251611" x="1171575" y="2593975"/>
          <p14:tracePt t="251611" x="1157288" y="2586038"/>
          <p14:tracePt t="251619" x="1143000" y="2557463"/>
          <p14:tracePt t="251715" x="1143000" y="2551113"/>
          <p14:tracePt t="251746" x="1143000" y="2536825"/>
          <p14:tracePt t="251762" x="1143000" y="2528888"/>
          <p14:tracePt t="251771" x="1143000" y="2522538"/>
          <p14:tracePt t="251803" x="1143000" y="2514600"/>
          <p14:tracePt t="251842" x="1143000" y="2500313"/>
          <p14:tracePt t="251850" x="1143000" y="2493963"/>
          <p14:tracePt t="251882" x="1143000" y="2486025"/>
          <p14:tracePt t="252051" x="1143000" y="2479675"/>
          <p14:tracePt t="252058" x="1143000" y="2451100"/>
          <p14:tracePt t="252068" x="1143000" y="2436813"/>
          <p14:tracePt t="252069" x="1143000" y="2414588"/>
          <p14:tracePt t="252084" x="1143000" y="2408238"/>
          <p14:tracePt t="252101" x="1143000" y="2400300"/>
          <p14:tracePt t="252118" x="1143000" y="2379663"/>
          <p14:tracePt t="252134" x="1143000" y="2357438"/>
          <p14:tracePt t="252152" x="1143000" y="2328863"/>
          <p14:tracePt t="252168" x="1143000" y="2286000"/>
          <p14:tracePt t="252185" x="1143000" y="2228850"/>
          <p14:tracePt t="252201" x="1143000" y="2193925"/>
          <p14:tracePt t="252218" x="1143000" y="2157413"/>
          <p14:tracePt t="252234" x="1143000" y="2122488"/>
          <p14:tracePt t="252252" x="1143000" y="2079625"/>
          <p14:tracePt t="252268" x="1143000" y="2051050"/>
          <p14:tracePt t="252285" x="1143000" y="2000250"/>
          <p14:tracePt t="252331" x="1143000" y="1993900"/>
          <p14:tracePt t="252339" x="1143000" y="1985963"/>
          <p14:tracePt t="252351" x="1143000" y="1979613"/>
          <p14:tracePt t="252351" x="1143000" y="1957388"/>
          <p14:tracePt t="252355" x="1143000" y="1943100"/>
          <p14:tracePt t="252367" x="1143000" y="1914525"/>
          <p14:tracePt t="252384" x="1143000" y="1908175"/>
          <p14:tracePt t="252563" x="1143000" y="1914525"/>
          <p14:tracePt t="252571" x="1143000" y="1971675"/>
          <p14:tracePt t="252578" x="1143000" y="1993900"/>
          <p14:tracePt t="252584" x="1143000" y="2051050"/>
          <p14:tracePt t="252600" x="1143000" y="2093913"/>
          <p14:tracePt t="252617" x="1143000" y="2100263"/>
          <p14:tracePt t="252633" x="1143000" y="2108200"/>
          <p14:tracePt t="252683" x="1143000" y="2114550"/>
          <p14:tracePt t="252691" x="1143000" y="2136775"/>
          <p14:tracePt t="252706" x="1157288" y="2151063"/>
          <p14:tracePt t="252726" x="1157288" y="2165350"/>
          <p14:tracePt t="252727" x="1157288" y="2171700"/>
          <p14:tracePt t="252733" x="1157288" y="2179638"/>
          <p14:tracePt t="252750" x="1165225" y="2193925"/>
          <p14:tracePt t="252767" x="1171575" y="2208213"/>
          <p14:tracePt t="252783" x="1179513" y="2214563"/>
          <p14:tracePt t="252818" x="1185863" y="2222500"/>
          <p14:tracePt t="252826" x="1193800" y="2228850"/>
          <p14:tracePt t="252837" x="1200150" y="2228850"/>
          <p14:tracePt t="252850" x="1228725" y="2251075"/>
          <p14:tracePt t="252866" x="1243013" y="2251075"/>
          <p14:tracePt t="252885" x="1250950" y="2257425"/>
          <p14:tracePt t="252900" x="1265238" y="2257425"/>
          <p14:tracePt t="252947" x="1279525" y="2265363"/>
          <p14:tracePt t="252955" x="1285875" y="2271713"/>
          <p14:tracePt t="252963" x="1322388" y="2286000"/>
          <p14:tracePt t="252971" x="1343025" y="2300288"/>
          <p14:tracePt t="252985" x="1365250" y="2308225"/>
          <p14:tracePt t="253000" x="1371600" y="2308225"/>
          <p14:tracePt t="253016" x="1379538" y="2314575"/>
          <p14:tracePt t="253033" x="1385888" y="2314575"/>
          <p14:tracePt t="253049" x="1393825" y="2314575"/>
          <p14:tracePt t="253067" x="1436688" y="2314575"/>
          <p14:tracePt t="253083" x="1450975" y="2314575"/>
          <p14:tracePt t="253100" x="1471613" y="2314575"/>
          <p14:tracePt t="253116" x="1485900" y="2314575"/>
          <p14:tracePt t="253133" x="1522413" y="2314575"/>
          <p14:tracePt t="253149" x="1543050" y="2314575"/>
          <p14:tracePt t="253167" x="1565275" y="2314575"/>
          <p14:tracePt t="253184" x="1608138" y="2336800"/>
          <p14:tracePt t="253200" x="1628775" y="2336800"/>
          <p14:tracePt t="253217" x="1643063" y="2336800"/>
          <p14:tracePt t="253233" x="1665288" y="2336800"/>
          <p14:tracePt t="253250" x="1714500" y="2336800"/>
          <p14:tracePt t="253266" x="1728788" y="2336800"/>
          <p14:tracePt t="253283" x="1751013" y="2336800"/>
          <p14:tracePt t="253300" x="1771650" y="2336800"/>
          <p14:tracePt t="253316" x="1808163" y="2336800"/>
          <p14:tracePt t="253333" x="1828800" y="2336800"/>
          <p14:tracePt t="253349" x="1843088" y="2336800"/>
          <p14:tracePt t="253366" x="1865313" y="2336800"/>
          <p14:tracePt t="253383" x="1871663" y="2336800"/>
          <p14:tracePt t="253400" x="1893888" y="2336800"/>
          <p14:tracePt t="253416" x="1914525" y="2336800"/>
          <p14:tracePt t="253433" x="1928813" y="2336800"/>
          <p14:tracePt t="253449" x="1951038" y="2336800"/>
          <p14:tracePt t="253466" x="1979613" y="2328863"/>
          <p14:tracePt t="253483" x="1993900" y="2328863"/>
          <p14:tracePt t="253531" x="2008188" y="2328863"/>
          <p14:tracePt t="253539" x="2022475" y="2328863"/>
          <p14:tracePt t="253635" x="2028825" y="2328863"/>
          <p14:tracePt t="253955" x="2000250" y="2314575"/>
          <p14:tracePt t="253963" x="1993900" y="2314575"/>
          <p14:tracePt t="253970" x="1965325" y="2314575"/>
          <p14:tracePt t="253986" x="1914525" y="2300288"/>
          <p14:tracePt t="253998" x="1857375" y="2293938"/>
          <p14:tracePt t="254015" x="1808163" y="2293938"/>
          <p14:tracePt t="254032" x="1765300" y="2279650"/>
          <p14:tracePt t="254048" x="1693863" y="2271713"/>
          <p14:tracePt t="254065" x="1608138" y="2271713"/>
          <p14:tracePt t="254082" x="1443038" y="2228850"/>
          <p14:tracePt t="254099" x="1350963" y="2214563"/>
          <p14:tracePt t="254115" x="1257300" y="2179638"/>
          <p14:tracePt t="254132" x="1185863" y="2179638"/>
          <p14:tracePt t="254148" x="1157288" y="2171700"/>
          <p14:tracePt t="254164" x="1136650" y="2165350"/>
          <p14:tracePt t="254182" x="1100138" y="2143125"/>
          <p14:tracePt t="254199" x="1057275" y="2128838"/>
          <p14:tracePt t="254216" x="1014413" y="2108200"/>
          <p14:tracePt t="254232" x="985838" y="2093913"/>
          <p14:tracePt t="254249" x="979488" y="2085975"/>
          <p14:tracePt t="254282" x="971550" y="2085975"/>
          <p14:tracePt t="254299" x="965200" y="2079625"/>
          <p14:tracePt t="254315" x="965200" y="2071688"/>
          <p14:tracePt t="254315" x="965200" y="2051050"/>
          <p14:tracePt t="254331" x="965200" y="2022475"/>
          <p14:tracePt t="254347" x="965200" y="1979613"/>
          <p14:tracePt t="254365" x="965200" y="1957388"/>
          <p14:tracePt t="254382" x="965200" y="1943100"/>
          <p14:tracePt t="254398" x="965200" y="1922463"/>
          <p14:tracePt t="254415" x="985838" y="1908175"/>
          <p14:tracePt t="254431" x="993775" y="1885950"/>
          <p14:tracePt t="254448" x="1000125" y="1865313"/>
          <p14:tracePt t="254464" x="1008063" y="1843088"/>
          <p14:tracePt t="254481" x="1014413" y="1822450"/>
          <p14:tracePt t="254497" x="1022350" y="1814513"/>
          <p14:tracePt t="254515" x="1028700" y="1808163"/>
          <p14:tracePt t="254579" x="1036638" y="1800225"/>
          <p14:tracePt t="254587" x="1036638" y="1793875"/>
          <p14:tracePt t="254595" x="1036638" y="1779588"/>
          <p14:tracePt t="254627" x="1042988" y="1771650"/>
          <p14:tracePt t="254635" x="1050925" y="1771650"/>
          <p14:tracePt t="254650" x="1057275" y="1765300"/>
          <p14:tracePt t="254682" x="1065213" y="1765300"/>
          <p14:tracePt t="254691" x="1085850" y="1757363"/>
          <p14:tracePt t="254693" x="1093788" y="1757363"/>
          <p14:tracePt t="254714" x="1114425" y="1743075"/>
          <p14:tracePt t="254747" x="1128713" y="1743075"/>
          <p14:tracePt t="254755" x="1150938" y="1736725"/>
          <p14:tracePt t="254762" x="1157288" y="1736725"/>
          <p14:tracePt t="254766" x="1179513" y="1736725"/>
          <p14:tracePt t="254780" x="1222375" y="1722438"/>
          <p14:tracePt t="254797" x="1257300" y="1700213"/>
          <p14:tracePt t="254814" x="1300163" y="1693863"/>
          <p14:tracePt t="254830" x="1336675" y="1685925"/>
          <p14:tracePt t="254847" x="1393825" y="1671638"/>
          <p14:tracePt t="254863" x="1422400" y="1657350"/>
          <p14:tracePt t="254881" x="1457325" y="1651000"/>
          <p14:tracePt t="254897" x="1479550" y="1651000"/>
          <p14:tracePt t="254914" x="1500188" y="1643063"/>
          <p14:tracePt t="254931" x="1514475" y="1643063"/>
          <p14:tracePt t="254947" x="1536700" y="1628775"/>
          <p14:tracePt t="254964" x="1557338" y="1628775"/>
          <p14:tracePt t="254980" x="1565275" y="1628775"/>
          <p14:tracePt t="254997" x="1600200" y="1622425"/>
          <p14:tracePt t="255013" x="1608138" y="1614488"/>
          <p14:tracePt t="255299" x="1585913" y="1614488"/>
          <p14:tracePt t="255307" x="1571625" y="1614488"/>
          <p14:tracePt t="255315" x="1528763" y="1614488"/>
          <p14:tracePt t="255330" x="1471613" y="1614488"/>
          <p14:tracePt t="255347" x="1414463" y="1608138"/>
          <p14:tracePt t="255363" x="1385888" y="1608138"/>
          <p14:tracePt t="255380" x="1343025" y="1600200"/>
          <p14:tracePt t="255396" x="1308100" y="1600200"/>
          <p14:tracePt t="255414" x="1285875" y="1600200"/>
          <p14:tracePt t="255430" x="1265238" y="1600200"/>
          <p14:tracePt t="255447" x="1250950" y="1600200"/>
          <p14:tracePt t="255463" x="1228725" y="1600200"/>
          <p14:tracePt t="255479" x="1222375" y="1600200"/>
          <p14:tracePt t="255496" x="1214438" y="1600200"/>
          <p14:tracePt t="255546" x="1208088" y="1600200"/>
          <p14:tracePt t="255578" x="1193800" y="1600200"/>
          <p14:tracePt t="255586" x="1179513" y="1600200"/>
          <p14:tracePt t="255594" x="1157288" y="1608138"/>
          <p14:tracePt t="255602" x="1143000" y="1622425"/>
          <p14:tracePt t="255618" x="1122363" y="1636713"/>
          <p14:tracePt t="255629" x="1093788" y="1665288"/>
          <p14:tracePt t="255646" x="1079500" y="1708150"/>
          <p14:tracePt t="255663" x="1057275" y="1757363"/>
          <p14:tracePt t="255679" x="1050925" y="1793875"/>
          <p14:tracePt t="255696" x="1042988" y="1843088"/>
          <p14:tracePt t="255712" x="1042988" y="1879600"/>
          <p14:tracePt t="255729" x="1042988" y="1914525"/>
          <p14:tracePt t="255729" x="1028700" y="1928813"/>
          <p14:tracePt t="255747" x="1028700" y="1965325"/>
          <p14:tracePt t="255762" x="1028700" y="1993900"/>
          <p14:tracePt t="255780" x="1028700" y="2036763"/>
          <p14:tracePt t="255796" x="1028700" y="2071688"/>
          <p14:tracePt t="255813" x="1028700" y="2079625"/>
          <p14:tracePt t="255829" x="1028700" y="2093913"/>
          <p14:tracePt t="255875" x="1028700" y="2108200"/>
          <p14:tracePt t="255880" x="1050925" y="2122488"/>
          <p14:tracePt t="255884" x="1057275" y="2136775"/>
          <p14:tracePt t="255895" x="1065213" y="2151063"/>
          <p14:tracePt t="255912" x="1071563" y="2165350"/>
          <p14:tracePt t="255979" x="1071563" y="2171700"/>
          <p14:tracePt t="255992" x="1079500" y="2179638"/>
          <p14:tracePt t="255993" x="1085850" y="2185988"/>
          <p14:tracePt t="255996" x="1108075" y="2200275"/>
          <p14:tracePt t="256012" x="1108075" y="2208213"/>
          <p14:tracePt t="256029" x="1114425" y="2243138"/>
          <p14:tracePt t="256074" x="1114425" y="2271713"/>
          <p14:tracePt t="256083" x="1143000" y="2328863"/>
          <p14:tracePt t="256091" x="1165225" y="2400300"/>
          <p14:tracePt t="256100" x="1214438" y="2457450"/>
          <p14:tracePt t="256112" x="1271588" y="2565400"/>
          <p14:tracePt t="256129" x="1308100" y="2636838"/>
          <p14:tracePt t="256146" x="1314450" y="2657475"/>
          <p14:tracePt t="256162" x="1336675" y="2693988"/>
          <p14:tracePt t="256179" x="1350963" y="2708275"/>
          <p14:tracePt t="256195" x="1408113" y="2736850"/>
          <p14:tracePt t="256212" x="1450975" y="2765425"/>
          <p14:tracePt t="256228" x="1500188" y="2794000"/>
          <p14:tracePt t="256245" x="1514475" y="2794000"/>
          <p14:tracePt t="256314" x="1522413" y="2794000"/>
          <p14:tracePt t="256322" x="1536700" y="2794000"/>
          <p14:tracePt t="256330" x="1550988" y="2794000"/>
          <p14:tracePt t="256338" x="1557338" y="2800350"/>
          <p14:tracePt t="256371" x="1579563" y="2808288"/>
          <p14:tracePt t="256379" x="1593850" y="2808288"/>
          <p14:tracePt t="256387" x="1651000" y="2836863"/>
          <p14:tracePt t="256395" x="1779588" y="2886075"/>
          <p14:tracePt t="256412" x="1893888" y="2908300"/>
          <p14:tracePt t="256428" x="1971675" y="2936875"/>
          <p14:tracePt t="256445" x="1993900" y="2951163"/>
          <p14:tracePt t="256461" x="2051050" y="2986088"/>
          <p14:tracePt t="256478" x="2157413" y="3065463"/>
          <p14:tracePt t="256494" x="2328863" y="3186113"/>
          <p14:tracePt t="256511" x="2536825" y="3322638"/>
          <p14:tracePt t="256528" x="2757488" y="3494088"/>
          <p14:tracePt t="256545" x="3014663" y="3694113"/>
          <p14:tracePt t="256562" x="3271838" y="3922713"/>
          <p14:tracePt t="256562" x="3422650" y="4037013"/>
          <p14:tracePt t="256578" x="3686175" y="4271963"/>
          <p14:tracePt t="256595" x="3908425" y="4471988"/>
          <p14:tracePt t="256611" x="4108450" y="4679950"/>
          <p14:tracePt t="256628" x="4214813" y="4794250"/>
          <p14:tracePt t="256645" x="4279900" y="4829175"/>
          <p14:tracePt t="256662" x="4294188" y="4865688"/>
          <p14:tracePt t="256678" x="4300538" y="4900613"/>
          <p14:tracePt t="256695" x="4337050" y="4994275"/>
          <p14:tracePt t="256711" x="4343400" y="5086350"/>
          <p14:tracePt t="256727" x="4371975" y="5229225"/>
          <p14:tracePt t="256745" x="4400550" y="5343525"/>
          <p14:tracePt t="256761" x="4414838" y="5451475"/>
          <p14:tracePt t="256778" x="4414838" y="5608638"/>
          <p14:tracePt t="256795" x="4414838" y="5700713"/>
          <p14:tracePt t="256812" x="4414838" y="5757863"/>
          <p14:tracePt t="256828" x="4414838" y="5822950"/>
          <p14:tracePt t="256844" x="4414838" y="5886450"/>
          <p14:tracePt t="256861" x="4371975" y="5986463"/>
          <p14:tracePt t="256878" x="4322763" y="6086475"/>
          <p14:tracePt t="256894" x="4322763" y="6208713"/>
          <p14:tracePt t="256911" x="4322763" y="6294438"/>
          <p14:tracePt t="256929" x="4322763" y="6343650"/>
          <p14:tracePt t="256944" x="4322763" y="6357938"/>
          <p14:tracePt t="256961" x="4322763" y="6380163"/>
          <p14:tracePt t="256978" x="4279900" y="6429375"/>
          <p14:tracePt t="256995" x="4271963" y="6437313"/>
          <p14:tracePt t="257011" x="4265613" y="6457950"/>
          <p14:tracePt t="257050" x="4243388" y="6472238"/>
          <p14:tracePt t="257066" x="4229100" y="6480175"/>
          <p14:tracePt t="257067" x="4208463" y="6494463"/>
          <p14:tracePt t="257077" x="4165600" y="6500813"/>
          <p14:tracePt t="257094" x="4143375" y="6515100"/>
          <p14:tracePt t="257111" x="4108450" y="6529388"/>
          <p14:tracePt t="257127" x="4079875" y="6537325"/>
          <p14:tracePt t="257144" x="4065588" y="6543675"/>
          <p14:tracePt t="257160" x="4037013" y="6543675"/>
          <p14:tracePt t="257177" x="4008438" y="6557963"/>
          <p14:tracePt t="257177" x="3994150" y="6557963"/>
          <p14:tracePt t="257195" x="3951288" y="6572250"/>
          <p14:tracePt t="257211" x="3929063" y="6580188"/>
          <p14:tracePt t="257228" x="3894138" y="6580188"/>
          <p14:tracePt t="257244" x="3857625" y="6580188"/>
          <p14:tracePt t="257261" x="3822700" y="6580188"/>
          <p14:tracePt t="257277" x="3765550" y="6580188"/>
          <p14:tracePt t="257294" x="3708400" y="6580188"/>
          <p14:tracePt t="257311" x="3643313" y="6565900"/>
          <p14:tracePt t="257327" x="3629025" y="6565900"/>
          <p14:tracePt t="257344" x="3594100" y="6565900"/>
          <p14:tracePt t="257360" x="3579813" y="6557963"/>
          <p14:tracePt t="257378" x="3557588" y="6543675"/>
          <p14:tracePt t="257393" x="3514725" y="6500813"/>
          <p14:tracePt t="257411" x="3494088" y="6480175"/>
          <p14:tracePt t="257426" x="3465513" y="6437313"/>
          <p14:tracePt t="257444" x="3451225" y="6400800"/>
          <p14:tracePt t="257460" x="3414713" y="6351588"/>
          <p14:tracePt t="257477" x="3408363" y="6337300"/>
          <p14:tracePt t="257494" x="3379788" y="6308725"/>
          <p14:tracePt t="257511" x="3365500" y="6272213"/>
          <p14:tracePt t="257527" x="3343275" y="6237288"/>
          <p14:tracePt t="257543" x="3328988" y="6215063"/>
          <p14:tracePt t="257560" x="3322638" y="6200775"/>
          <p14:tracePt t="257577" x="3322638" y="6194425"/>
          <p14:tracePt t="257593" x="3308350" y="6172200"/>
          <p14:tracePt t="257610" x="3300413" y="6129338"/>
          <p14:tracePt t="257627" x="3294063" y="6108700"/>
          <p14:tracePt t="257643" x="3286125" y="6094413"/>
          <p14:tracePt t="257683" x="3286125" y="6065838"/>
          <p14:tracePt t="257693" x="3286125" y="6051550"/>
          <p14:tracePt t="257693" x="3286125" y="6022975"/>
          <p14:tracePt t="257699" x="3286125" y="6015038"/>
          <p14:tracePt t="257709" x="3286125" y="5980113"/>
          <p14:tracePt t="257726" x="3294063" y="5957888"/>
          <p14:tracePt t="257744" x="3308350" y="5943600"/>
          <p14:tracePt t="257760" x="3314700" y="5937250"/>
          <p14:tracePt t="257777" x="3328988" y="5922963"/>
          <p14:tracePt t="257793" x="3365500" y="5894388"/>
          <p14:tracePt t="257793" x="3394075" y="5886450"/>
          <p14:tracePt t="257811" x="3400425" y="5886450"/>
          <p14:tracePt t="257826" x="3443288" y="5857875"/>
          <p14:tracePt t="257874" x="3471863" y="5851525"/>
          <p14:tracePt t="257939" x="3486150" y="5843588"/>
          <p14:tracePt t="257954" x="3494088" y="5837238"/>
          <p14:tracePt t="257987" x="3500438" y="5837238"/>
          <p14:tracePt t="258003" x="3514725" y="5837238"/>
          <p14:tracePt t="258011" x="3522663" y="5837238"/>
          <p14:tracePt t="258019" x="3529013" y="5829300"/>
          <p14:tracePt t="258027" x="3565525" y="5822950"/>
          <p14:tracePt t="258043" x="3586163" y="5822950"/>
          <p14:tracePt t="258060" x="3600450" y="5822950"/>
          <p14:tracePt t="258076" x="3614738" y="5815013"/>
          <p14:tracePt t="258092" x="3622675" y="5815013"/>
          <p14:tracePt t="258109" x="3636963" y="5815013"/>
          <p14:tracePt t="258125" x="3671888" y="5815013"/>
          <p14:tracePt t="258142" x="3694113" y="5815013"/>
          <p14:tracePt t="258159" x="3708400" y="5815013"/>
          <p14:tracePt t="258176" x="3714750" y="5822950"/>
          <p14:tracePt t="258210" x="3736975" y="5829300"/>
          <p14:tracePt t="258217" x="3765550" y="5857875"/>
          <p14:tracePt t="258225" x="3800475" y="5886450"/>
          <p14:tracePt t="258243" x="3857625" y="5922963"/>
          <p14:tracePt t="258260" x="3871913" y="5929313"/>
          <p14:tracePt t="258275" x="3879850" y="5929313"/>
          <p14:tracePt t="258292" x="3894138" y="5951538"/>
          <p14:tracePt t="258308" x="3908425" y="5986463"/>
          <p14:tracePt t="258326" x="3929063" y="6008688"/>
          <p14:tracePt t="258343" x="3943350" y="6029325"/>
          <p14:tracePt t="258359" x="3957638" y="6051550"/>
          <p14:tracePt t="258403" x="3957638" y="6057900"/>
          <p14:tracePt t="258411" x="3965575" y="6072188"/>
          <p14:tracePt t="258419" x="3965575" y="6080125"/>
          <p14:tracePt t="258426" x="3965575" y="6100763"/>
          <p14:tracePt t="258426" x="3971925" y="6129338"/>
          <p14:tracePt t="258459" x="3986213" y="6157913"/>
          <p14:tracePt t="258460" x="4000500" y="6180138"/>
          <p14:tracePt t="258475" x="4000500" y="6186488"/>
          <p14:tracePt t="258492" x="4000500" y="6200775"/>
          <p14:tracePt t="258509" x="4000500" y="6223000"/>
          <p14:tracePt t="258525" x="4000500" y="6251575"/>
          <p14:tracePt t="258542" x="4000500" y="6280150"/>
          <p14:tracePt t="258559" x="4000500" y="6300788"/>
          <p14:tracePt t="258575" x="4000500" y="6315075"/>
          <p14:tracePt t="258592" x="4000500" y="6323013"/>
          <p14:tracePt t="258608" x="4000500" y="6351588"/>
          <p14:tracePt t="258625" x="3994150" y="6357938"/>
          <p14:tracePt t="258641" x="3965575" y="6372225"/>
          <p14:tracePt t="258659" x="3951288" y="6386513"/>
          <p14:tracePt t="258675" x="3929063" y="6394450"/>
          <p14:tracePt t="258691" x="3922713" y="6394450"/>
          <p14:tracePt t="258708" x="3914775" y="6394450"/>
          <p14:tracePt t="258725" x="3871913" y="6394450"/>
          <p14:tracePt t="258742" x="3829050" y="6394450"/>
          <p14:tracePt t="258758" x="3786188" y="6394450"/>
          <p14:tracePt t="258775" x="3751263" y="6394450"/>
          <p14:tracePt t="258792" x="3722688" y="6394450"/>
          <p14:tracePt t="258808" x="3708400" y="6394450"/>
          <p14:tracePt t="258825" x="3665538" y="6394450"/>
          <p14:tracePt t="258841" x="3629025" y="6372225"/>
          <p14:tracePt t="258841" x="3608388" y="6365875"/>
          <p14:tracePt t="258859" x="3579813" y="6351588"/>
          <p14:tracePt t="258875" x="3557588" y="6337300"/>
          <p14:tracePt t="258892" x="3543300" y="6323013"/>
          <p14:tracePt t="258908" x="3529013" y="6300788"/>
          <p14:tracePt t="258925" x="3494088" y="6272213"/>
          <p14:tracePt t="258941" x="3471863" y="6251575"/>
          <p14:tracePt t="258958" x="3443288" y="6237288"/>
          <p14:tracePt t="258974" x="3429000" y="6215063"/>
          <p14:tracePt t="258991" x="3414713" y="6186488"/>
          <p14:tracePt t="259008" x="3408363" y="6157913"/>
          <p14:tracePt t="259024" x="3386138" y="6100763"/>
          <p14:tracePt t="259042" x="3371850" y="6051550"/>
          <p14:tracePt t="259058" x="3328988" y="5957888"/>
          <p14:tracePt t="259076" x="3322638" y="5922963"/>
          <p14:tracePt t="259091" x="3322638" y="5908675"/>
          <p14:tracePt t="259108" x="3322638" y="5900738"/>
          <p14:tracePt t="259125" x="3322638" y="5886450"/>
          <p14:tracePt t="259162" x="3322638" y="5880100"/>
          <p14:tracePt t="259170" x="3322638" y="5865813"/>
          <p14:tracePt t="259178" x="3343275" y="5837238"/>
          <p14:tracePt t="259190" x="3365500" y="5822950"/>
          <p14:tracePt t="259207" x="3400425" y="5800725"/>
          <p14:tracePt t="259225" x="3451225" y="5780088"/>
          <p14:tracePt t="259241" x="3500438" y="5751513"/>
          <p14:tracePt t="259258" x="3514725" y="5743575"/>
          <p14:tracePt t="259274" x="3551238" y="5737225"/>
          <p14:tracePt t="259292" x="3557588" y="5737225"/>
          <p14:tracePt t="259308" x="3565525" y="5737225"/>
          <p14:tracePt t="259324" x="3600450" y="5737225"/>
          <p14:tracePt t="259342" x="3643313" y="5737225"/>
          <p14:tracePt t="259357" x="3686175" y="5737225"/>
          <p14:tracePt t="259375" x="3708400" y="5737225"/>
          <p14:tracePt t="259390" x="3714750" y="5737225"/>
          <p14:tracePt t="259407" x="3722688" y="5737225"/>
          <p14:tracePt t="259424" x="3751263" y="5737225"/>
          <p14:tracePt t="259441" x="3757613" y="5737225"/>
          <p14:tracePt t="259458" x="3771900" y="5737225"/>
          <p14:tracePt t="259474" x="3800475" y="5751513"/>
          <p14:tracePt t="259491" x="3829050" y="5757863"/>
          <p14:tracePt t="259507" x="3857625" y="5794375"/>
          <p14:tracePt t="259524" x="3894138" y="5843588"/>
          <p14:tracePt t="259541" x="3922713" y="5908675"/>
          <p14:tracePt t="259558" x="3943350" y="5965825"/>
          <p14:tracePt t="259574" x="3971925" y="6015038"/>
          <p14:tracePt t="259591" x="3971925" y="6057900"/>
          <p14:tracePt t="259607" x="3994150" y="6086475"/>
          <p14:tracePt t="259624" x="4000500" y="6115050"/>
          <p14:tracePt t="259641" x="4008438" y="6129338"/>
          <p14:tracePt t="259657" x="4014788" y="6143625"/>
          <p14:tracePt t="259674" x="4022725" y="6151563"/>
          <p14:tracePt t="259690" x="4022725" y="6157913"/>
          <p14:tracePt t="259708" x="4022725" y="6186488"/>
          <p14:tracePt t="259724" x="4022725" y="6194425"/>
          <p14:tracePt t="259741" x="4022725" y="6200775"/>
          <p14:tracePt t="259757" x="4022725" y="6223000"/>
          <p14:tracePt t="259773" x="4022725" y="6237288"/>
          <p14:tracePt t="259818" x="4022725" y="6243638"/>
          <p14:tracePt t="259827" x="4022725" y="6257925"/>
          <p14:tracePt t="259843" x="4022725" y="6265863"/>
          <p14:tracePt t="259859" x="4022725" y="6272213"/>
          <p14:tracePt t="259859" x="4022725" y="6286500"/>
          <p14:tracePt t="259874" x="3986213" y="6323013"/>
          <p14:tracePt t="259891" x="3951288" y="6343650"/>
          <p14:tracePt t="259907" x="3914775" y="6372225"/>
          <p14:tracePt t="259923" x="3871913" y="6386513"/>
          <p14:tracePt t="259940" x="3843338" y="6408738"/>
          <p14:tracePt t="259956" x="3829050" y="6415088"/>
          <p14:tracePt t="259974" x="3794125" y="6429375"/>
          <p14:tracePt t="259990" x="3786188" y="6437313"/>
          <p14:tracePt t="260007" x="3765550" y="6451600"/>
          <p14:tracePt t="260023" x="3751263" y="6457950"/>
          <p14:tracePt t="260040" x="3700463" y="6480175"/>
          <p14:tracePt t="260056" x="3671888" y="6486525"/>
          <p14:tracePt t="260074" x="3651250" y="6486525"/>
          <p14:tracePt t="260090" x="3643313" y="6486525"/>
          <p14:tracePt t="260107" x="3629025" y="6486525"/>
          <p14:tracePt t="260123" x="3594100" y="6486525"/>
          <p14:tracePt t="260139" x="3571875" y="6486525"/>
          <p14:tracePt t="260157" x="3565525" y="6486525"/>
          <p14:tracePt t="260173" x="3543300" y="6486525"/>
          <p14:tracePt t="260190" x="3514725" y="6480175"/>
          <p14:tracePt t="260206" x="3486150" y="6465888"/>
          <p14:tracePt t="260222" x="3457575" y="6437313"/>
          <p14:tracePt t="260239" x="3451225" y="6423025"/>
          <p14:tracePt t="260256" x="3443288" y="6415088"/>
          <p14:tracePt t="260273" x="3436938" y="6408738"/>
          <p14:tracePt t="260290" x="3429000" y="6386513"/>
          <p14:tracePt t="260290" x="3429000" y="6380163"/>
          <p14:tracePt t="260307" x="3429000" y="6365875"/>
          <p14:tracePt t="260323" x="3422650" y="6329363"/>
          <p14:tracePt t="260340" x="3422650" y="6294438"/>
          <p14:tracePt t="260356" x="3422650" y="6272213"/>
          <p14:tracePt t="260373" x="3422650" y="6243638"/>
          <p14:tracePt t="260390" x="3422650" y="6215063"/>
          <p14:tracePt t="260406" x="3408363" y="6194425"/>
          <p14:tracePt t="260475" x="3408363" y="6180138"/>
          <p14:tracePt t="260482" x="3408363" y="6157913"/>
          <p14:tracePt t="260491" x="3408363" y="6137275"/>
          <p14:tracePt t="260506" x="3408363" y="6129338"/>
          <p14:tracePt t="260507" x="3408363" y="6094413"/>
          <p14:tracePt t="260507" x="3408363" y="6086475"/>
          <p14:tracePt t="260523" x="3408363" y="6072188"/>
          <p14:tracePt t="260539" x="3414713" y="6029325"/>
          <p14:tracePt t="260556" x="3414713" y="6008688"/>
          <p14:tracePt t="260573" x="3414713" y="5994400"/>
          <p14:tracePt t="260589" x="3422650" y="5972175"/>
          <p14:tracePt t="260606" x="3422650" y="5965825"/>
          <p14:tracePt t="260622" x="3436938" y="5937250"/>
          <p14:tracePt t="260639" x="3436938" y="5922963"/>
          <p14:tracePt t="260656" x="3443288" y="5915025"/>
          <p14:tracePt t="260699" x="3457575" y="5886450"/>
          <p14:tracePt t="260738" x="3465513" y="5880100"/>
          <p14:tracePt t="260771" x="3471863" y="5872163"/>
          <p14:tracePt t="260787" x="3479800" y="5872163"/>
          <p14:tracePt t="260803" x="3494088" y="5865813"/>
          <p14:tracePt t="260843" x="3508375" y="5865813"/>
          <p14:tracePt t="260851" x="3529013" y="5857875"/>
          <p14:tracePt t="260857" x="3551238" y="5851525"/>
          <p14:tracePt t="260872" x="3557588" y="5843588"/>
          <p14:tracePt t="260907" x="3565525" y="5843588"/>
          <p14:tracePt t="262699" x="3571875" y="5843588"/>
          <p14:tracePt t="265490" x="3586163" y="5843588"/>
          <p14:tracePt t="265899" x="3594100" y="5843588"/>
          <p14:tracePt t="265930" x="3600450" y="5843588"/>
          <p14:tracePt t="265987" x="3608388" y="5843588"/>
          <p14:tracePt t="265995" x="3622675" y="5843588"/>
          <p14:tracePt t="266003" x="3636963" y="5843588"/>
          <p14:tracePt t="266015" x="3665538" y="5843588"/>
          <p14:tracePt t="266031" x="3671888" y="5843588"/>
          <p14:tracePt t="266074" x="3679825" y="5843588"/>
          <p14:tracePt t="266082" x="3686175" y="5843588"/>
          <p14:tracePt t="266099" x="3708400" y="5851525"/>
          <p14:tracePt t="266115" x="3714750" y="5851525"/>
          <p14:tracePt t="266123" x="3736975" y="5851525"/>
          <p14:tracePt t="266131" x="3751263" y="5857875"/>
          <p14:tracePt t="266147" x="3765550" y="5865813"/>
          <p14:tracePt t="266165" x="3779838" y="5865813"/>
          <p14:tracePt t="266180" x="3786188" y="5865813"/>
          <p14:tracePt t="266198" x="3794125" y="5865813"/>
          <p14:tracePt t="266215" x="3808413" y="5872163"/>
          <p14:tracePt t="266231" x="3814763" y="5880100"/>
          <p14:tracePt t="266248" x="3836988" y="5886450"/>
          <p14:tracePt t="266264" x="3865563" y="5908675"/>
          <p14:tracePt t="266281" x="3894138" y="5915025"/>
          <p14:tracePt t="266297" x="3929063" y="5943600"/>
          <p14:tracePt t="266315" x="3957638" y="5951538"/>
          <p14:tracePt t="266330" x="3979863" y="5980113"/>
          <p14:tracePt t="266348" x="3986213" y="5986463"/>
          <p14:tracePt t="266364" x="3994150" y="5994400"/>
          <p14:tracePt t="266410" x="4000500" y="6000750"/>
          <p14:tracePt t="266419" x="4008438" y="6008688"/>
          <p14:tracePt t="266421" x="4014788" y="6015038"/>
          <p14:tracePt t="266431" x="4043363" y="6051550"/>
          <p14:tracePt t="266447" x="4051300" y="6080125"/>
          <p14:tracePt t="266465" x="4057650" y="6108700"/>
          <p14:tracePt t="266481" x="4057650" y="6137275"/>
          <p14:tracePt t="266497" x="4057650" y="6172200"/>
          <p14:tracePt t="266514" x="4057650" y="6215063"/>
          <p14:tracePt t="266531" x="4057650" y="6229350"/>
          <p14:tracePt t="266547" x="4057650" y="6251575"/>
          <p14:tracePt t="266563" x="4057650" y="6265863"/>
          <p14:tracePt t="266581" x="4022725" y="6300788"/>
          <p14:tracePt t="266597" x="3986213" y="6337300"/>
          <p14:tracePt t="266614" x="3951288" y="6357938"/>
          <p14:tracePt t="266630" x="3922713" y="6365875"/>
          <p14:tracePt t="266646" x="3908425" y="6365875"/>
          <p14:tracePt t="266664" x="3879850" y="6365875"/>
          <p14:tracePt t="266681" x="3836988" y="6365875"/>
          <p14:tracePt t="266696" x="3786188" y="6365875"/>
          <p14:tracePt t="266714" x="3729038" y="6365875"/>
          <p14:tracePt t="266714" x="3694113" y="6365875"/>
          <p14:tracePt t="266731" x="3643313" y="6365875"/>
          <p14:tracePt t="266747" x="3600450" y="6365875"/>
          <p14:tracePt t="266764" x="3571875" y="6365875"/>
          <p14:tracePt t="266780" x="3514725" y="6337300"/>
          <p14:tracePt t="266797" x="3457575" y="6315075"/>
          <p14:tracePt t="266813" x="3408363" y="6286500"/>
          <p14:tracePt t="266830" x="3386138" y="6272213"/>
          <p14:tracePt t="266846" x="3365500" y="6265863"/>
          <p14:tracePt t="266863" x="3336925" y="6237288"/>
          <p14:tracePt t="266880" x="3294063" y="6194425"/>
          <p14:tracePt t="266896" x="3265488" y="6157913"/>
          <p14:tracePt t="266914" x="3228975" y="6100763"/>
          <p14:tracePt t="266930" x="3222625" y="6043613"/>
          <p14:tracePt t="266947" x="3222625" y="6029325"/>
          <p14:tracePt t="266963" x="3222625" y="5986463"/>
          <p14:tracePt t="266980" x="3222625" y="5929313"/>
          <p14:tracePt t="266997" x="3222625" y="5865813"/>
          <p14:tracePt t="267013" x="3222625" y="5829300"/>
          <p14:tracePt t="267030" x="3222625" y="5808663"/>
          <p14:tracePt t="267046" x="3222625" y="5786438"/>
          <p14:tracePt t="267063" x="3222625" y="5780088"/>
          <p14:tracePt t="267079" x="3236913" y="5765800"/>
          <p14:tracePt t="267097" x="3243263" y="5757863"/>
          <p14:tracePt t="267113" x="3251200" y="5757863"/>
          <p14:tracePt t="267130" x="3271838" y="5737225"/>
          <p14:tracePt t="267146" x="3314700" y="5729288"/>
          <p14:tracePt t="267163" x="3357563" y="5722938"/>
          <p14:tracePt t="267180" x="3465513" y="5722938"/>
          <p14:tracePt t="267196" x="3529013" y="5722938"/>
          <p14:tracePt t="267212" x="3571875" y="5722938"/>
          <p14:tracePt t="267229" x="3594100" y="5722938"/>
          <p14:tracePt t="267247" x="3600450" y="5722938"/>
          <p14:tracePt t="267263" x="3614738" y="5722938"/>
          <p14:tracePt t="267280" x="3643313" y="5729288"/>
          <p14:tracePt t="267296" x="3671888" y="5751513"/>
          <p14:tracePt t="267313" x="3700463" y="5757863"/>
          <p14:tracePt t="267329" x="3736975" y="5772150"/>
          <p14:tracePt t="267346" x="3757613" y="5786438"/>
          <p14:tracePt t="267362" x="3771900" y="5794375"/>
          <p14:tracePt t="267379" x="3822700" y="5822950"/>
          <p14:tracePt t="267395" x="3857625" y="5829300"/>
          <p14:tracePt t="267412" x="3900488" y="5843588"/>
          <p14:tracePt t="267429" x="3922713" y="5843588"/>
          <p14:tracePt t="267445" x="3943350" y="5865813"/>
          <p14:tracePt t="267463" x="3957638" y="5880100"/>
          <p14:tracePt t="267479" x="3979863" y="5908675"/>
          <p14:tracePt t="267496" x="4008438" y="5951538"/>
          <p14:tracePt t="267513" x="4037013" y="5980113"/>
          <p14:tracePt t="267529" x="4051300" y="6000750"/>
          <p14:tracePt t="267546" x="4057650" y="6008688"/>
          <p14:tracePt t="267562" x="4065588" y="6022975"/>
          <p14:tracePt t="267579" x="4071938" y="6043613"/>
          <p14:tracePt t="267595" x="4079875" y="6057900"/>
          <p14:tracePt t="267658" x="4079875" y="6065838"/>
          <p14:tracePt t="267691" x="4079875" y="6080125"/>
          <p14:tracePt t="267699" x="4100513" y="6108700"/>
          <p14:tracePt t="267707" x="4100513" y="6115050"/>
          <p14:tracePt t="267720" x="4100513" y="6122988"/>
          <p14:tracePt t="267762" x="4100513" y="6129338"/>
          <p14:tracePt t="267835" x="4100513" y="6143625"/>
          <p14:tracePt t="267931" x="4100513" y="6151563"/>
          <p14:tracePt t="268186" x="4108450" y="6157913"/>
          <p14:tracePt t="268523" x="4114800" y="6157913"/>
          <p14:tracePt t="268595" x="4108450" y="6157913"/>
          <p14:tracePt t="268603" x="4100513" y="6157913"/>
          <p14:tracePt t="268667" x="4094163" y="6157913"/>
          <p14:tracePt t="268675" x="4094163" y="6151563"/>
          <p14:tracePt t="268707" x="4094163" y="6143625"/>
          <p14:tracePt t="268747" x="4094163" y="6137275"/>
          <p14:tracePt t="268762" x="4100513" y="6129338"/>
          <p14:tracePt t="268762" x="0" y="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09677"/>
            <a:ext cx="8281987" cy="707886"/>
          </a:xfrm>
        </p:spPr>
        <p:txBody>
          <a:bodyPr/>
          <a:lstStyle/>
          <a:p>
            <a:r>
              <a:rPr lang="en-AU" dirty="0" err="1" smtClean="0"/>
              <a:t>Tomasulo</a:t>
            </a:r>
            <a:r>
              <a:rPr lang="en-AU" dirty="0" smtClean="0"/>
              <a:t> vs. Scoreboard </a:t>
            </a:r>
            <a:endParaRPr lang="en-AU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 rot="5400000">
            <a:off x="7884124" y="944493"/>
            <a:ext cx="2287806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>
                <a:solidFill>
                  <a:srgbClr val="0066FF"/>
                </a:solidFill>
                <a:latin typeface="Arial" charset="0"/>
              </a:rPr>
              <a:t>Dynamic Scheduling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39552" y="908720"/>
            <a:ext cx="7992243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60000"/>
              <a:buFont typeface="Wingdings" pitchFamily="2" charset="2"/>
              <a:buChar char="n"/>
              <a:defRPr sz="2800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55000"/>
              <a:buFont typeface="Wingdings" pitchFamily="2" charset="2"/>
              <a:buChar char="n"/>
              <a:defRPr sz="2400">
                <a:solidFill>
                  <a:srgbClr val="0033CC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50000"/>
              <a:buFont typeface="Wingdings" pitchFamily="2" charset="2"/>
              <a:buChar char="n"/>
              <a:defRPr sz="2000">
                <a:solidFill>
                  <a:srgbClr val="000066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5000"/>
              <a:buFont typeface="Wingdings" pitchFamily="2" charset="2"/>
              <a:buChar char="n"/>
              <a:defRPr sz="1800">
                <a:solidFill>
                  <a:srgbClr val="0066FF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1800">
                <a:solidFill>
                  <a:srgbClr val="3399FF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+mn-lt"/>
              </a:defRPr>
            </a:lvl9pPr>
          </a:lstStyle>
          <a:p>
            <a:r>
              <a:rPr lang="en-US" sz="2400" kern="0" dirty="0" smtClean="0"/>
              <a:t>In-order issue</a:t>
            </a:r>
          </a:p>
          <a:p>
            <a:r>
              <a:rPr lang="en-US" sz="2400" kern="0" dirty="0" smtClean="0"/>
              <a:t>Scoreboard is stalled on WAW and WAR</a:t>
            </a:r>
          </a:p>
          <a:p>
            <a:r>
              <a:rPr lang="en-US" sz="2400" kern="0" dirty="0" smtClean="0"/>
              <a:t>Operand forwarding in </a:t>
            </a:r>
            <a:r>
              <a:rPr lang="en-US" sz="2400" kern="0" dirty="0" err="1" smtClean="0"/>
              <a:t>Tomasulo</a:t>
            </a:r>
            <a:endParaRPr lang="en-US" sz="2400" kern="0" dirty="0" smtClean="0"/>
          </a:p>
          <a:p>
            <a:r>
              <a:rPr lang="en-US" sz="2400" kern="0" dirty="0" smtClean="0"/>
              <a:t>Hardware complexity of </a:t>
            </a:r>
            <a:r>
              <a:rPr lang="en-US" sz="2400" kern="0" dirty="0" err="1" smtClean="0"/>
              <a:t>Tomasulo</a:t>
            </a:r>
            <a:endParaRPr lang="en-US" sz="1600" kern="0" dirty="0"/>
          </a:p>
          <a:p>
            <a:pPr marL="0" indent="0">
              <a:buNone/>
            </a:pPr>
            <a:endParaRPr lang="en-US" sz="1600" kern="0" dirty="0" smtClean="0"/>
          </a:p>
          <a:p>
            <a:endParaRPr lang="en-US" sz="1600" kern="0" dirty="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41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623"/>
    </mc:Choice>
    <mc:Fallback>
      <p:transition spd="slow" advTm="906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/>
          </a:p>
        </p:txBody>
      </p:sp>
      <p:sp>
        <p:nvSpPr>
          <p:cNvPr id="233483" name="Rectangle 11"/>
          <p:cNvSpPr>
            <a:spLocks noChangeArrowheads="1"/>
          </p:cNvSpPr>
          <p:nvPr/>
        </p:nvSpPr>
        <p:spPr bwMode="auto">
          <a:xfrm>
            <a:off x="2843213" y="1254125"/>
            <a:ext cx="1983235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dirty="0">
                <a:solidFill>
                  <a:srgbClr val="000099"/>
                </a:solidFill>
                <a:latin typeface="Arial" charset="0"/>
              </a:rPr>
              <a:t>Chapter 3</a:t>
            </a:r>
            <a:endParaRPr lang="en-GB" dirty="0">
              <a:solidFill>
                <a:srgbClr val="000099"/>
              </a:solidFill>
              <a:latin typeface="Arial" charset="0"/>
            </a:endParaRPr>
          </a:p>
        </p:txBody>
      </p:sp>
      <p:sp>
        <p:nvSpPr>
          <p:cNvPr id="233484" name="Rectangle 12"/>
          <p:cNvSpPr>
            <a:spLocks noChangeArrowheads="1"/>
          </p:cNvSpPr>
          <p:nvPr/>
        </p:nvSpPr>
        <p:spPr bwMode="auto">
          <a:xfrm>
            <a:off x="2843213" y="2060575"/>
            <a:ext cx="5832475" cy="10772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GB" dirty="0">
                <a:solidFill>
                  <a:srgbClr val="0066FF"/>
                </a:solidFill>
                <a:latin typeface="Arial" charset="0"/>
              </a:rPr>
              <a:t>Instruction-Level Parallelism and Its Exploitation</a:t>
            </a:r>
          </a:p>
        </p:txBody>
      </p:sp>
      <p:sp>
        <p:nvSpPr>
          <p:cNvPr id="233485" name="Text Box 13"/>
          <p:cNvSpPr txBox="1">
            <a:spLocks noChangeArrowheads="1"/>
          </p:cNvSpPr>
          <p:nvPr/>
        </p:nvSpPr>
        <p:spPr bwMode="auto">
          <a:xfrm>
            <a:off x="2789285" y="-100013"/>
            <a:ext cx="4502066" cy="8925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 pitchFamily="18" charset="0"/>
              </a:rPr>
              <a:t>Computer Architecture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rial" charset="0"/>
              </a:rPr>
              <a:t>A Quantitative Approach</a:t>
            </a:r>
            <a:r>
              <a:rPr lang="en-US" sz="2000">
                <a:solidFill>
                  <a:schemeClr val="bg1"/>
                </a:solidFill>
                <a:latin typeface="Arial" charset="0"/>
              </a:rPr>
              <a:t>, Sixth Edition</a:t>
            </a:r>
            <a:endParaRPr lang="en-GB" sz="2000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982"/>
    </mc:Choice>
    <mc:Fallback>
      <p:transition spd="slow" advTm="1509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09677"/>
            <a:ext cx="8281987" cy="707886"/>
          </a:xfrm>
        </p:spPr>
        <p:txBody>
          <a:bodyPr/>
          <a:lstStyle/>
          <a:p>
            <a:r>
              <a:rPr lang="en-AU" dirty="0"/>
              <a:t>Dynamic Scheduling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Rearrange order of instructions to reduce stalls while maintaining data flow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Advantages: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Compiler doesn’t need to have knowledge of microarchitecture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Handles cases where dependencies are unknown at compile time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Disadvantage: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Substantial increase in hardware complexity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Complicates exceptions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 rot="5400000">
            <a:off x="7884124" y="944493"/>
            <a:ext cx="2287806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>
                <a:solidFill>
                  <a:srgbClr val="0066FF"/>
                </a:solidFill>
                <a:latin typeface="Arial" charset="0"/>
              </a:rPr>
              <a:t>Dynamic Scheduling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890"/>
    </mc:Choice>
    <mc:Fallback>
      <p:transition spd="slow" advTm="206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09677"/>
            <a:ext cx="8281987" cy="707886"/>
          </a:xfrm>
        </p:spPr>
        <p:txBody>
          <a:bodyPr/>
          <a:lstStyle/>
          <a:p>
            <a:r>
              <a:rPr lang="en-AU" dirty="0"/>
              <a:t>Dynamic Scheduling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Dynamic scheduling implies: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Out-of-order execution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Out-of-order completion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Example 1:</a:t>
            </a:r>
          </a:p>
          <a:p>
            <a:pPr marL="400050" lvl="1" indent="0">
              <a:buNone/>
            </a:pPr>
            <a:r>
              <a:rPr lang="en-US" dirty="0" err="1"/>
              <a:t>fdiv.d</a:t>
            </a:r>
            <a:r>
              <a:rPr lang="en-US" dirty="0"/>
              <a:t> f0,f2,f4</a:t>
            </a:r>
          </a:p>
          <a:p>
            <a:pPr marL="400050" lvl="1" indent="0">
              <a:buNone/>
            </a:pPr>
            <a:r>
              <a:rPr lang="en-US" dirty="0" err="1"/>
              <a:t>fadd.d</a:t>
            </a:r>
            <a:r>
              <a:rPr lang="en-US" dirty="0"/>
              <a:t> f10,f0,f8</a:t>
            </a:r>
          </a:p>
          <a:p>
            <a:pPr marL="400050" lvl="1" indent="0">
              <a:buNone/>
            </a:pPr>
            <a:r>
              <a:rPr lang="en-US" dirty="0" err="1"/>
              <a:t>fsub.d</a:t>
            </a:r>
            <a:r>
              <a:rPr lang="en-US" dirty="0"/>
              <a:t> f12,f8,f14</a:t>
            </a:r>
          </a:p>
          <a:p>
            <a:pPr marL="400050" lvl="1" indent="0">
              <a:buNone/>
            </a:pPr>
            <a:endParaRPr lang="en-US" dirty="0"/>
          </a:p>
          <a:p>
            <a:pPr lvl="1"/>
            <a:r>
              <a:rPr lang="en-US" dirty="0" err="1"/>
              <a:t>fsub.d</a:t>
            </a:r>
            <a:r>
              <a:rPr lang="en-US" dirty="0"/>
              <a:t> is not dependent, issue before </a:t>
            </a:r>
            <a:r>
              <a:rPr lang="en-US" dirty="0" err="1"/>
              <a:t>fadd.d</a:t>
            </a:r>
            <a:endParaRPr lang="en-US" dirty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884124" y="944493"/>
            <a:ext cx="2287806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>
                <a:solidFill>
                  <a:srgbClr val="0066FF"/>
                </a:solidFill>
                <a:latin typeface="Arial" charset="0"/>
              </a:rPr>
              <a:t>Dynamic Scheduling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5909"/>
    </mc:Choice>
    <mc:Fallback>
      <p:transition spd="slow" advTm="3359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2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8386" x="2786063" y="3979863"/>
          <p14:tracePt t="168402" x="2786063" y="3986213"/>
          <p14:tracePt t="168418" x="2786063" y="3994150"/>
          <p14:tracePt t="168426" x="2786063" y="4014788"/>
          <p14:tracePt t="168444" x="2786063" y="4029075"/>
          <p14:tracePt t="168460" x="2786063" y="4051300"/>
          <p14:tracePt t="168470" x="2786063" y="4057650"/>
          <p14:tracePt t="168477" x="2786063" y="4065588"/>
          <p14:tracePt t="168494" x="2786063" y="4086225"/>
          <p14:tracePt t="168530" x="2786063" y="4094163"/>
          <p14:tracePt t="168538" x="2814638" y="4129088"/>
          <p14:tracePt t="168546" x="2865438" y="4165600"/>
          <p14:tracePt t="168561" x="2914650" y="4208463"/>
          <p14:tracePt t="168578" x="2943225" y="4214813"/>
          <p14:tracePt t="168619" x="2951163" y="4214813"/>
          <p14:tracePt t="168622" x="2957513" y="4214813"/>
          <p14:tracePt t="168627" x="2994025" y="4214813"/>
          <p14:tracePt t="168644" x="3000375" y="4214813"/>
          <p14:tracePt t="168661" x="3008313" y="4194175"/>
          <p14:tracePt t="168677" x="3008313" y="4151313"/>
          <p14:tracePt t="168693" x="3008313" y="4100513"/>
          <p14:tracePt t="168710" x="3008313" y="4065588"/>
          <p14:tracePt t="168726" x="3008313" y="4022725"/>
          <p14:tracePt t="168744" x="3008313" y="3986213"/>
          <p14:tracePt t="168761" x="2979738" y="3951288"/>
          <p14:tracePt t="168777" x="2965450" y="3914775"/>
          <p14:tracePt t="168794" x="2936875" y="3871913"/>
          <p14:tracePt t="168810" x="2928938" y="3851275"/>
          <p14:tracePt t="168827" x="2908300" y="3814763"/>
          <p14:tracePt t="168843" x="2908300" y="3808413"/>
          <p14:tracePt t="168860" x="2908300" y="3794125"/>
          <p14:tracePt t="168876" x="2900363" y="3779838"/>
          <p14:tracePt t="168922" x="2900363" y="3771900"/>
          <p14:tracePt t="168954" x="2900363" y="3765550"/>
          <p14:tracePt t="168962" x="2894013" y="3757613"/>
          <p14:tracePt t="168978" x="2886075" y="3751263"/>
          <p14:tracePt t="168978" x="2886075" y="3736975"/>
          <p14:tracePt t="169010" x="2886075" y="3729038"/>
          <p14:tracePt t="169026" x="2879725" y="3722688"/>
          <p14:tracePt t="169058" x="2871788" y="3714750"/>
          <p14:tracePt t="169131" x="2865438" y="3708400"/>
          <p14:tracePt t="169143" x="2857500" y="3700463"/>
          <p14:tracePt t="169143" x="2851150" y="3694113"/>
          <p14:tracePt t="169186" x="2843213" y="3694113"/>
          <p14:tracePt t="169234" x="2836863" y="3694113"/>
          <p14:tracePt t="169250" x="2814638" y="3694113"/>
          <p14:tracePt t="169282" x="2800350" y="3694113"/>
          <p14:tracePt t="169290" x="2786063" y="3694113"/>
          <p14:tracePt t="169291" x="2751138" y="3700463"/>
          <p14:tracePt t="169310" x="2743200" y="3700463"/>
          <p14:tracePt t="169326" x="2736850" y="3708400"/>
          <p14:tracePt t="169362" x="2708275" y="3708400"/>
          <p14:tracePt t="169365" x="2693988" y="3708400"/>
          <p14:tracePt t="169376" x="2651125" y="3708400"/>
          <p14:tracePt t="169392" x="2622550" y="3708400"/>
          <p14:tracePt t="169392" x="2614613" y="3708400"/>
          <p14:tracePt t="169410" x="2593975" y="3708400"/>
          <p14:tracePt t="169426" x="2551113" y="3708400"/>
          <p14:tracePt t="169443" x="2536825" y="3708400"/>
          <p14:tracePt t="169459" x="2528888" y="3708400"/>
          <p14:tracePt t="169475" x="2508250" y="3708400"/>
          <p14:tracePt t="169492" x="2500313" y="3700463"/>
          <p14:tracePt t="169642" x="2514600" y="3700463"/>
          <p14:tracePt t="169650" x="2543175" y="3700463"/>
          <p14:tracePt t="169658" x="2579688" y="3700463"/>
          <p14:tracePt t="169663" x="2622550" y="3700463"/>
          <p14:tracePt t="169675" x="2679700" y="3700463"/>
          <p14:tracePt t="169692" x="2722563" y="3700463"/>
          <p14:tracePt t="169709" x="2765425" y="3700463"/>
          <p14:tracePt t="169726" x="2800350" y="3700463"/>
          <p14:tracePt t="169743" x="2814638" y="3700463"/>
          <p14:tracePt t="169758" x="2836863" y="3700463"/>
          <p14:tracePt t="169776" x="2851150" y="3700463"/>
          <p14:tracePt t="169792" x="2857500" y="3700463"/>
          <p14:tracePt t="169809" x="2879725" y="3700463"/>
          <p14:tracePt t="169825" x="2894013" y="3700463"/>
          <p14:tracePt t="169843" x="2914650" y="3700463"/>
          <p14:tracePt t="169859" x="2922588" y="3700463"/>
          <p14:tracePt t="169875" x="2928938" y="3700463"/>
          <p14:tracePt t="170138" x="2922588" y="3708400"/>
          <p14:tracePt t="170178" x="2914650" y="3708400"/>
          <p14:tracePt t="170195" x="2894013" y="3714750"/>
          <p14:tracePt t="170211" x="2886075" y="3714750"/>
          <p14:tracePt t="170274" x="2879725" y="3714750"/>
          <p14:tracePt t="170515" x="2871788" y="3714750"/>
          <p14:tracePt t="170523" x="2857500" y="3714750"/>
          <p14:tracePt t="170539" x="2843213" y="3722688"/>
          <p14:tracePt t="170546" x="2836863" y="3729038"/>
          <p14:tracePt t="170578" x="2808288" y="3729038"/>
          <p14:tracePt t="170586" x="2800350" y="3729038"/>
          <p14:tracePt t="170602" x="2794000" y="3729038"/>
          <p14:tracePt t="170610" x="2779713" y="3729038"/>
          <p14:tracePt t="170618" x="2765425" y="3729038"/>
          <p14:tracePt t="170626" x="2736850" y="3729038"/>
          <p14:tracePt t="170641" x="2728913" y="3729038"/>
          <p14:tracePt t="170657" x="2714625" y="3743325"/>
          <p14:tracePt t="170698" x="2700338" y="3743325"/>
          <p14:tracePt t="170714" x="2693988" y="3743325"/>
          <p14:tracePt t="171218" x="2686050" y="3743325"/>
          <p14:tracePt t="171226" x="2651125" y="3743325"/>
          <p14:tracePt t="171242" x="2636838" y="3743325"/>
          <p14:tracePt t="171250" x="2614613" y="3751263"/>
          <p14:tracePt t="171258" x="2593975" y="3751263"/>
          <p14:tracePt t="171273" x="2551113" y="3779838"/>
          <p14:tracePt t="171289" x="2522538" y="3779838"/>
          <p14:tracePt t="171354" x="2514600" y="3779838"/>
          <p14:tracePt t="171362" x="2500313" y="3779838"/>
          <p14:tracePt t="171370" x="2486025" y="3779838"/>
          <p14:tracePt t="171373" x="2479675" y="3779838"/>
          <p14:tracePt t="171390" x="2443163" y="3779838"/>
          <p14:tracePt t="171426" x="2436813" y="3779838"/>
          <p14:tracePt t="171434" x="2428875" y="3765550"/>
          <p14:tracePt t="171446" x="2414588" y="3765550"/>
          <p14:tracePt t="171482" x="2408238" y="3765550"/>
          <p14:tracePt t="171498" x="2400300" y="3765550"/>
          <p14:tracePt t="171506" x="2393950" y="3757613"/>
          <p14:tracePt t="171521" x="2371725" y="3757613"/>
          <p14:tracePt t="171540" x="2351088" y="3743325"/>
          <p14:tracePt t="171540" x="2328863" y="3743325"/>
          <p14:tracePt t="171556" x="2322513" y="3743325"/>
          <p14:tracePt t="171574" x="2314575" y="3736975"/>
          <p14:tracePt t="171589" x="2293938" y="3736975"/>
          <p14:tracePt t="171606" x="2286000" y="3736975"/>
          <p14:tracePt t="171622" x="2271713" y="3736975"/>
          <p14:tracePt t="171639" x="2257425" y="3729038"/>
          <p14:tracePt t="171690" x="2251075" y="3729038"/>
          <p14:tracePt t="171754" x="2243138" y="3722688"/>
          <p14:tracePt t="171794" x="2236788" y="3714750"/>
          <p14:tracePt t="171867" x="2228850" y="3708400"/>
          <p14:tracePt t="171938" x="2222500" y="3700463"/>
          <p14:tracePt t="171946" x="2214563" y="3694113"/>
          <p14:tracePt t="173379" x="2208213" y="3700463"/>
          <p14:tracePt t="173386" x="2185988" y="3722688"/>
          <p14:tracePt t="173394" x="2171700" y="3736975"/>
          <p14:tracePt t="173402" x="2165350" y="3765550"/>
          <p14:tracePt t="173416" x="2114550" y="3822700"/>
          <p14:tracePt t="173421" x="2065338" y="3871913"/>
          <p14:tracePt t="173437" x="2043113" y="3894138"/>
          <p14:tracePt t="173453" x="2022475" y="3922713"/>
          <p14:tracePt t="173470" x="2008188" y="3937000"/>
          <p14:tracePt t="173487" x="1985963" y="3951288"/>
          <p14:tracePt t="173504" x="1979613" y="3957638"/>
          <p14:tracePt t="173520" x="1957388" y="3971925"/>
          <p14:tracePt t="173537" x="1900238" y="3986213"/>
          <p14:tracePt t="173553" x="1828800" y="4000500"/>
          <p14:tracePt t="173570" x="1800225" y="4000500"/>
          <p14:tracePt t="173587" x="1771650" y="4000500"/>
          <p14:tracePt t="173603" x="1728788" y="4000500"/>
          <p14:tracePt t="173619" x="1636713" y="4000500"/>
          <p14:tracePt t="173637" x="1479550" y="4029075"/>
          <p14:tracePt t="173653" x="1322388" y="4043363"/>
          <p14:tracePt t="173670" x="1257300" y="4043363"/>
          <p14:tracePt t="173688" x="1208088" y="4051300"/>
          <p14:tracePt t="173703" x="1185863" y="4051300"/>
          <p14:tracePt t="173930" x="1193800" y="4051300"/>
          <p14:tracePt t="173938" x="1208088" y="4051300"/>
          <p14:tracePt t="173946" x="1214438" y="4057650"/>
          <p14:tracePt t="173962" x="1222375" y="4057650"/>
          <p14:tracePt t="173970" x="1236663" y="4057650"/>
          <p14:tracePt t="173973" x="1257300" y="4057650"/>
          <p14:tracePt t="173986" x="1271588" y="4065588"/>
          <p14:tracePt t="174002" x="1285875" y="4071938"/>
          <p14:tracePt t="174019" x="1300163" y="4071938"/>
          <p14:tracePt t="174035" x="1343025" y="4079875"/>
          <p14:tracePt t="174053" x="1385888" y="4079875"/>
          <p14:tracePt t="174069" x="1414463" y="4086225"/>
          <p14:tracePt t="174086" x="1450975" y="4100513"/>
          <p14:tracePt t="174102" x="1465263" y="4108450"/>
          <p14:tracePt t="174119" x="1471613" y="4114800"/>
          <p14:tracePt t="174136" x="1493838" y="4122738"/>
          <p14:tracePt t="174152" x="1508125" y="4129088"/>
          <p14:tracePt t="174170" x="1514475" y="4129088"/>
          <p14:tracePt t="174186" x="1536700" y="4129088"/>
          <p14:tracePt t="174203" x="1550988" y="4137025"/>
          <p14:tracePt t="174219" x="1571625" y="4137025"/>
          <p14:tracePt t="174236" x="1593850" y="4137025"/>
          <p14:tracePt t="174251" x="1614488" y="4137025"/>
          <p14:tracePt t="174269" x="1628775" y="4151313"/>
          <p14:tracePt t="174285" x="1651000" y="4151313"/>
          <p14:tracePt t="174302" x="1657350" y="4151313"/>
          <p14:tracePt t="174319" x="1671638" y="4157663"/>
          <p14:tracePt t="174335" x="1685925" y="4157663"/>
          <p14:tracePt t="174352" x="1693863" y="4157663"/>
          <p14:tracePt t="174369" x="1708150" y="4171950"/>
          <p14:tracePt t="174386" x="1736725" y="4194175"/>
          <p14:tracePt t="174402" x="1743075" y="4200525"/>
          <p14:tracePt t="174419" x="1765300" y="4208463"/>
          <p14:tracePt t="174435" x="1779588" y="4214813"/>
          <p14:tracePt t="174452" x="1800225" y="4214813"/>
          <p14:tracePt t="174468" x="1808163" y="4214813"/>
          <p14:tracePt t="174485" x="1822450" y="4214813"/>
          <p14:tracePt t="174503" x="1851025" y="4214813"/>
          <p14:tracePt t="174519" x="1908175" y="4214813"/>
          <p14:tracePt t="174536" x="2014538" y="4208463"/>
          <p14:tracePt t="174552" x="2085975" y="4208463"/>
          <p14:tracePt t="174569" x="2143125" y="4208463"/>
          <p14:tracePt t="174585" x="2179638" y="4208463"/>
          <p14:tracePt t="174602" x="2236788" y="4208463"/>
          <p14:tracePt t="174619" x="2271713" y="4208463"/>
          <p14:tracePt t="174635" x="2308225" y="4208463"/>
          <p14:tracePt t="174652" x="2351088" y="4208463"/>
          <p14:tracePt t="174668" x="2393950" y="4208463"/>
          <p14:tracePt t="174686" x="2436813" y="4200525"/>
          <p14:tracePt t="174702" x="2443163" y="4194175"/>
          <p14:tracePt t="174718" x="2471738" y="4194175"/>
          <p14:tracePt t="174734" x="2493963" y="4186238"/>
          <p14:tracePt t="174751" x="2543175" y="4165600"/>
          <p14:tracePt t="174768" x="2600325" y="4151313"/>
          <p14:tracePt t="174785" x="2671763" y="4129088"/>
          <p14:tracePt t="174785" x="2728913" y="4114800"/>
          <p14:tracePt t="174802" x="2808288" y="4086225"/>
          <p14:tracePt t="174818" x="2851150" y="4079875"/>
          <p14:tracePt t="174835" x="2879725" y="4065588"/>
          <p14:tracePt t="174851" x="2894013" y="4051300"/>
          <p14:tracePt t="174872" x="2900363" y="4051300"/>
          <p14:tracePt t="174885" x="2908300" y="4051300"/>
          <p14:tracePt t="174902" x="2914650" y="4051300"/>
          <p14:tracePt t="174918" x="2951163" y="4043363"/>
          <p14:tracePt t="175090" x="2943225" y="4043363"/>
          <p14:tracePt t="175098" x="2936875" y="4043363"/>
          <p14:tracePt t="175114" x="2922588" y="4043363"/>
          <p14:tracePt t="175122" x="2914650" y="4043363"/>
          <p14:tracePt t="175127" x="2908300" y="4043363"/>
          <p14:tracePt t="175135" x="2879725" y="4043363"/>
          <p14:tracePt t="175151" x="2865438" y="4043363"/>
          <p14:tracePt t="175168" x="2857500" y="4043363"/>
          <p14:tracePt t="175203" x="2843213" y="4043363"/>
          <p14:tracePt t="175203" x="2828925" y="4037013"/>
          <p14:tracePt t="175218" x="2786063" y="3994150"/>
          <p14:tracePt t="175234" x="2736850" y="3943350"/>
          <p14:tracePt t="175251" x="2651125" y="3879850"/>
          <p14:tracePt t="175267" x="2586038" y="3808413"/>
          <p14:tracePt t="175284" x="2571750" y="3779838"/>
          <p14:tracePt t="175300" x="2565400" y="3771900"/>
          <p14:tracePt t="175317" x="2543175" y="3757613"/>
          <p14:tracePt t="175334" x="2508250" y="3751263"/>
          <p14:tracePt t="175351" x="2479675" y="3743325"/>
          <p14:tracePt t="175367" x="2414588" y="3708400"/>
          <p14:tracePt t="175384" x="2357438" y="3665538"/>
          <p14:tracePt t="175401" x="2300288" y="3614738"/>
          <p14:tracePt t="175417" x="2228850" y="3557588"/>
          <p14:tracePt t="175434" x="2214563" y="3551238"/>
          <p14:tracePt t="175450" x="2208213" y="3543300"/>
          <p14:tracePt t="175468" x="2193925" y="3543300"/>
          <p14:tracePt t="175484" x="2179638" y="3543300"/>
          <p14:tracePt t="175501" x="2157413" y="3543300"/>
          <p14:tracePt t="175517" x="2143125" y="3529013"/>
          <p14:tracePt t="175534" x="2136775" y="3529013"/>
          <p14:tracePt t="175550" x="2114550" y="3522663"/>
          <p14:tracePt t="175594" x="2108200" y="3522663"/>
          <p14:tracePt t="175610" x="2100263" y="3522663"/>
          <p14:tracePt t="175954" x="2108200" y="3522663"/>
          <p14:tracePt t="176011" x="2114550" y="3529013"/>
          <p14:tracePt t="177114" x="2122488" y="3529013"/>
          <p14:tracePt t="177146" x="2136775" y="3529013"/>
          <p14:tracePt t="177162" x="2143125" y="3529013"/>
          <p14:tracePt t="177177" x="2151063" y="3529013"/>
          <p14:tracePt t="177185" x="2157413" y="3529013"/>
          <p14:tracePt t="177202" x="2179638" y="3529013"/>
          <p14:tracePt t="177205" x="2185988" y="3529013"/>
          <p14:tracePt t="177214" x="2265363" y="3529013"/>
          <p14:tracePt t="177231" x="2428875" y="3579813"/>
          <p14:tracePt t="177248" x="2614613" y="3657600"/>
          <p14:tracePt t="177265" x="2765425" y="3722688"/>
          <p14:tracePt t="177281" x="2865438" y="3765550"/>
          <p14:tracePt t="177298" x="2900363" y="3779838"/>
          <p14:tracePt t="177314" x="2922588" y="3786188"/>
          <p14:tracePt t="177362" x="2936875" y="3808413"/>
          <p14:tracePt t="177370" x="2936875" y="3822700"/>
          <p14:tracePt t="177378" x="2965450" y="3843338"/>
          <p14:tracePt t="177398" x="2971800" y="3865563"/>
          <p14:tracePt t="177399" x="3022600" y="3922713"/>
          <p14:tracePt t="177414" x="3036888" y="3957638"/>
          <p14:tracePt t="177431" x="3065463" y="3979863"/>
          <p14:tracePt t="177448" x="3071813" y="3986213"/>
          <p14:tracePt t="177464" x="3071813" y="4008438"/>
          <p14:tracePt t="177481" x="3079750" y="4014788"/>
          <p14:tracePt t="177497" x="3086100" y="4022725"/>
          <p14:tracePt t="177514" x="3094038" y="4029075"/>
          <p14:tracePt t="177531" x="3100388" y="4037013"/>
          <p14:tracePt t="177594" x="3108325" y="4037013"/>
          <p14:tracePt t="177602" x="3114675" y="4043363"/>
          <p14:tracePt t="177610" x="3122613" y="4051300"/>
          <p14:tracePt t="177614" x="3128963" y="4051300"/>
          <p14:tracePt t="177631" x="3136900" y="4051300"/>
          <p14:tracePt t="177647" x="3143250" y="4051300"/>
          <p14:tracePt t="177664" x="3157538" y="4051300"/>
          <p14:tracePt t="177680" x="3165475" y="4051300"/>
          <p14:tracePt t="178114" x="3165475" y="4057650"/>
          <p14:tracePt t="178130" x="3157538" y="4057650"/>
          <p14:tracePt t="178146" x="3151188" y="4057650"/>
          <p14:tracePt t="178154" x="3143250" y="4057650"/>
          <p14:tracePt t="178161" x="3136900" y="4057650"/>
          <p14:tracePt t="178165" x="3122613" y="4057650"/>
          <p14:tracePt t="178180" x="3086100" y="4057650"/>
          <p14:tracePt t="178197" x="3057525" y="4057650"/>
          <p14:tracePt t="178214" x="3028950" y="4043363"/>
          <p14:tracePt t="178229" x="3022600" y="4037013"/>
          <p14:tracePt t="178266" x="3000375" y="4008438"/>
          <p14:tracePt t="178274" x="2986088" y="4000500"/>
          <p14:tracePt t="178282" x="2957513" y="3965575"/>
          <p14:tracePt t="178297" x="2928938" y="3929063"/>
          <p14:tracePt t="178346" x="2922588" y="3922713"/>
          <p14:tracePt t="178354" x="2922588" y="3886200"/>
          <p14:tracePt t="178357" x="2922588" y="3879850"/>
          <p14:tracePt t="178365" x="2922588" y="3865563"/>
          <p14:tracePt t="178379" x="2922588" y="3851275"/>
          <p14:tracePt t="178397" x="2922588" y="3822700"/>
          <p14:tracePt t="178413" x="2922588" y="3800475"/>
          <p14:tracePt t="178430" x="2943225" y="3771900"/>
          <p14:tracePt t="178446" x="2965450" y="3751263"/>
          <p14:tracePt t="178463" x="2986088" y="3736975"/>
          <p14:tracePt t="178480" x="3000375" y="3729038"/>
          <p14:tracePt t="178496" x="3036888" y="3729038"/>
          <p14:tracePt t="178513" x="3057525" y="3729038"/>
          <p14:tracePt t="178529" x="3094038" y="3729038"/>
          <p14:tracePt t="178546" x="3100388" y="3722688"/>
          <p14:tracePt t="178594" x="3114675" y="3722688"/>
          <p14:tracePt t="178602" x="3128963" y="3722688"/>
          <p14:tracePt t="178610" x="3136900" y="3722688"/>
          <p14:tracePt t="178617" x="3200400" y="3743325"/>
          <p14:tracePt t="178629" x="3228975" y="3757613"/>
          <p14:tracePt t="178646" x="3265488" y="3794125"/>
          <p14:tracePt t="178662" x="3286125" y="3814763"/>
          <p14:tracePt t="178679" x="3300413" y="3843338"/>
          <p14:tracePt t="178712" x="3300413" y="3865563"/>
          <p14:tracePt t="178713" x="3300413" y="3908425"/>
          <p14:tracePt t="178713" x="3308350" y="3914775"/>
          <p14:tracePt t="178730" x="3308350" y="3929063"/>
          <p14:tracePt t="178745" x="3308350" y="4000500"/>
          <p14:tracePt t="178762" x="3308350" y="4022725"/>
          <p14:tracePt t="178779" x="3300413" y="4051300"/>
          <p14:tracePt t="178796" x="3279775" y="4071938"/>
          <p14:tracePt t="178812" x="3236913" y="4079875"/>
          <p14:tracePt t="178829" x="3179763" y="4094163"/>
          <p14:tracePt t="178847" x="3122613" y="4114800"/>
          <p14:tracePt t="178862" x="3071813" y="4114800"/>
          <p14:tracePt t="178879" x="3028950" y="4122738"/>
          <p14:tracePt t="178895" x="2971800" y="4129088"/>
          <p14:tracePt t="178912" x="2922588" y="4129088"/>
          <p14:tracePt t="178930" x="2879725" y="4129088"/>
          <p14:tracePt t="178946" x="2794000" y="4129088"/>
          <p14:tracePt t="178963" x="2714625" y="4129088"/>
          <p14:tracePt t="178979" x="2671763" y="4129088"/>
          <p14:tracePt t="178996" x="2614613" y="4129088"/>
          <p14:tracePt t="179012" x="2586038" y="4129088"/>
          <p14:tracePt t="179029" x="2579688" y="4129088"/>
          <p14:tracePt t="179045" x="2565400" y="4129088"/>
          <p14:tracePt t="179062" x="2543175" y="4129088"/>
          <p14:tracePt t="179079" x="2528888" y="4129088"/>
          <p14:tracePt t="179095" x="2493963" y="4129088"/>
          <p14:tracePt t="179112" x="2471738" y="4129088"/>
          <p14:tracePt t="179128" x="2457450" y="4129088"/>
          <p14:tracePt t="179178" x="2451100" y="4129088"/>
          <p14:tracePt t="179194" x="2436813" y="4129088"/>
          <p14:tracePt t="179210" x="2428875" y="4129088"/>
          <p14:tracePt t="179212" x="2422525" y="4129088"/>
          <p14:tracePt t="179219" x="2414588" y="4129088"/>
          <p14:tracePt t="179228" x="2386013" y="4129088"/>
          <p14:tracePt t="179245" x="2343150" y="4122738"/>
          <p14:tracePt t="179262" x="2322513" y="4100513"/>
          <p14:tracePt t="179279" x="2308225" y="4100513"/>
          <p14:tracePt t="179296" x="2279650" y="4100513"/>
          <p14:tracePt t="179312" x="2265363" y="4094163"/>
          <p14:tracePt t="179328" x="2257425" y="4094163"/>
          <p14:tracePt t="179345" x="2228850" y="4079875"/>
          <p14:tracePt t="179378" x="2208213" y="4071938"/>
          <p14:tracePt t="179378" x="2179638" y="4051300"/>
          <p14:tracePt t="179395" x="2128838" y="4037013"/>
          <p14:tracePt t="179411" x="2122488" y="4029075"/>
          <p14:tracePt t="179428" x="2100263" y="4022725"/>
          <p14:tracePt t="179445" x="2093913" y="4014788"/>
          <p14:tracePt t="179490" x="2085975" y="4008438"/>
          <p14:tracePt t="179498" x="2085975" y="4000500"/>
          <p14:tracePt t="179506" x="2085975" y="3994150"/>
          <p14:tracePt t="179512" x="2085975" y="3957638"/>
          <p14:tracePt t="179527" x="2085975" y="3929063"/>
          <p14:tracePt t="179545" x="2085975" y="3914775"/>
          <p14:tracePt t="179545" x="2085975" y="3886200"/>
          <p14:tracePt t="179563" x="2085975" y="3879850"/>
          <p14:tracePt t="179577" x="2085975" y="3871913"/>
          <p14:tracePt t="179595" x="2085975" y="3865563"/>
          <p14:tracePt t="179611" x="2085975" y="3843338"/>
          <p14:tracePt t="179628" x="2100263" y="3829050"/>
          <p14:tracePt t="179644" x="2114550" y="3808413"/>
          <p14:tracePt t="179661" x="2128838" y="3794125"/>
          <p14:tracePt t="179678" x="2151063" y="3786188"/>
          <p14:tracePt t="179696" x="2179638" y="3779838"/>
          <p14:tracePt t="179711" x="2200275" y="3765550"/>
          <p14:tracePt t="179728" x="2222500" y="3757613"/>
          <p14:tracePt t="179771" x="2228850" y="3757613"/>
          <p14:tracePt t="179771" x="2243138" y="3757613"/>
          <p14:tracePt t="179779" x="2257425" y="3743325"/>
          <p14:tracePt t="179818" x="2265363" y="3743325"/>
          <p14:tracePt t="179831" x="2293938" y="3736975"/>
          <p14:tracePt t="179858" x="2300288" y="3736975"/>
          <p14:tracePt t="179866" x="2308225" y="3736975"/>
          <p14:tracePt t="179881" x="2322513" y="3736975"/>
          <p14:tracePt t="179894" x="2328863" y="3736975"/>
          <p14:tracePt t="179895" x="2343150" y="3736975"/>
          <p14:tracePt t="179911" x="2379663" y="3736975"/>
          <p14:tracePt t="179928" x="2400300" y="3736975"/>
          <p14:tracePt t="179944" x="2414588" y="3736975"/>
          <p14:tracePt t="179961" x="2422525" y="3736975"/>
          <p14:tracePt t="179978" x="2465388" y="3736975"/>
          <p14:tracePt t="179995" x="2493963" y="3765550"/>
          <p14:tracePt t="180011" x="2500313" y="3765550"/>
          <p14:tracePt t="180027" x="2522538" y="3771900"/>
          <p14:tracePt t="180044" x="2528888" y="3779838"/>
          <p14:tracePt t="180060" x="2536825" y="3786188"/>
          <p14:tracePt t="180078" x="2536825" y="3794125"/>
          <p14:tracePt t="180094" x="2543175" y="3808413"/>
          <p14:tracePt t="180111" x="2543175" y="3829050"/>
          <p14:tracePt t="180127" x="2543175" y="3836988"/>
          <p14:tracePt t="180144" x="2543175" y="3865563"/>
          <p14:tracePt t="180160" x="2543175" y="3871913"/>
          <p14:tracePt t="180177" x="2543175" y="3879850"/>
          <p14:tracePt t="180410" x="2543175" y="3894138"/>
          <p14:tracePt t="180442" x="2536825" y="3894138"/>
          <p14:tracePt t="180514" x="2528888" y="3894138"/>
          <p14:tracePt t="180922" x="2522538" y="3900488"/>
          <p14:tracePt t="180962" x="2500313" y="3914775"/>
          <p14:tracePt t="180970" x="2479675" y="3929063"/>
          <p14:tracePt t="180986" x="2471738" y="3951288"/>
          <p14:tracePt t="180994" x="2465388" y="3957638"/>
          <p14:tracePt t="181026" x="2457450" y="3965575"/>
          <p14:tracePt t="181026" x="2451100" y="3971925"/>
          <p14:tracePt t="181042" x="2428875" y="3986213"/>
          <p14:tracePt t="181059" x="2408238" y="4000500"/>
          <p14:tracePt t="181076" x="2400300" y="4008438"/>
          <p14:tracePt t="181093" x="2386013" y="4037013"/>
          <p14:tracePt t="181110" x="2379663" y="4043363"/>
          <p14:tracePt t="181146" x="2371725" y="4051300"/>
          <p14:tracePt t="181147" x="2365375" y="4051300"/>
          <p14:tracePt t="181159" x="2336800" y="4065588"/>
          <p14:tracePt t="181176" x="2322513" y="4071938"/>
          <p14:tracePt t="181193" x="2300288" y="4079875"/>
          <p14:tracePt t="181209" x="2293938" y="4086225"/>
          <p14:tracePt t="181209" x="2279650" y="4094163"/>
          <p14:tracePt t="181226" x="2257425" y="4114800"/>
          <p14:tracePt t="181242" x="2228850" y="4129088"/>
          <p14:tracePt t="181259" x="2200275" y="4143375"/>
          <p14:tracePt t="181276" x="2171700" y="4157663"/>
          <p14:tracePt t="181292" x="2165350" y="4157663"/>
          <p14:tracePt t="181327" x="2157413" y="4157663"/>
          <p14:tracePt t="181330" x="2143125" y="4157663"/>
          <p14:tracePt t="181490" x="2165350" y="4157663"/>
          <p14:tracePt t="181498" x="2179638" y="4157663"/>
          <p14:tracePt t="181506" x="2222500" y="4171950"/>
          <p14:tracePt t="181514" x="2257425" y="4194175"/>
          <p14:tracePt t="181525" x="2314575" y="4208463"/>
          <p14:tracePt t="181542" x="2351088" y="4222750"/>
          <p14:tracePt t="181558" x="2386013" y="4237038"/>
          <p14:tracePt t="181575" x="2428875" y="4251325"/>
          <p14:tracePt t="181592" x="2465388" y="4251325"/>
          <p14:tracePt t="181608" x="2508250" y="4257675"/>
          <p14:tracePt t="181625" x="2565400" y="4257675"/>
          <p14:tracePt t="181642" x="2571750" y="4265613"/>
          <p14:tracePt t="181682" x="2579688" y="4265613"/>
          <p14:tracePt t="181692" x="2586038" y="4265613"/>
          <p14:tracePt t="181708" x="2608263" y="4265613"/>
          <p14:tracePt t="181708" x="2622550" y="4265613"/>
          <p14:tracePt t="181725" x="2643188" y="4279900"/>
          <p14:tracePt t="181742" x="2651125" y="4286250"/>
          <p14:tracePt t="181758" x="2665413" y="4294188"/>
          <p14:tracePt t="181775" x="2686050" y="4300538"/>
          <p14:tracePt t="181792" x="2708275" y="4322763"/>
          <p14:tracePt t="181808" x="2743200" y="4337050"/>
          <p14:tracePt t="181825" x="2751138" y="4343400"/>
          <p14:tracePt t="181841" x="2771775" y="4365625"/>
          <p14:tracePt t="181859" x="2786063" y="4371975"/>
          <p14:tracePt t="181875" x="2814638" y="4386263"/>
          <p14:tracePt t="181892" x="2822575" y="4386263"/>
          <p14:tracePt t="181908" x="2843213" y="4386263"/>
          <p14:tracePt t="181925" x="2871788" y="4408488"/>
          <p14:tracePt t="181978" x="2879725" y="4414838"/>
          <p14:tracePt t="181986" x="2886075" y="4414838"/>
          <p14:tracePt t="181994" x="2900363" y="4437063"/>
          <p14:tracePt t="182008" x="2908300" y="4443413"/>
          <p14:tracePt t="182024" x="2914650" y="4457700"/>
          <p14:tracePt t="182041" x="2928938" y="4465638"/>
          <p14:tracePt t="182058" x="2936875" y="4479925"/>
          <p14:tracePt t="182075" x="2936875" y="4486275"/>
          <p14:tracePt t="182091" x="2943225" y="4494213"/>
          <p14:tracePt t="182107" x="2943225" y="4508500"/>
          <p14:tracePt t="182125" x="2943225" y="4514850"/>
          <p14:tracePt t="182674" x="2965450" y="4522788"/>
          <p14:tracePt t="182690" x="2971800" y="4522788"/>
          <p14:tracePt t="182698" x="2979738" y="4522788"/>
          <p14:tracePt t="182705" x="2986088" y="4522788"/>
          <p14:tracePt t="182710" x="3000375" y="4522788"/>
          <p14:tracePt t="182723" x="3014663" y="4522788"/>
          <p14:tracePt t="182770" x="3022600" y="4522788"/>
          <p14:tracePt t="182778" x="3028950" y="4514850"/>
          <p14:tracePt t="182779" x="3036888" y="4514850"/>
          <p14:tracePt t="182790" x="3043238" y="4514850"/>
          <p14:tracePt t="182806" x="3057525" y="4514850"/>
          <p14:tracePt t="182824" x="3086100" y="4508500"/>
          <p14:tracePt t="182866" x="3094038" y="4508500"/>
          <p14:tracePt t="182874" x="3108325" y="4500563"/>
          <p14:tracePt t="182890" x="3114675" y="4500563"/>
          <p14:tracePt t="182891" x="3122613" y="4500563"/>
          <p14:tracePt t="182938" x="3136900" y="4494213"/>
          <p14:tracePt t="182946" x="3143250" y="4486275"/>
          <p14:tracePt t="182994" x="3151188" y="4486275"/>
          <p14:tracePt t="183026" x="3157538" y="4486275"/>
          <p14:tracePt t="183034" x="3165475" y="4479925"/>
          <p14:tracePt t="183106" x="3171825" y="4479925"/>
          <p14:tracePt t="183834" x="3179763" y="4471988"/>
          <p14:tracePt t="183978" x="3186113" y="4471988"/>
          <p14:tracePt t="184778" x="3194050" y="4471988"/>
          <p14:tracePt t="184794" x="3200400" y="4465638"/>
          <p14:tracePt t="185890" x="3186113" y="4465638"/>
          <p14:tracePt t="185898" x="3157538" y="4465638"/>
          <p14:tracePt t="185903" x="3122613" y="4465638"/>
          <p14:tracePt t="185909" x="3100388" y="4465638"/>
          <p14:tracePt t="185918" x="3008313" y="4486275"/>
          <p14:tracePt t="185935" x="2965450" y="4494213"/>
          <p14:tracePt t="185952" x="2908300" y="4508500"/>
          <p14:tracePt t="185969" x="2879725" y="4508500"/>
          <p14:tracePt t="185969" x="2865438" y="4508500"/>
          <p14:tracePt t="185987" x="2836863" y="4508500"/>
          <p14:tracePt t="186002" x="2794000" y="4508500"/>
          <p14:tracePt t="186019" x="2751138" y="4508500"/>
          <p14:tracePt t="186035" x="2693988" y="4508500"/>
          <p14:tracePt t="186052" x="2651125" y="4508500"/>
          <p14:tracePt t="186068" x="2614613" y="4508500"/>
          <p14:tracePt t="186086" x="2571750" y="4508500"/>
          <p14:tracePt t="186102" x="2536825" y="4508500"/>
          <p14:tracePt t="186118" x="2514600" y="4508500"/>
          <p14:tracePt t="186136" x="2486025" y="4508500"/>
          <p14:tracePt t="186151" x="2451100" y="4514850"/>
          <p14:tracePt t="186169" x="2408238" y="4514850"/>
          <p14:tracePt t="186185" x="2357438" y="4529138"/>
          <p14:tracePt t="186202" x="2328863" y="4543425"/>
          <p14:tracePt t="186218" x="2308225" y="4543425"/>
          <p14:tracePt t="186234" x="2293938" y="4543425"/>
          <p14:tracePt t="186252" x="2286000" y="4543425"/>
          <p14:tracePt t="186268" x="2271713" y="4537075"/>
          <p14:tracePt t="186285" x="2236788" y="4537075"/>
          <p14:tracePt t="186302" x="2214563" y="4529138"/>
          <p14:tracePt t="186319" x="2200275" y="4514850"/>
          <p14:tracePt t="186335" x="2157413" y="4494213"/>
          <p14:tracePt t="186351" x="2136775" y="4486275"/>
          <p14:tracePt t="186367" x="2122488" y="4471988"/>
          <p14:tracePt t="186385" x="2114550" y="4457700"/>
          <p14:tracePt t="186385" x="2114550" y="4429125"/>
          <p14:tracePt t="186402" x="2114550" y="4394200"/>
          <p14:tracePt t="186418" x="2114550" y="4329113"/>
          <p14:tracePt t="186435" x="2114550" y="4308475"/>
          <p14:tracePt t="186452" x="2114550" y="4271963"/>
          <p14:tracePt t="186469" x="2100263" y="4243388"/>
          <p14:tracePt t="186484" x="2100263" y="4208463"/>
          <p14:tracePt t="186501" x="2100263" y="4194175"/>
          <p14:tracePt t="186518" x="2100263" y="4171950"/>
          <p14:tracePt t="186535" x="2100263" y="4157663"/>
          <p14:tracePt t="186551" x="2100263" y="4151313"/>
          <p14:tracePt t="186568" x="2100263" y="4137025"/>
          <p14:tracePt t="186584" x="2100263" y="4129088"/>
          <p14:tracePt t="186626" x="2100263" y="4122738"/>
          <p14:tracePt t="186634" x="2108200" y="4108450"/>
          <p14:tracePt t="186666" x="2114550" y="4108450"/>
          <p14:tracePt t="186674" x="2143125" y="4108450"/>
          <p14:tracePt t="186682" x="2157413" y="4108450"/>
          <p14:tracePt t="186685" x="2200275" y="4108450"/>
          <p14:tracePt t="186701" x="2251075" y="4108450"/>
          <p14:tracePt t="186718" x="2271713" y="4108450"/>
          <p14:tracePt t="186734" x="2286000" y="4108450"/>
          <p14:tracePt t="186751" x="2300288" y="4108450"/>
          <p14:tracePt t="186768" x="2322513" y="4108450"/>
          <p14:tracePt t="186784" x="2351088" y="4108450"/>
          <p14:tracePt t="186802" x="2379663" y="4108450"/>
          <p14:tracePt t="186817" x="2400300" y="4108450"/>
          <p14:tracePt t="186835" x="2422525" y="4108450"/>
          <p14:tracePt t="186851" x="2443163" y="4114800"/>
          <p14:tracePt t="186867" x="2457450" y="4122738"/>
          <p14:tracePt t="186885" x="2479675" y="4122738"/>
          <p14:tracePt t="186900" x="2508250" y="4129088"/>
          <p14:tracePt t="186917" x="2557463" y="4137025"/>
          <p14:tracePt t="186933" x="2608263" y="4143375"/>
          <p14:tracePt t="186951" x="2651125" y="4143375"/>
          <p14:tracePt t="186967" x="2693988" y="4165600"/>
          <p14:tracePt t="186984" x="2728913" y="4165600"/>
          <p14:tracePt t="187026" x="2736850" y="4171950"/>
          <p14:tracePt t="187106" x="2736850" y="4179888"/>
          <p14:tracePt t="187114" x="2736850" y="4194175"/>
          <p14:tracePt t="187122" x="2736850" y="4214813"/>
          <p14:tracePt t="187122" x="2736850" y="4222750"/>
          <p14:tracePt t="187138" x="2736850" y="4237038"/>
          <p14:tracePt t="187146" x="2736850" y="4251325"/>
          <p14:tracePt t="187162" x="2736850" y="4257675"/>
          <p14:tracePt t="187167" x="2736850" y="4271963"/>
          <p14:tracePt t="187184" x="2736850" y="4300538"/>
          <p14:tracePt t="187200" x="2751138" y="4337050"/>
          <p14:tracePt t="187217" x="2800350" y="4408488"/>
          <p14:tracePt t="187234" x="2828925" y="4443413"/>
          <p14:tracePt t="187251" x="2843213" y="4457700"/>
          <p14:tracePt t="187267" x="2857500" y="4479925"/>
          <p14:tracePt t="187306" x="2865438" y="4486275"/>
          <p14:tracePt t="187315" x="2871788" y="4494213"/>
          <p14:tracePt t="187362" x="2871788" y="4500563"/>
          <p14:tracePt t="187418" x="2871788" y="4508500"/>
          <p14:tracePt t="187434" x="2865438" y="4522788"/>
          <p14:tracePt t="187450" x="2828925" y="4522788"/>
          <p14:tracePt t="187458" x="2779713" y="4522788"/>
          <p14:tracePt t="187466" x="2728913" y="4522788"/>
          <p14:tracePt t="187484" x="2693988" y="4522788"/>
          <p14:tracePt t="187500" x="2651125" y="4522788"/>
          <p14:tracePt t="187517" x="2628900" y="4522788"/>
          <p14:tracePt t="187533" x="2586038" y="4522788"/>
          <p14:tracePt t="187550" x="2536825" y="4522788"/>
          <p14:tracePt t="187566" x="2451100" y="4522788"/>
          <p14:tracePt t="187584" x="2371725" y="4522788"/>
          <p14:tracePt t="187600" x="2328863" y="4522788"/>
          <p14:tracePt t="187617" x="2308225" y="4522788"/>
          <p14:tracePt t="187633" x="2279650" y="4522788"/>
          <p14:tracePt t="187649" x="2251075" y="4522788"/>
          <p14:tracePt t="187667" x="2243138" y="4522788"/>
          <p14:tracePt t="189450" x="2251075" y="4522788"/>
          <p14:tracePt t="189466" x="2265363" y="4522788"/>
          <p14:tracePt t="189506" x="2271713" y="4522788"/>
          <p14:tracePt t="189618" x="2286000" y="4522788"/>
          <p14:tracePt t="189621" x="2293938" y="4522788"/>
          <p14:tracePt t="189666" x="2308225" y="4522788"/>
          <p14:tracePt t="189922" x="2322513" y="4522788"/>
          <p14:tracePt t="190010" x="2328863" y="4514850"/>
          <p14:tracePt t="190017" x="2336800" y="4508500"/>
          <p14:tracePt t="190025" x="2343150" y="4508500"/>
          <p14:tracePt t="190153" x="2351088" y="4508500"/>
          <p14:tracePt t="190161" x="2357438" y="4508500"/>
          <p14:tracePt t="190202" x="2365375" y="4500563"/>
          <p14:tracePt t="190210" x="2365375" y="4494213"/>
          <p14:tracePt t="190216" x="2322513" y="4457700"/>
          <p14:tracePt t="190229" x="2271713" y="4443413"/>
          <p14:tracePt t="190245" x="2228850" y="4414838"/>
          <p14:tracePt t="190263" x="2185988" y="4400550"/>
          <p14:tracePt t="190279" x="2122488" y="4357688"/>
          <p14:tracePt t="190296" x="2065338" y="4343400"/>
          <p14:tracePt t="190312" x="2008188" y="4314825"/>
          <p14:tracePt t="190329" x="1965325" y="4314825"/>
          <p14:tracePt t="190345" x="1893888" y="4294188"/>
          <p14:tracePt t="190362" x="1857375" y="4271963"/>
          <p14:tracePt t="190379" x="1828800" y="4265613"/>
          <p14:tracePt t="190396" x="1808163" y="4265613"/>
          <p14:tracePt t="190413" x="1793875" y="4257675"/>
          <p14:tracePt t="190474" x="1785938" y="4257675"/>
          <p14:tracePt t="190482" x="1771650" y="4251325"/>
          <p14:tracePt t="190498" x="1757363" y="4251325"/>
          <p14:tracePt t="190513" x="1736725" y="4229100"/>
          <p14:tracePt t="190546" x="1728788" y="4229100"/>
          <p14:tracePt t="190554" x="1722438" y="4229100"/>
          <p14:tracePt t="190563" x="1714500" y="4229100"/>
          <p14:tracePt t="190579" x="1700213" y="4229100"/>
          <p14:tracePt t="190586" x="1685925" y="4222750"/>
          <p14:tracePt t="190595" x="1665288" y="4222750"/>
          <p14:tracePt t="190611" x="1643063" y="4222750"/>
          <p14:tracePt t="190629" x="1614488" y="4214813"/>
          <p14:tracePt t="190645" x="1585913" y="4214813"/>
          <p14:tracePt t="190663" x="1565275" y="4214813"/>
          <p14:tracePt t="190679" x="1536700" y="4208463"/>
          <p14:tracePt t="190695" x="1493838" y="4208463"/>
          <p14:tracePt t="190713" x="1422400" y="4179888"/>
          <p14:tracePt t="190728" x="1357313" y="4157663"/>
          <p14:tracePt t="190728" x="1336675" y="4157663"/>
          <p14:tracePt t="190746" x="1300163" y="4137025"/>
          <p14:tracePt t="190763" x="1271588" y="4114800"/>
          <p14:tracePt t="190779" x="1243013" y="4094163"/>
          <p14:tracePt t="190795" x="1228725" y="4094163"/>
          <p14:tracePt t="190812" x="1222375" y="4094163"/>
          <p14:tracePt t="190858" x="1214438" y="4086225"/>
          <p14:tracePt t="190890" x="1208088" y="4079875"/>
          <p14:tracePt t="190898" x="1200150" y="4057650"/>
          <p14:tracePt t="190906" x="1185863" y="4043363"/>
          <p14:tracePt t="190914" x="1179513" y="4022725"/>
          <p14:tracePt t="190928" x="1179513" y="4008438"/>
          <p14:tracePt t="190945" x="1179513" y="3971925"/>
          <p14:tracePt t="190962" x="1179513" y="3951288"/>
          <p14:tracePt t="190978" x="1193800" y="3922713"/>
          <p14:tracePt t="190995" x="1208088" y="3900488"/>
          <p14:tracePt t="191011" x="1222375" y="3886200"/>
          <p14:tracePt t="191028" x="1236663" y="3871913"/>
          <p14:tracePt t="191044" x="1257300" y="3851275"/>
          <p14:tracePt t="191061" x="1308100" y="3829050"/>
          <p14:tracePt t="191078" x="1343025" y="3800475"/>
          <p14:tracePt t="191095" x="1371600" y="3800475"/>
          <p14:tracePt t="191111" x="1400175" y="3794125"/>
          <p14:tracePt t="191127" x="1422400" y="3794125"/>
          <p14:tracePt t="191145" x="1428750" y="3794125"/>
          <p14:tracePt t="191161" x="1457325" y="3794125"/>
          <p14:tracePt t="191178" x="1493838" y="3794125"/>
          <p14:tracePt t="191195" x="1543050" y="3794125"/>
          <p14:tracePt t="191211" x="1579563" y="3794125"/>
          <p14:tracePt t="191228" x="1600200" y="3794125"/>
          <p14:tracePt t="191244" x="1614488" y="3794125"/>
          <p14:tracePt t="191289" x="1622425" y="3794125"/>
          <p14:tracePt t="191298" x="1643063" y="3794125"/>
          <p14:tracePt t="191314" x="1671638" y="3794125"/>
          <p14:tracePt t="191378" x="1679575" y="3808413"/>
          <p14:tracePt t="191393" x="1685925" y="3822700"/>
          <p14:tracePt t="191402" x="1685925" y="3829050"/>
          <p14:tracePt t="191406" x="1685925" y="3836988"/>
          <p14:tracePt t="191411" x="1685925" y="3857625"/>
          <p14:tracePt t="191428" x="1685925" y="3865563"/>
          <p14:tracePt t="191444" x="1685925" y="3886200"/>
          <p14:tracePt t="191460" x="1685925" y="3908425"/>
          <p14:tracePt t="191477" x="1685925" y="3922713"/>
          <p14:tracePt t="191494" x="1685925" y="3929063"/>
          <p14:tracePt t="191511" x="1685925" y="3943350"/>
          <p14:tracePt t="191546" x="1685925" y="3957638"/>
          <p14:tracePt t="191546" x="1685925" y="3965575"/>
          <p14:tracePt t="191570" x="1685925" y="3971925"/>
          <p14:tracePt t="191578" x="1685925" y="3979863"/>
          <p14:tracePt t="191594" x="1671638" y="3994150"/>
          <p14:tracePt t="191594" x="1665288" y="4014788"/>
          <p14:tracePt t="191610" x="1657350" y="4029075"/>
          <p14:tracePt t="191628" x="1651000" y="4043363"/>
          <p14:tracePt t="191644" x="1636713" y="4051300"/>
          <p14:tracePt t="191660" x="1622425" y="4057650"/>
          <p14:tracePt t="191677" x="1600200" y="4057650"/>
          <p14:tracePt t="191694" x="1585913" y="4057650"/>
          <p14:tracePt t="191710" x="1557338" y="4065588"/>
          <p14:tracePt t="191727" x="1522413" y="4065588"/>
          <p14:tracePt t="191744" x="1508125" y="4065588"/>
          <p14:tracePt t="191761" x="1500188" y="4065588"/>
          <p14:tracePt t="191761" x="1471613" y="4065588"/>
          <p14:tracePt t="191778" x="1465263" y="4065588"/>
          <p14:tracePt t="191793" x="1428750" y="4065588"/>
          <p14:tracePt t="191811" x="1385888" y="4057650"/>
          <p14:tracePt t="191827" x="1371600" y="4043363"/>
          <p14:tracePt t="191843" x="1350963" y="4029075"/>
          <p14:tracePt t="191898" x="1343025" y="4022725"/>
          <p14:tracePt t="191906" x="1336675" y="4014788"/>
          <p14:tracePt t="191922" x="1322388" y="4008438"/>
          <p14:tracePt t="191926" x="1314450" y="4000500"/>
          <p14:tracePt t="191943" x="1308100" y="3994150"/>
          <p14:tracePt t="191944" x="1293813" y="3979863"/>
          <p14:tracePt t="191959" x="1279525" y="3957638"/>
          <p14:tracePt t="192002" x="1271588" y="3943350"/>
          <p14:tracePt t="192003" x="1271588" y="3937000"/>
          <p14:tracePt t="192010" x="1265238" y="3929063"/>
          <p14:tracePt t="192058" x="1265238" y="3922713"/>
          <p14:tracePt t="192066" x="1265238" y="3894138"/>
          <p14:tracePt t="192080" x="1265238" y="3886200"/>
          <p14:tracePt t="192081" x="1265238" y="3865563"/>
          <p14:tracePt t="192093" x="1265238" y="3843338"/>
          <p14:tracePt t="192110" x="1265238" y="3829050"/>
          <p14:tracePt t="192126" x="1265238" y="3814763"/>
          <p14:tracePt t="192143" x="1271588" y="3800475"/>
          <p14:tracePt t="192160" x="1293813" y="3794125"/>
          <p14:tracePt t="192176" x="1308100" y="3794125"/>
          <p14:tracePt t="192176" x="1322388" y="3794125"/>
          <p14:tracePt t="192194" x="1343025" y="3794125"/>
          <p14:tracePt t="192210" x="1365250" y="3771900"/>
          <p14:tracePt t="192226" x="1385888" y="3765550"/>
          <p14:tracePt t="192242" x="1400175" y="3765550"/>
          <p14:tracePt t="192259" x="1422400" y="3765550"/>
          <p14:tracePt t="192277" x="1450975" y="3765550"/>
          <p14:tracePt t="192293" x="1479550" y="3765550"/>
          <p14:tracePt t="192310" x="1522413" y="3765550"/>
          <p14:tracePt t="192326" x="1557338" y="3765550"/>
          <p14:tracePt t="192343" x="1600200" y="3765550"/>
          <p14:tracePt t="192359" x="1628775" y="3765550"/>
          <p14:tracePt t="192376" x="1671638" y="3765550"/>
          <p14:tracePt t="192392" x="1722438" y="3765550"/>
          <p14:tracePt t="192410" x="1771650" y="3779838"/>
          <p14:tracePt t="192426" x="1779588" y="3779838"/>
          <p14:tracePt t="192443" x="1785938" y="3779838"/>
          <p14:tracePt t="192459" x="1800225" y="3779838"/>
          <p14:tracePt t="192498" x="1808163" y="3779838"/>
          <p14:tracePt t="192506" x="1843088" y="3786188"/>
          <p14:tracePt t="192510" x="1865313" y="3794125"/>
          <p14:tracePt t="192526" x="1885950" y="3800475"/>
          <p14:tracePt t="192542" x="1893888" y="3808413"/>
          <p14:tracePt t="192559" x="1900238" y="3814763"/>
          <p14:tracePt t="192575" x="1922463" y="3814763"/>
          <p14:tracePt t="192593" x="1936750" y="3829050"/>
          <p14:tracePt t="192610" x="1951038" y="3843338"/>
          <p14:tracePt t="192625" x="1971675" y="3865563"/>
          <p14:tracePt t="192642" x="1985963" y="3879850"/>
          <p14:tracePt t="192659" x="2000250" y="3894138"/>
          <p14:tracePt t="192676" x="2014538" y="3908425"/>
          <p14:tracePt t="192693" x="2014538" y="3922713"/>
          <p14:tracePt t="192709" x="2022475" y="3937000"/>
          <p14:tracePt t="192726" x="2022475" y="3951288"/>
          <p14:tracePt t="192742" x="2022475" y="3965575"/>
          <p14:tracePt t="192759" x="2022475" y="3979863"/>
          <p14:tracePt t="192775" x="2022475" y="4000500"/>
          <p14:tracePt t="192792" x="2008188" y="4022725"/>
          <p14:tracePt t="192834" x="1985963" y="4037013"/>
          <p14:tracePt t="192842" x="1965325" y="4051300"/>
          <p14:tracePt t="192850" x="1943100" y="4057650"/>
          <p14:tracePt t="192859" x="1908175" y="4065588"/>
          <p14:tracePt t="192875" x="1865313" y="4086225"/>
          <p14:tracePt t="192892" x="1828800" y="4094163"/>
          <p14:tracePt t="192908" x="1800225" y="4094163"/>
          <p14:tracePt t="192925" x="1779588" y="4094163"/>
          <p14:tracePt t="192942" x="1751013" y="4094163"/>
          <p14:tracePt t="192958" x="1700213" y="4094163"/>
          <p14:tracePt t="192975" x="1671638" y="4094163"/>
          <p14:tracePt t="192992" x="1651000" y="4094163"/>
          <p14:tracePt t="193009" x="1628775" y="4094163"/>
          <p14:tracePt t="193025" x="1600200" y="4094163"/>
          <p14:tracePt t="193043" x="1585913" y="4094163"/>
          <p14:tracePt t="193058" x="1550988" y="4094163"/>
          <p14:tracePt t="193075" x="1536700" y="4094163"/>
          <p14:tracePt t="193091" x="1514475" y="4094163"/>
          <p14:tracePt t="193109" x="1500188" y="4094163"/>
          <p14:tracePt t="193126" x="1479550" y="4094163"/>
          <p14:tracePt t="193142" x="1471613" y="4086225"/>
          <p14:tracePt t="193158" x="1450975" y="4079875"/>
          <p14:tracePt t="193175" x="1443038" y="4071938"/>
          <p14:tracePt t="193192" x="1428750" y="4065588"/>
          <p14:tracePt t="193208" x="1400175" y="4051300"/>
          <p14:tracePt t="193224" x="1393825" y="4043363"/>
          <p14:tracePt t="193282" x="1385888" y="4043363"/>
          <p14:tracePt t="193289" x="1371600" y="4037013"/>
          <p14:tracePt t="193297" x="1343025" y="4014788"/>
          <p14:tracePt t="193308" x="1328738" y="4008438"/>
          <p14:tracePt t="193325" x="1322388" y="4000500"/>
          <p14:tracePt t="193386" x="1314450" y="3994150"/>
          <p14:tracePt t="193394" x="1308100" y="3986213"/>
          <p14:tracePt t="193402" x="1300163" y="3979863"/>
          <p14:tracePt t="193418" x="1293813" y="3971925"/>
          <p14:tracePt t="193426" x="1285875" y="3965575"/>
          <p14:tracePt t="193458" x="1279525" y="3957638"/>
          <p14:tracePt t="193474" x="1271588" y="3951288"/>
          <p14:tracePt t="193505" x="1265238" y="3943350"/>
          <p14:tracePt t="193546" x="1265238" y="3937000"/>
          <p14:tracePt t="193553" x="1250950" y="3922713"/>
          <p14:tracePt t="193561" x="1250950" y="3914775"/>
          <p14:tracePt t="193574" x="1243013" y="3908425"/>
          <p14:tracePt t="193658" x="1243013" y="3900488"/>
          <p14:tracePt t="193674" x="1243013" y="3894138"/>
          <p14:tracePt t="193682" x="1243013" y="3871913"/>
          <p14:tracePt t="193691" x="1243013" y="3865563"/>
          <p14:tracePt t="193691" x="1243013" y="3851275"/>
          <p14:tracePt t="193710" x="1243013" y="3822700"/>
          <p14:tracePt t="193724" x="1250950" y="3814763"/>
          <p14:tracePt t="193740" x="1265238" y="3800475"/>
          <p14:tracePt t="193759" x="1271588" y="3786188"/>
          <p14:tracePt t="193774" x="1279525" y="3779838"/>
          <p14:tracePt t="193791" x="1285875" y="3771900"/>
          <p14:tracePt t="193807" x="1293813" y="3765550"/>
          <p14:tracePt t="193824" x="1336675" y="3743325"/>
          <p14:tracePt t="193841" x="1379538" y="3714750"/>
          <p14:tracePt t="193857" x="1428750" y="3679825"/>
          <p14:tracePt t="193875" x="1450975" y="3671888"/>
          <p14:tracePt t="193891" x="1465263" y="3671888"/>
          <p14:tracePt t="193907" x="1485900" y="3671888"/>
          <p14:tracePt t="193923" x="1508125" y="3671888"/>
          <p14:tracePt t="193941" x="1543050" y="3671888"/>
          <p14:tracePt t="193957" x="1579563" y="3671888"/>
          <p14:tracePt t="193974" x="1600200" y="3657600"/>
          <p14:tracePt t="193990" x="1608138" y="3657600"/>
          <p14:tracePt t="194114" x="1585913" y="3657600"/>
          <p14:tracePt t="194122" x="1571625" y="3657600"/>
          <p14:tracePt t="194130" x="1565275" y="3657600"/>
          <p14:tracePt t="194146" x="1536700" y="3671888"/>
          <p14:tracePt t="194177" x="1528763" y="3671888"/>
          <p14:tracePt t="194186" x="1522413" y="3679825"/>
          <p14:tracePt t="194202" x="1500188" y="3679825"/>
          <p14:tracePt t="194210" x="1493838" y="3679825"/>
          <p14:tracePt t="194218" x="1485900" y="3679825"/>
          <p14:tracePt t="194226" x="1465263" y="3679825"/>
          <p14:tracePt t="194240" x="1450975" y="3679825"/>
          <p14:tracePt t="194256" x="1436688" y="3679825"/>
          <p14:tracePt t="194256" x="1422400" y="3679825"/>
          <p14:tracePt t="194274" x="1393825" y="3679825"/>
          <p14:tracePt t="194290" x="1350963" y="3679825"/>
          <p14:tracePt t="194307" x="1336675" y="3679825"/>
          <p14:tracePt t="194324" x="1328738" y="3679825"/>
          <p14:tracePt t="194340" x="1308100" y="3679825"/>
          <p14:tracePt t="194357" x="1300163" y="3657600"/>
          <p14:tracePt t="194373" x="1285875" y="3643313"/>
          <p14:tracePt t="194391" x="1265238" y="3629025"/>
          <p14:tracePt t="194434" x="1265238" y="3622675"/>
          <p14:tracePt t="194442" x="1265238" y="3614738"/>
          <p14:tracePt t="194456" x="1265238" y="3608388"/>
          <p14:tracePt t="194457" x="1265238" y="3594100"/>
          <p14:tracePt t="194498" x="1265238" y="3571875"/>
          <p14:tracePt t="194506" x="1271588" y="3565525"/>
          <p14:tracePt t="194523" x="1285875" y="3551238"/>
          <p14:tracePt t="194528" x="1308100" y="3529013"/>
          <p14:tracePt t="194540" x="1322388" y="3514725"/>
          <p14:tracePt t="194556" x="1328738" y="3500438"/>
          <p14:tracePt t="194574" x="1336675" y="3494088"/>
          <p14:tracePt t="194590" x="1343025" y="3486150"/>
          <p14:tracePt t="194606" x="1365250" y="3479800"/>
          <p14:tracePt t="194622" x="1385888" y="3465513"/>
          <p14:tracePt t="194640" x="1428750" y="3451225"/>
          <p14:tracePt t="194656" x="1471613" y="3436938"/>
          <p14:tracePt t="194673" x="1543050" y="3422650"/>
          <p14:tracePt t="194673" x="1550988" y="3422650"/>
          <p14:tracePt t="194691" x="1593850" y="3422650"/>
          <p14:tracePt t="194706" x="1614488" y="3414713"/>
          <p14:tracePt t="194722" x="1636713" y="3414713"/>
          <p14:tracePt t="194739" x="1651000" y="3414713"/>
          <p14:tracePt t="194757" x="1679575" y="3414713"/>
          <p14:tracePt t="194773" x="1693863" y="3414713"/>
          <p14:tracePt t="194790" x="1751013" y="3414713"/>
          <p14:tracePt t="194806" x="1814513" y="3443288"/>
          <p14:tracePt t="194823" x="1851025" y="3471863"/>
          <p14:tracePt t="194839" x="1908175" y="3508375"/>
          <p14:tracePt t="194855" x="1993900" y="3557588"/>
          <p14:tracePt t="194876" x="2000250" y="3565525"/>
          <p14:tracePt t="194889" x="2043113" y="3571875"/>
          <p14:tracePt t="194906" x="2079625" y="3600450"/>
          <p14:tracePt t="194922" x="2143125" y="3643313"/>
          <p14:tracePt t="194940" x="2193925" y="3686175"/>
          <p14:tracePt t="194956" x="2243138" y="3751263"/>
          <p14:tracePt t="194972" x="2286000" y="3808413"/>
          <p14:tracePt t="194989" x="2308225" y="3843338"/>
          <p14:tracePt t="195005" x="2336800" y="3886200"/>
          <p14:tracePt t="195022" x="2343150" y="3929063"/>
          <p14:tracePt t="195039" x="2379663" y="4000500"/>
          <p14:tracePt t="195057" x="2379663" y="4065588"/>
          <p14:tracePt t="195073" x="2386013" y="4114800"/>
          <p14:tracePt t="195089" x="2400300" y="4137025"/>
          <p14:tracePt t="195106" x="2408238" y="4143375"/>
          <p14:tracePt t="195122" x="2414588" y="4143375"/>
          <p14:tracePt t="195161" x="2422525" y="4143375"/>
          <p14:tracePt t="195173" x="2428875" y="4143375"/>
          <p14:tracePt t="195185" x="2443163" y="4143375"/>
          <p14:tracePt t="195188" x="2457450" y="4143375"/>
          <p14:tracePt t="195206" x="2465388" y="4143375"/>
          <p14:tracePt t="195242" x="2479675" y="4143375"/>
          <p14:tracePt t="195255" x="2500313" y="4143375"/>
          <p14:tracePt t="195258" x="2508250" y="4143375"/>
          <p14:tracePt t="195271" x="2536825" y="4143375"/>
          <p14:tracePt t="195288" x="2593975" y="4122738"/>
          <p14:tracePt t="195305" x="2693988" y="4100513"/>
          <p14:tracePt t="195322" x="2751138" y="4100513"/>
          <p14:tracePt t="195339" x="2771775" y="4100513"/>
          <p14:tracePt t="195355" x="2794000" y="4100513"/>
          <p14:tracePt t="195372" x="2814638" y="4100513"/>
          <p14:tracePt t="195389" x="2843213" y="4100513"/>
          <p14:tracePt t="195405" x="2871788" y="4100513"/>
          <p14:tracePt t="195422" x="2879725" y="4094163"/>
          <p14:tracePt t="195466" x="2886075" y="4094163"/>
          <p14:tracePt t="195474" x="2900363" y="4086225"/>
          <p14:tracePt t="195482" x="2908300" y="4079875"/>
          <p14:tracePt t="195490" x="2928938" y="4079875"/>
          <p14:tracePt t="195504" x="2951163" y="4065588"/>
          <p14:tracePt t="195522" x="3014663" y="4037013"/>
          <p14:tracePt t="195539" x="3043238" y="4022725"/>
          <p14:tracePt t="195555" x="3057525" y="4014788"/>
          <p14:tracePt t="195698" x="3036888" y="4014788"/>
          <p14:tracePt t="195706" x="3022600" y="4029075"/>
          <p14:tracePt t="195714" x="3014663" y="4037013"/>
          <p14:tracePt t="195721" x="2971800" y="4051300"/>
          <p14:tracePt t="195738" x="2965450" y="4051300"/>
          <p14:tracePt t="195754" x="2943225" y="4065588"/>
          <p14:tracePt t="195771" x="2900363" y="4065588"/>
          <p14:tracePt t="195788" x="2857500" y="4065588"/>
          <p14:tracePt t="195805" x="2800350" y="4065588"/>
          <p14:tracePt t="195821" x="2743200" y="4065588"/>
          <p14:tracePt t="195838" x="2686050" y="4065588"/>
          <p14:tracePt t="195854" x="2622550" y="4065588"/>
          <p14:tracePt t="195872" x="2557463" y="4065588"/>
          <p14:tracePt t="195887" x="2479675" y="4065588"/>
          <p14:tracePt t="195905" x="2436813" y="4065588"/>
          <p14:tracePt t="195921" x="2414588" y="4065588"/>
          <p14:tracePt t="195938" x="2400300" y="4065588"/>
          <p14:tracePt t="195954" x="2379663" y="4065588"/>
          <p14:tracePt t="195971" x="2365375" y="4065588"/>
          <p14:tracePt t="195988" x="2351088" y="4057650"/>
          <p14:tracePt t="196004" x="2351088" y="4043363"/>
          <p14:tracePt t="196021" x="2351088" y="4022725"/>
          <p14:tracePt t="196037" x="2351088" y="3979863"/>
          <p14:tracePt t="196055" x="2379663" y="3908425"/>
          <p14:tracePt t="196071" x="2436813" y="3871913"/>
          <p14:tracePt t="196088" x="2493963" y="3808413"/>
          <p14:tracePt t="196104" x="2522538" y="3765550"/>
          <p14:tracePt t="196120" x="2565400" y="3714750"/>
          <p14:tracePt t="196120" x="2579688" y="3686175"/>
          <p14:tracePt t="196138" x="2608263" y="3671888"/>
          <p14:tracePt t="196154" x="2614613" y="3651250"/>
          <p14:tracePt t="196172" x="2628900" y="3629025"/>
          <p14:tracePt t="196218" x="2628900" y="3622675"/>
          <p14:tracePt t="196226" x="2608263" y="3622675"/>
          <p14:tracePt t="196234" x="2593975" y="3622675"/>
          <p14:tracePt t="196239" x="2500313" y="3622675"/>
          <p14:tracePt t="196254" x="2393950" y="3622675"/>
          <p14:tracePt t="196271" x="2271713" y="3622675"/>
          <p14:tracePt t="196287" x="2171700" y="3622675"/>
          <p14:tracePt t="196303" x="2079625" y="3622675"/>
          <p14:tracePt t="196321" x="1993900" y="3622675"/>
          <p14:tracePt t="196337" x="1922463" y="3622675"/>
          <p14:tracePt t="196354" x="1871663" y="3614738"/>
          <p14:tracePt t="196370" x="1836738" y="3600450"/>
          <p14:tracePt t="196387" x="1808163" y="3600450"/>
          <p14:tracePt t="196404" x="1800225" y="3594100"/>
          <p14:tracePt t="196562" x="1808163" y="3594100"/>
          <p14:tracePt t="196578" x="1822450" y="3594100"/>
          <p14:tracePt t="196585" x="1828800" y="3594100"/>
          <p14:tracePt t="196604" x="1843088" y="3594100"/>
          <p14:tracePt t="196608" x="1857375" y="3594100"/>
          <p14:tracePt t="196620" x="1879600" y="3594100"/>
          <p14:tracePt t="196637" x="1885950" y="3594100"/>
          <p14:tracePt t="196654" x="1908175" y="3594100"/>
          <p14:tracePt t="196670" x="1936750" y="3614738"/>
          <p14:tracePt t="196688" x="1943100" y="3614738"/>
          <p14:tracePt t="196703" x="1957388" y="3614738"/>
          <p14:tracePt t="196720" x="1965325" y="3622675"/>
          <p14:tracePt t="196737" x="1971675" y="3622675"/>
          <p14:tracePt t="196753" x="1993900" y="3622675"/>
          <p14:tracePt t="196770" x="2000250" y="3622675"/>
          <p14:tracePt t="196818" x="2014538" y="3622675"/>
          <p14:tracePt t="196834" x="2022475" y="3622675"/>
          <p14:tracePt t="196842" x="2028825" y="3622675"/>
          <p14:tracePt t="196858" x="2036763" y="3622675"/>
          <p14:tracePt t="196866" x="2051050" y="3622675"/>
          <p14:tracePt t="196869" x="2057400" y="3622675"/>
          <p14:tracePt t="196913" x="2065338" y="3622675"/>
          <p14:tracePt t="196921" x="2071688" y="3622675"/>
          <p14:tracePt t="196929" x="2093913" y="3622675"/>
          <p14:tracePt t="196937" x="2108200" y="3622675"/>
          <p14:tracePt t="196953" x="2143125" y="3622675"/>
          <p14:tracePt t="196970" x="2165350" y="3622675"/>
          <p14:tracePt t="196986" x="2171700" y="3622675"/>
          <p14:tracePt t="197002" x="2193925" y="3629025"/>
          <p14:tracePt t="197050" x="2208213" y="3629025"/>
          <p14:tracePt t="197090" x="2214563" y="3636963"/>
          <p14:tracePt t="197098" x="2222500" y="3643313"/>
          <p14:tracePt t="197114" x="2222500" y="3651250"/>
          <p14:tracePt t="197122" x="2222500" y="3657600"/>
          <p14:tracePt t="197128" x="2222500" y="3665538"/>
          <p14:tracePt t="197136" x="2222500" y="3694113"/>
          <p14:tracePt t="197152" x="2222500" y="3722688"/>
          <p14:tracePt t="197169" x="2193925" y="3757613"/>
          <p14:tracePt t="197186" x="2179638" y="3771900"/>
          <p14:tracePt t="197202" x="2171700" y="3779838"/>
          <p14:tracePt t="197219" x="2151063" y="3779838"/>
          <p14:tracePt t="197235" x="2108200" y="3794125"/>
          <p14:tracePt t="197253" x="2057400" y="3808413"/>
          <p14:tracePt t="197269" x="2043113" y="3814763"/>
          <p14:tracePt t="197286" x="2036763" y="3814763"/>
          <p14:tracePt t="197302" x="2014538" y="3814763"/>
          <p14:tracePt t="197319" x="2000250" y="3822700"/>
          <p14:tracePt t="197335" x="1971675" y="3829050"/>
          <p14:tracePt t="197353" x="1943100" y="3851275"/>
          <p14:tracePt t="197369" x="1922463" y="3857625"/>
          <p14:tracePt t="197386" x="1900238" y="3857625"/>
          <p14:tracePt t="197402" x="1893888" y="3857625"/>
          <p14:tracePt t="197418" x="1879600" y="3865563"/>
          <p14:tracePt t="197436" x="1851025" y="3865563"/>
          <p14:tracePt t="197452" x="1814513" y="3865563"/>
          <p14:tracePt t="197470" x="1785938" y="3871913"/>
          <p14:tracePt t="197486" x="1728788" y="3900488"/>
          <p14:tracePt t="197503" x="1693863" y="3908425"/>
          <p14:tracePt t="197519" x="1636713" y="3914775"/>
          <p14:tracePt t="197535" x="1608138" y="3914775"/>
          <p14:tracePt t="197552" x="1585913" y="3914775"/>
          <p14:tracePt t="197569" x="1550988" y="3937000"/>
          <p14:tracePt t="197586" x="1514475" y="3937000"/>
          <p14:tracePt t="197602" x="1508125" y="3943350"/>
          <p14:tracePt t="197619" x="1485900" y="3943350"/>
          <p14:tracePt t="197635" x="1479550" y="3943350"/>
          <p14:tracePt t="197652" x="1471613" y="3943350"/>
          <p14:tracePt t="197669" x="1465263" y="3943350"/>
          <p14:tracePt t="197706" x="1450975" y="3943350"/>
          <p14:tracePt t="197714" x="1443038" y="3943350"/>
          <p14:tracePt t="197914" x="1436688" y="3943350"/>
          <p14:tracePt t="197930" x="1428750" y="3943350"/>
          <p14:tracePt t="198177" x="1422400" y="3943350"/>
          <p14:tracePt t="198187" x="1436688" y="3943350"/>
          <p14:tracePt t="198187" x="1457325" y="3937000"/>
          <p14:tracePt t="198202" x="1479550" y="3937000"/>
          <p14:tracePt t="198202" x="1493838" y="3937000"/>
          <p14:tracePt t="198219" x="1522413" y="3922713"/>
          <p14:tracePt t="198235" x="1550988" y="3922713"/>
          <p14:tracePt t="198251" x="1565275" y="3914775"/>
          <p14:tracePt t="198267" x="1608138" y="3908425"/>
          <p14:tracePt t="198284" x="1643063" y="3894138"/>
          <p14:tracePt t="198300" x="1657350" y="3894138"/>
          <p14:tracePt t="198317" x="1685925" y="3886200"/>
          <p14:tracePt t="198334" x="1708150" y="3879850"/>
          <p14:tracePt t="198351" x="1728788" y="3865563"/>
          <p14:tracePt t="198368" x="1736725" y="3851275"/>
          <p14:tracePt t="198384" x="1743075" y="3843338"/>
          <p14:tracePt t="198401" x="1751013" y="3836988"/>
          <p14:tracePt t="198417" x="1757363" y="3829050"/>
          <p14:tracePt t="198434" x="1757363" y="3822700"/>
          <p14:tracePt t="198450" x="1757363" y="3808413"/>
          <p14:tracePt t="198468" x="1757363" y="3786188"/>
          <p14:tracePt t="198484" x="1757363" y="3751263"/>
          <p14:tracePt t="198501" x="1757363" y="3729038"/>
          <p14:tracePt t="198518" x="1757363" y="3694113"/>
          <p14:tracePt t="198534" x="1757363" y="3686175"/>
          <p14:tracePt t="198550" x="1757363" y="3671888"/>
          <p14:tracePt t="198567" x="1757363" y="3657600"/>
          <p14:tracePt t="198585" x="1757363" y="3643313"/>
          <p14:tracePt t="198601" x="1757363" y="3629025"/>
          <p14:tracePt t="198617" x="1765300" y="3600450"/>
          <p14:tracePt t="198634" x="1765300" y="3594100"/>
          <p14:tracePt t="198650" x="1765300" y="3586163"/>
          <p14:tracePt t="198706" x="1765300" y="3571875"/>
          <p14:tracePt t="198722" x="1765300" y="3565525"/>
          <p14:tracePt t="198727" x="1757363" y="3557588"/>
          <p14:tracePt t="198734" x="1751013" y="3551238"/>
          <p14:tracePt t="198750" x="1736725" y="3543300"/>
          <p14:tracePt t="198767" x="1714500" y="3536950"/>
          <p14:tracePt t="198784" x="1671638" y="3508375"/>
          <p14:tracePt t="198801" x="1643063" y="3508375"/>
          <p14:tracePt t="198816" x="1628775" y="3500438"/>
          <p14:tracePt t="198833" x="1608138" y="3500438"/>
          <p14:tracePt t="198851" x="1593850" y="3494088"/>
          <p14:tracePt t="198867" x="1565275" y="3494088"/>
          <p14:tracePt t="198899" x="1550988" y="3494088"/>
          <p14:tracePt t="198900" x="1522413" y="3479800"/>
          <p14:tracePt t="198917" x="1508125" y="3479800"/>
          <p14:tracePt t="198934" x="1479550" y="3479800"/>
          <p14:tracePt t="198950" x="1471613" y="3479800"/>
          <p14:tracePt t="198966" x="1465263" y="3479800"/>
          <p14:tracePt t="198983" x="1450975" y="3479800"/>
          <p14:tracePt t="199000" x="1436688" y="3479800"/>
          <p14:tracePt t="199042" x="1428750" y="3479800"/>
          <p14:tracePt t="199050" x="1414463" y="3479800"/>
          <p14:tracePt t="199090" x="1408113" y="3479800"/>
          <p14:tracePt t="199090" x="1393825" y="3479800"/>
          <p14:tracePt t="199138" x="1371600" y="3479800"/>
          <p14:tracePt t="199154" x="1365250" y="3479800"/>
          <p14:tracePt t="199170" x="1357313" y="3479800"/>
          <p14:tracePt t="199186" x="1350963" y="3479800"/>
          <p14:tracePt t="199234" x="1336675" y="3500438"/>
          <p14:tracePt t="199402" x="1336675" y="3508375"/>
          <p14:tracePt t="199410" x="1343025" y="3514725"/>
          <p14:tracePt t="199418" x="1350963" y="3514725"/>
          <p14:tracePt t="199433" x="1357313" y="3514725"/>
          <p14:tracePt t="199439" x="1365250" y="3522663"/>
          <p14:tracePt t="199449" x="1385888" y="3536950"/>
          <p14:tracePt t="199466" x="1408113" y="3543300"/>
          <p14:tracePt t="199514" x="1422400" y="3543300"/>
          <p14:tracePt t="199522" x="1436688" y="3543300"/>
          <p14:tracePt t="199530" x="1443038" y="3551238"/>
          <p14:tracePt t="199540" x="1450975" y="3551238"/>
          <p14:tracePt t="199549" x="1465263" y="3551238"/>
          <p14:tracePt t="199566" x="1471613" y="3551238"/>
          <p14:tracePt t="199583" x="1485900" y="3551238"/>
          <p14:tracePt t="199599" x="1514475" y="3551238"/>
          <p14:tracePt t="199616" x="1522413" y="3551238"/>
          <p14:tracePt t="199632" x="1528763" y="3551238"/>
          <p14:tracePt t="199648" x="1550988" y="3551238"/>
          <p14:tracePt t="199698" x="1557338" y="3551238"/>
          <p14:tracePt t="199706" x="1565275" y="3551238"/>
          <p14:tracePt t="199722" x="1585913" y="3551238"/>
          <p14:tracePt t="199738" x="1608138" y="3551238"/>
          <p14:tracePt t="199758" x="1622425" y="3551238"/>
          <p14:tracePt t="199762" x="1628775" y="3551238"/>
          <p14:tracePt t="199767" x="1643063" y="3551238"/>
          <p14:tracePt t="199782" x="1657350" y="3551238"/>
          <p14:tracePt t="200875" x="1665288" y="3551238"/>
          <p14:tracePt t="200946" x="1671638" y="3551238"/>
          <p14:tracePt t="201546" x="1679575" y="3543300"/>
          <p14:tracePt t="201586" x="1700213" y="3543300"/>
          <p14:tracePt t="201818" x="1708150" y="3543300"/>
          <p14:tracePt t="201826" x="1728788" y="3543300"/>
          <p14:tracePt t="201834" x="1743075" y="3543300"/>
          <p14:tracePt t="201842" x="1751013" y="3543300"/>
          <p14:tracePt t="201848" x="1779588" y="3543300"/>
          <p14:tracePt t="201862" x="1793875" y="3543300"/>
          <p14:tracePt t="201879" x="1800225" y="3543300"/>
          <p14:tracePt t="201915" x="1814513" y="3543300"/>
          <p14:tracePt t="201929" x="1822450" y="3543300"/>
          <p14:tracePt t="201930" x="1851025" y="3543300"/>
          <p14:tracePt t="201946" x="1865313" y="3543300"/>
          <p14:tracePt t="201963" x="1893888" y="3543300"/>
          <p14:tracePt t="201979" x="1900238" y="3551238"/>
          <p14:tracePt t="202018" x="1908175" y="3551238"/>
          <p14:tracePt t="202026" x="1914525" y="3551238"/>
          <p14:tracePt t="202033" x="1943100" y="3557588"/>
          <p14:tracePt t="202074" x="1951038" y="3557588"/>
          <p14:tracePt t="202082" x="1979613" y="3557588"/>
          <p14:tracePt t="202098" x="1993900" y="3557588"/>
          <p14:tracePt t="202112" x="2008188" y="3557588"/>
          <p14:tracePt t="202112" x="2036763" y="3557588"/>
          <p14:tracePt t="202128" x="2057400" y="3557588"/>
          <p14:tracePt t="202170" x="2065338" y="3557588"/>
          <p14:tracePt t="202178" x="2071688" y="3557588"/>
          <p14:tracePt t="202195" x="2093913" y="3557588"/>
          <p14:tracePt t="202196" x="2100263" y="3557588"/>
          <p14:tracePt t="202213" x="2108200" y="3557588"/>
          <p14:tracePt t="202229" x="2122488" y="3557588"/>
          <p14:tracePt t="202245" x="2151063" y="3557588"/>
          <p14:tracePt t="202263" x="2171700" y="3557588"/>
          <p14:tracePt t="202278" x="2193925" y="3536950"/>
          <p14:tracePt t="202295" x="2200275" y="3536950"/>
          <p14:tracePt t="202312" x="2208213" y="3529013"/>
          <p14:tracePt t="202370" x="2214563" y="3522663"/>
          <p14:tracePt t="202378" x="2214563" y="3514725"/>
          <p14:tracePt t="202386" x="2214563" y="3500438"/>
          <p14:tracePt t="202394" x="2214563" y="3494088"/>
          <p14:tracePt t="202402" x="2214563" y="3465513"/>
          <p14:tracePt t="202411" x="2214563" y="3451225"/>
          <p14:tracePt t="202428" x="2208213" y="3443288"/>
          <p14:tracePt t="202466" x="2200275" y="3443288"/>
          <p14:tracePt t="202474" x="2171700" y="3436938"/>
          <p14:tracePt t="202479" x="2165350" y="3429000"/>
          <p14:tracePt t="202494" x="2157413" y="3429000"/>
          <p14:tracePt t="202511" x="2143125" y="3429000"/>
          <p14:tracePt t="202528" x="2136775" y="3429000"/>
          <p14:tracePt t="202545" x="2128838" y="3429000"/>
          <p14:tracePt t="202578" x="2114550" y="3429000"/>
          <p14:tracePt t="202579" x="2108200" y="3429000"/>
          <p14:tracePt t="202634" x="2100263" y="3436938"/>
          <p14:tracePt t="202650" x="2100263" y="3451225"/>
          <p14:tracePt t="202658" x="2100263" y="3471863"/>
          <p14:tracePt t="202665" x="2100263" y="3479800"/>
          <p14:tracePt t="202677" x="2108200" y="3494088"/>
          <p14:tracePt t="202694" x="2114550" y="3500438"/>
          <p14:tracePt t="202729" x="2122488" y="3514725"/>
          <p14:tracePt t="202746" x="2128838" y="3514725"/>
          <p14:tracePt t="202747" x="2136775" y="3514725"/>
          <p14:tracePt t="202762" x="2171700" y="3514725"/>
          <p14:tracePt t="202778" x="2185988" y="3514725"/>
          <p14:tracePt t="202826" x="2214563" y="3514725"/>
          <p14:tracePt t="202834" x="2236788" y="3514725"/>
          <p14:tracePt t="202841" x="2257425" y="3494088"/>
          <p14:tracePt t="202874" x="2265363" y="3486150"/>
          <p14:tracePt t="202914" x="2257425" y="3471863"/>
          <p14:tracePt t="202922" x="2251075" y="3465513"/>
          <p14:tracePt t="202925" x="2243138" y="3465513"/>
          <p14:tracePt t="202944" x="2228850" y="3465513"/>
          <p14:tracePt t="202945" x="2214563" y="3465513"/>
          <p14:tracePt t="202961" x="2208213" y="3465513"/>
          <p14:tracePt t="202961" x="2193925" y="3471863"/>
          <p14:tracePt t="203034" x="2185988" y="3494088"/>
          <p14:tracePt t="203042" x="2185988" y="3500438"/>
          <p14:tracePt t="203082" x="2193925" y="3514725"/>
          <p14:tracePt t="203098" x="2208213" y="3514725"/>
          <p14:tracePt t="203114" x="2214563" y="3514725"/>
          <p14:tracePt t="203130" x="2222500" y="3514725"/>
          <p14:tracePt t="203145" x="2228850" y="3514725"/>
          <p14:tracePt t="203147" x="2236788" y="3508375"/>
          <p14:tracePt t="203161" x="2236788" y="3494088"/>
          <p14:tracePt t="203177" x="2236788" y="3471863"/>
          <p14:tracePt t="203195" x="2236788" y="3465513"/>
          <p14:tracePt t="203234" x="2236788" y="3457575"/>
          <p14:tracePt t="203242" x="2228850" y="3457575"/>
          <p14:tracePt t="203250" x="2222500" y="3457575"/>
          <p14:tracePt t="203418" x="2214563" y="3457575"/>
          <p14:tracePt t="203514" x="2214563" y="3465513"/>
          <p14:tracePt t="204106" x="2214563" y="3471863"/>
          <p14:tracePt t="204577" x="2222500" y="3471863"/>
          <p14:tracePt t="204810" x="2228850" y="3471863"/>
          <p14:tracePt t="204817" x="2257425" y="3471863"/>
          <p14:tracePt t="204826" x="2271713" y="3479800"/>
          <p14:tracePt t="204826" x="2293938" y="3494088"/>
          <p14:tracePt t="204842" x="2322513" y="3522663"/>
          <p14:tracePt t="204859" x="2357438" y="3565525"/>
          <p14:tracePt t="204879" x="2408238" y="3629025"/>
          <p14:tracePt t="204892" x="2479675" y="3708400"/>
          <p14:tracePt t="204908" x="2600325" y="3779838"/>
          <p14:tracePt t="204924" x="2693988" y="3871913"/>
          <p14:tracePt t="204942" x="2743200" y="3900488"/>
          <p14:tracePt t="204957" x="2779713" y="3922713"/>
          <p14:tracePt t="204975" x="2786063" y="3929063"/>
          <p14:tracePt t="205018" x="2808288" y="3943350"/>
          <p14:tracePt t="205026" x="2828925" y="3943350"/>
          <p14:tracePt t="205034" x="2857500" y="3951288"/>
          <p14:tracePt t="205034" x="2865438" y="3957638"/>
          <p14:tracePt t="205058" x="2871788" y="3957638"/>
          <p14:tracePt t="205059" x="2900363" y="3957638"/>
          <p14:tracePt t="205075" x="2936875" y="3965575"/>
          <p14:tracePt t="205091" x="2943225" y="3965575"/>
          <p14:tracePt t="205107" x="2971800" y="3965575"/>
          <p14:tracePt t="205125" x="2986088" y="3971925"/>
          <p14:tracePt t="205170" x="3014663" y="3979863"/>
          <p14:tracePt t="205202" x="3028950" y="3994150"/>
          <p14:tracePt t="205209" x="3057525" y="4008438"/>
          <p14:tracePt t="205224" x="3065463" y="4014788"/>
          <p14:tracePt t="205225" x="3108325" y="4043363"/>
          <p14:tracePt t="205240" x="3151188" y="4071938"/>
          <p14:tracePt t="205257" x="3165475" y="4094163"/>
          <p14:tracePt t="205275" x="3186113" y="4137025"/>
          <p14:tracePt t="205291" x="3194050" y="4143375"/>
          <p14:tracePt t="205307" x="3200400" y="4157663"/>
          <p14:tracePt t="205324" x="3208338" y="4165600"/>
          <p14:tracePt t="205341" x="3222625" y="4179888"/>
          <p14:tracePt t="205358" x="3228975" y="4186238"/>
          <p14:tracePt t="205374" x="3243263" y="4200525"/>
          <p14:tracePt t="205391" x="3279775" y="4251325"/>
          <p14:tracePt t="205407" x="3308350" y="4286250"/>
          <p14:tracePt t="205424" x="3328988" y="4314825"/>
          <p14:tracePt t="205441" x="3336925" y="4329113"/>
          <p14:tracePt t="205458" x="3343275" y="4337050"/>
          <p14:tracePt t="205474" x="3357563" y="4337050"/>
          <p14:tracePt t="205538" x="3365500" y="4343400"/>
          <p14:tracePt t="205546" x="3379788" y="4351338"/>
          <p14:tracePt t="205554" x="3379788" y="4357688"/>
          <p14:tracePt t="205554" x="3379788" y="4365625"/>
          <p14:tracePt t="205563" x="3379788" y="4371975"/>
          <p14:tracePt t="205574" x="3379788" y="4400550"/>
          <p14:tracePt t="205591" x="3379788" y="4422775"/>
          <p14:tracePt t="205607" x="3379788" y="4465638"/>
          <p14:tracePt t="205624" x="3336925" y="4522788"/>
          <p14:tracePt t="205640" x="3300413" y="4557713"/>
          <p14:tracePt t="205657" x="3236913" y="4608513"/>
          <p14:tracePt t="205674" x="3194050" y="4637088"/>
          <p14:tracePt t="205690" x="3136900" y="4651375"/>
          <p14:tracePt t="205707" x="3065463" y="4665663"/>
          <p14:tracePt t="205724" x="3000375" y="4694238"/>
          <p14:tracePt t="205740" x="2922588" y="4700588"/>
          <p14:tracePt t="205758" x="2836863" y="4714875"/>
          <p14:tracePt t="205774" x="2751138" y="4714875"/>
          <p14:tracePt t="205791" x="2657475" y="4714875"/>
          <p14:tracePt t="205806" x="2536825" y="4714875"/>
          <p14:tracePt t="205824" x="2343150" y="4714875"/>
          <p14:tracePt t="205840" x="2171700" y="4714875"/>
          <p14:tracePt t="205857" x="2043113" y="4737100"/>
          <p14:tracePt t="205857" x="1985963" y="4743450"/>
          <p14:tracePt t="205874" x="1943100" y="4757738"/>
          <p14:tracePt t="205890" x="1914525" y="4757738"/>
          <p14:tracePt t="205906" x="1879600" y="4757738"/>
          <p14:tracePt t="205923" x="1814513" y="4757738"/>
          <p14:tracePt t="205941" x="1736725" y="4757738"/>
          <p14:tracePt t="205956" x="1628775" y="4757738"/>
          <p14:tracePt t="205973" x="1550988" y="4757738"/>
          <p14:tracePt t="205989" x="1500188" y="4757738"/>
          <p14:tracePt t="206006" x="1436688" y="4757738"/>
          <p14:tracePt t="206023" x="1414463" y="4757738"/>
          <p14:tracePt t="206040" x="1371600" y="4757738"/>
          <p14:tracePt t="206057" x="1336675" y="4757738"/>
          <p14:tracePt t="206073" x="1279525" y="4751388"/>
          <p14:tracePt t="206090" x="1243013" y="4729163"/>
          <p14:tracePt t="206106" x="1208088" y="4708525"/>
          <p14:tracePt t="206124" x="1200150" y="4700588"/>
          <p14:tracePt t="206161" x="1171575" y="4694238"/>
          <p14:tracePt t="206172" x="1165225" y="4686300"/>
          <p14:tracePt t="206177" x="1122363" y="4657725"/>
          <p14:tracePt t="206189" x="1100138" y="4643438"/>
          <p14:tracePt t="206206" x="1071563" y="4622800"/>
          <p14:tracePt t="206222" x="1065213" y="4614863"/>
          <p14:tracePt t="206239" x="1050925" y="4594225"/>
          <p14:tracePt t="206255" x="1042988" y="4543425"/>
          <p14:tracePt t="206272" x="1042988" y="4500563"/>
          <p14:tracePt t="206289" x="1042988" y="4429125"/>
          <p14:tracePt t="206306" x="1042988" y="4386263"/>
          <p14:tracePt t="206323" x="1042988" y="4351338"/>
          <p14:tracePt t="206339" x="1065213" y="4329113"/>
          <p14:tracePt t="206356" x="1065213" y="4314825"/>
          <p14:tracePt t="206373" x="1079500" y="4300538"/>
          <p14:tracePt t="206458" x="1085850" y="4300538"/>
          <p14:tracePt t="206466" x="1093788" y="4300538"/>
          <p14:tracePt t="206474" x="1114425" y="4300538"/>
          <p14:tracePt t="206482" x="1143000" y="4300538"/>
          <p14:tracePt t="206490" x="1222375" y="4300538"/>
          <p14:tracePt t="206490" x="1236663" y="4300538"/>
          <p14:tracePt t="206506" x="1279525" y="4300538"/>
          <p14:tracePt t="206522" x="1328738" y="4300538"/>
          <p14:tracePt t="206538" x="1365250" y="4300538"/>
          <p14:tracePt t="206555" x="1393825" y="4300538"/>
          <p14:tracePt t="206573" x="1457325" y="4300538"/>
          <p14:tracePt t="206590" x="1550988" y="4300538"/>
          <p14:tracePt t="206606" x="1628775" y="4279900"/>
          <p14:tracePt t="206622" x="1671638" y="4279900"/>
          <p14:tracePt t="206639" x="1693863" y="4279900"/>
          <p14:tracePt t="206655" x="1722438" y="4279900"/>
          <p14:tracePt t="206672" x="1751013" y="4279900"/>
          <p14:tracePt t="206672" x="1771650" y="4279900"/>
          <p14:tracePt t="206690" x="1779588" y="4279900"/>
          <p14:tracePt t="206705" x="1836738" y="4279900"/>
          <p14:tracePt t="206722" x="1893888" y="4265613"/>
          <p14:tracePt t="206738" x="1936750" y="4257675"/>
          <p14:tracePt t="206755" x="1951038" y="4257675"/>
          <p14:tracePt t="206772" x="1993900" y="4257675"/>
          <p14:tracePt t="206789" x="2014538" y="4251325"/>
          <p14:tracePt t="206805" x="2057400" y="4251325"/>
          <p14:tracePt t="206822" x="2100263" y="4229100"/>
          <p14:tracePt t="206838" x="2128838" y="4229100"/>
          <p14:tracePt t="206855" x="2179638" y="4222750"/>
          <p14:tracePt t="206873" x="2236788" y="4222750"/>
          <p14:tracePt t="206889" x="2322513" y="4214813"/>
          <p14:tracePt t="206906" x="2343150" y="4208463"/>
          <p14:tracePt t="206922" x="2379663" y="4208463"/>
          <p14:tracePt t="206939" x="2408238" y="4208463"/>
          <p14:tracePt t="206955" x="2465388" y="4186238"/>
          <p14:tracePt t="206971" x="2500313" y="4186238"/>
          <p14:tracePt t="206989" x="2543175" y="4186238"/>
          <p14:tracePt t="207005" x="2586038" y="4186238"/>
          <p14:tracePt t="207022" x="2643188" y="4186238"/>
          <p14:tracePt t="207038" x="2686050" y="4186238"/>
          <p14:tracePt t="207055" x="2736850" y="4186238"/>
          <p14:tracePt t="207071" x="2808288" y="4186238"/>
          <p14:tracePt t="207088" x="2828925" y="4186238"/>
          <p14:tracePt t="207104" x="2851150" y="4186238"/>
          <p14:tracePt t="207122" x="2865438" y="4186238"/>
          <p14:tracePt t="207137" x="2900363" y="4186238"/>
          <p14:tracePt t="207155" x="2943225" y="4186238"/>
          <p14:tracePt t="207172" x="2979738" y="4186238"/>
          <p14:tracePt t="207188" x="3008313" y="4186238"/>
          <p14:tracePt t="207205" x="3022600" y="4186238"/>
          <p14:tracePt t="207221" x="3028950" y="4186238"/>
          <p14:tracePt t="207238" x="3065463" y="4186238"/>
          <p14:tracePt t="207254" x="3100388" y="4186238"/>
          <p14:tracePt t="207272" x="3136900" y="4186238"/>
          <p14:tracePt t="207288" x="3186113" y="4194175"/>
          <p14:tracePt t="207304" x="3222625" y="4194175"/>
          <p14:tracePt t="207304" x="3228975" y="4194175"/>
          <p14:tracePt t="207323" x="3265488" y="4194175"/>
          <p14:tracePt t="207338" x="3314700" y="4194175"/>
          <p14:tracePt t="207355" x="3357563" y="4194175"/>
          <p14:tracePt t="207371" x="3394075" y="4194175"/>
          <p14:tracePt t="207388" x="3400425" y="4200525"/>
          <p14:tracePt t="207450" x="3422650" y="4200525"/>
          <p14:tracePt t="207456" x="3443288" y="4229100"/>
          <p14:tracePt t="207462" x="3451225" y="4243388"/>
          <p14:tracePt t="207471" x="3486150" y="4265613"/>
          <p14:tracePt t="207513" x="3494088" y="4271963"/>
          <p14:tracePt t="207522" x="3500438" y="4279900"/>
          <p14:tracePt t="207530" x="3514725" y="4300538"/>
          <p14:tracePt t="207530" x="3536950" y="4314825"/>
          <p14:tracePt t="207538" x="3565525" y="4343400"/>
          <p14:tracePt t="207554" x="3571875" y="4351338"/>
          <p14:tracePt t="207571" x="3579813" y="4357688"/>
          <p14:tracePt t="207610" x="3586163" y="4379913"/>
          <p14:tracePt t="207618" x="3586163" y="4386263"/>
          <p14:tracePt t="207634" x="3586163" y="4394200"/>
          <p14:tracePt t="207634" x="3608388" y="4408488"/>
          <p14:tracePt t="207657" x="3608388" y="4422775"/>
          <p14:tracePt t="207666" x="3608388" y="4429125"/>
          <p14:tracePt t="207674" x="3608388" y="4443413"/>
          <p14:tracePt t="207688" x="3608388" y="4479925"/>
          <p14:tracePt t="207704" x="3608388" y="4486275"/>
          <p14:tracePt t="207721" x="3594100" y="4529138"/>
          <p14:tracePt t="207737" x="3529013" y="4557713"/>
          <p14:tracePt t="207755" x="3465513" y="4586288"/>
          <p14:tracePt t="207771" x="3414713" y="4600575"/>
          <p14:tracePt t="207787" x="3336925" y="4622800"/>
          <p14:tracePt t="207804" x="3257550" y="4637088"/>
          <p14:tracePt t="207820" x="3128963" y="4637088"/>
          <p14:tracePt t="207837" x="2979738" y="4637088"/>
          <p14:tracePt t="207853" x="2836863" y="4637088"/>
          <p14:tracePt t="207871" x="2743200" y="4637088"/>
          <p14:tracePt t="207887" x="2700338" y="4637088"/>
          <p14:tracePt t="207904" x="2686050" y="4637088"/>
          <p14:tracePt t="207946" x="2679700" y="4637088"/>
          <p14:tracePt t="207954" x="2657475" y="4637088"/>
          <p14:tracePt t="207962" x="2622550" y="4614863"/>
          <p14:tracePt t="207976" x="2608263" y="4600575"/>
          <p14:tracePt t="207987" x="2571750" y="4537075"/>
          <p14:tracePt t="208003" x="2565400" y="4522788"/>
          <p14:tracePt t="208021" x="2543175" y="4494213"/>
          <p14:tracePt t="208037" x="2543175" y="4465638"/>
          <p14:tracePt t="208054" x="2543175" y="4451350"/>
          <p14:tracePt t="208070" x="2543175" y="4429125"/>
          <p14:tracePt t="208087" x="2543175" y="4394200"/>
          <p14:tracePt t="208103" x="2543175" y="4365625"/>
          <p14:tracePt t="208120" x="2543175" y="4329113"/>
          <p14:tracePt t="208120" x="2543175" y="4322763"/>
          <p14:tracePt t="208138" x="2543175" y="4314825"/>
          <p14:tracePt t="208153" x="2543175" y="4294188"/>
          <p14:tracePt t="208170" x="2543175" y="4286250"/>
          <p14:tracePt t="208187" x="2543175" y="4279900"/>
          <p14:tracePt t="208234" x="2551113" y="4271963"/>
          <p14:tracePt t="208242" x="2579688" y="4265613"/>
          <p14:tracePt t="208253" x="2608263" y="4243388"/>
          <p14:tracePt t="208258" x="2665413" y="4222750"/>
          <p14:tracePt t="208273" x="2736850" y="4186238"/>
          <p14:tracePt t="208287" x="2794000" y="4165600"/>
          <p14:tracePt t="208303" x="2857500" y="4129088"/>
          <p14:tracePt t="208320" x="2900363" y="4100513"/>
          <p14:tracePt t="208336" x="2922588" y="4094163"/>
          <p14:tracePt t="208353" x="2965450" y="4057650"/>
          <p14:tracePt t="208369" x="2994025" y="4043363"/>
          <p14:tracePt t="208387" x="3014663" y="4037013"/>
          <p14:tracePt t="208403" x="3036888" y="4014788"/>
          <p14:tracePt t="208420" x="3043238" y="4008438"/>
          <p14:tracePt t="208466" x="3057525" y="4000500"/>
          <p14:tracePt t="208474" x="3079750" y="3994150"/>
          <p14:tracePt t="208482" x="3108325" y="3971925"/>
          <p14:tracePt t="208490" x="3122613" y="3965575"/>
          <p14:tracePt t="208502" x="3151188" y="3957638"/>
          <p14:tracePt t="208520" x="3171825" y="3951288"/>
          <p14:tracePt t="208537" x="3186113" y="3943350"/>
          <p14:tracePt t="208553" x="3200400" y="3929063"/>
          <p14:tracePt t="208569" x="3214688" y="3922713"/>
          <p14:tracePt t="208586" x="3236913" y="3914775"/>
          <p14:tracePt t="208603" x="3265488" y="3886200"/>
          <p14:tracePt t="208619" x="3271838" y="3886200"/>
          <p14:tracePt t="208636" x="3286125" y="3879850"/>
          <p14:tracePt t="208793" x="3286125" y="3908425"/>
          <p14:tracePt t="208802" x="3286125" y="3922713"/>
          <p14:tracePt t="208809" x="3265488" y="3943350"/>
          <p14:tracePt t="208817" x="3257550" y="3951288"/>
          <p14:tracePt t="208825" x="3222625" y="3979863"/>
          <p14:tracePt t="208835" x="3194050" y="4000500"/>
          <p14:tracePt t="208851" x="3143250" y="4037013"/>
          <p14:tracePt t="208870" x="3122613" y="4043363"/>
          <p14:tracePt t="208886" x="3114675" y="4043363"/>
          <p14:tracePt t="208946" x="3100388" y="4057650"/>
          <p14:tracePt t="208962" x="3094038" y="4065588"/>
          <p14:tracePt t="208970" x="3086100" y="4071938"/>
          <p14:tracePt t="208986" x="3071813" y="4079875"/>
          <p14:tracePt t="208986" x="3051175" y="4108450"/>
          <p14:tracePt t="209002" x="3028950" y="4143375"/>
          <p14:tracePt t="209019" x="3014663" y="4171950"/>
          <p14:tracePt t="209035" x="2986088" y="4222750"/>
          <p14:tracePt t="209052" x="2986088" y="4229100"/>
          <p14:tracePt t="209069" x="2979738" y="4243388"/>
          <p14:tracePt t="209085" x="2971800" y="4271963"/>
          <p14:tracePt t="209102" x="2965450" y="4286250"/>
          <p14:tracePt t="209118" x="2943225" y="4322763"/>
          <p14:tracePt t="209135" x="2936875" y="4337050"/>
          <p14:tracePt t="209151" x="2922588" y="4351338"/>
          <p14:tracePt t="209169" x="2908300" y="4365625"/>
          <p14:tracePt t="209186" x="2886075" y="4379913"/>
          <p14:tracePt t="209203" x="2857500" y="4400550"/>
          <p14:tracePt t="209219" x="2851150" y="4408488"/>
          <p14:tracePt t="209235" x="2836863" y="4414838"/>
          <p14:tracePt t="209251" x="2828925" y="4422775"/>
          <p14:tracePt t="209268" x="2814638" y="4437063"/>
          <p14:tracePt t="209285" x="2786063" y="4457700"/>
          <p14:tracePt t="209301" x="2771775" y="4465638"/>
          <p14:tracePt t="209319" x="2757488" y="4479925"/>
          <p14:tracePt t="209335" x="2751138" y="4486275"/>
          <p14:tracePt t="209489" x="2743200" y="4479925"/>
          <p14:tracePt t="209502" x="2743200" y="4471988"/>
          <p14:tracePt t="209502" x="2743200" y="4443413"/>
          <p14:tracePt t="209518" x="2743200" y="4408488"/>
          <p14:tracePt t="209535" x="2743200" y="4365625"/>
          <p14:tracePt t="209552" x="2743200" y="4322763"/>
          <p14:tracePt t="209569" x="2757488" y="4286250"/>
          <p14:tracePt t="209585" x="2765425" y="4265613"/>
          <p14:tracePt t="209602" x="2779713" y="4214813"/>
          <p14:tracePt t="209619" x="2786063" y="4200525"/>
          <p14:tracePt t="209635" x="2800350" y="4165600"/>
          <p14:tracePt t="209652" x="2808288" y="4151313"/>
          <p14:tracePt t="209668" x="2822575" y="4129088"/>
          <p14:tracePt t="209686" x="2857500" y="4094163"/>
          <p14:tracePt t="209701" x="2871788" y="4079875"/>
          <p14:tracePt t="209718" x="2908300" y="4043363"/>
          <p14:tracePt t="209734" x="2928938" y="4022725"/>
          <p14:tracePt t="209751" x="2936875" y="4014788"/>
          <p14:tracePt t="209767" x="2951163" y="4008438"/>
          <p14:tracePt t="209784" x="2957513" y="4000500"/>
          <p14:tracePt t="209801" x="2979738" y="3979863"/>
          <p14:tracePt t="209817" x="3014663" y="3951288"/>
          <p14:tracePt t="209835" x="3036888" y="3929063"/>
          <p14:tracePt t="209851" x="3057525" y="3908425"/>
          <p14:tracePt t="209867" x="3071813" y="3886200"/>
          <p14:tracePt t="209885" x="3079750" y="3879850"/>
          <p14:tracePt t="209901" x="3094038" y="3865563"/>
          <p14:tracePt t="209918" x="3100388" y="3857625"/>
          <p14:tracePt t="209934" x="3114675" y="3843338"/>
          <p14:tracePt t="209978" x="3136900" y="3829050"/>
          <p14:tracePt t="209986" x="3151188" y="3814763"/>
          <p14:tracePt t="210002" x="3157538" y="3814763"/>
          <p14:tracePt t="210018" x="3165475" y="3814763"/>
          <p14:tracePt t="210019" x="3186113" y="3814763"/>
          <p14:tracePt t="210033" x="3200400" y="3814763"/>
          <p14:tracePt t="210051" x="3214688" y="3814763"/>
          <p14:tracePt t="210067" x="3243263" y="3814763"/>
          <p14:tracePt t="210084" x="3265488" y="3814763"/>
          <p14:tracePt t="210178" x="3271838" y="3814763"/>
          <p14:tracePt t="210195" x="3279775" y="3814763"/>
          <p14:tracePt t="210202" x="3279775" y="3822700"/>
          <p14:tracePt t="210204" x="3279775" y="3851275"/>
          <p14:tracePt t="210216" x="3279775" y="3900488"/>
          <p14:tracePt t="210234" x="3279775" y="3929063"/>
          <p14:tracePt t="210251" x="3279775" y="3965575"/>
          <p14:tracePt t="210267" x="3257550" y="4000500"/>
          <p14:tracePt t="210284" x="3243263" y="4037013"/>
          <p14:tracePt t="210300" x="3200400" y="4094163"/>
          <p14:tracePt t="210317" x="3194050" y="4122738"/>
          <p14:tracePt t="210333" x="3171825" y="4143375"/>
          <p14:tracePt t="210350" x="3165475" y="4165600"/>
          <p14:tracePt t="210367" x="3157538" y="4194175"/>
          <p14:tracePt t="210383" x="3136900" y="4208463"/>
          <p14:tracePt t="210401" x="3122613" y="4243388"/>
          <p14:tracePt t="210417" x="3079750" y="4286250"/>
          <p14:tracePt t="210434" x="3057525" y="4308475"/>
          <p14:tracePt t="210450" x="3028950" y="4343400"/>
          <p14:tracePt t="210467" x="3000375" y="4371975"/>
          <p14:tracePt t="210483" x="2986088" y="4386263"/>
          <p14:tracePt t="210530" x="2986088" y="4400550"/>
          <p14:tracePt t="210538" x="2979738" y="4408488"/>
          <p14:tracePt t="210542" x="2971800" y="4414838"/>
          <p14:tracePt t="210578" x="2965450" y="4422775"/>
          <p14:tracePt t="210585" x="2957513" y="4429125"/>
          <p14:tracePt t="210602" x="2951163" y="4437063"/>
          <p14:tracePt t="210613" x="2943225" y="4443413"/>
          <p14:tracePt t="210633" x="2936875" y="4451350"/>
          <p14:tracePt t="210649" x="2928938" y="4465638"/>
          <p14:tracePt t="210650" x="2922588" y="4486275"/>
          <p14:tracePt t="210667" x="2914650" y="4494213"/>
          <p14:tracePt t="210683" x="2894013" y="4508500"/>
          <p14:tracePt t="210701" x="2865438" y="4537075"/>
          <p14:tracePt t="210716" x="2843213" y="4551363"/>
          <p14:tracePt t="210733" x="2808288" y="4557713"/>
          <p14:tracePt t="210749" x="2771775" y="4586288"/>
          <p14:tracePt t="210766" x="2765425" y="4594225"/>
          <p14:tracePt t="210782" x="2736850" y="4594225"/>
          <p14:tracePt t="210800" x="2722563" y="4608513"/>
          <p14:tracePt t="210922" x="2714625" y="4608513"/>
          <p14:tracePt t="210940" x="2700338" y="4608513"/>
          <p14:tracePt t="210946" x="2693988" y="4608513"/>
          <p14:tracePt t="210949" x="2679700" y="4608513"/>
          <p14:tracePt t="210966" x="2657475" y="4594225"/>
          <p14:tracePt t="210982" x="2636838" y="4557713"/>
          <p14:tracePt t="210999" x="2636838" y="4537075"/>
          <p14:tracePt t="211016" x="2628900" y="4514850"/>
          <p14:tracePt t="211033" x="2614613" y="4486275"/>
          <p14:tracePt t="211049" x="2600325" y="4457700"/>
          <p14:tracePt t="211066" x="2593975" y="4437063"/>
          <p14:tracePt t="211082" x="2593975" y="4422775"/>
          <p14:tracePt t="211099" x="2593975" y="4394200"/>
          <p14:tracePt t="211116" x="2593975" y="4365625"/>
          <p14:tracePt t="211133" x="2593975" y="4343400"/>
          <p14:tracePt t="211149" x="2608263" y="4308475"/>
          <p14:tracePt t="211165" x="2622550" y="4286250"/>
          <p14:tracePt t="211182" x="2636838" y="4243388"/>
          <p14:tracePt t="211198" x="2679700" y="4208463"/>
          <p14:tracePt t="211216" x="2686050" y="4179888"/>
          <p14:tracePt t="211232" x="2708275" y="4157663"/>
          <p14:tracePt t="211249" x="2743200" y="4122738"/>
          <p14:tracePt t="211266" x="2779713" y="4108450"/>
          <p14:tracePt t="211283" x="2822575" y="4079875"/>
          <p14:tracePt t="211299" x="2879725" y="4051300"/>
          <p14:tracePt t="211315" x="2928938" y="4022725"/>
          <p14:tracePt t="211332" x="2957513" y="4008438"/>
          <p14:tracePt t="211348" x="2994025" y="3971925"/>
          <p14:tracePt t="211366" x="3014663" y="3957638"/>
          <p14:tracePt t="211381" x="3028950" y="3951288"/>
          <p14:tracePt t="211399" x="3051175" y="3937000"/>
          <p14:tracePt t="211415" x="3057525" y="3929063"/>
          <p14:tracePt t="211433" x="3079750" y="3914775"/>
          <p14:tracePt t="211449" x="3094038" y="3900488"/>
          <p14:tracePt t="211465" x="3136900" y="3879850"/>
          <p14:tracePt t="211482" x="3165475" y="3865563"/>
          <p14:tracePt t="211498" x="3208338" y="3851275"/>
          <p14:tracePt t="211515" x="3222625" y="3851275"/>
          <p14:tracePt t="211531" x="3228975" y="3843338"/>
          <p14:tracePt t="211549" x="3251200" y="3836988"/>
          <p14:tracePt t="211565" x="3271838" y="3822700"/>
          <p14:tracePt t="211582" x="3294063" y="3822700"/>
          <p14:tracePt t="211598" x="3322638" y="3822700"/>
          <p14:tracePt t="211616" x="3357563" y="3814763"/>
          <p14:tracePt t="211632" x="3386138" y="3814763"/>
          <p14:tracePt t="211649" x="3436938" y="3808413"/>
          <p14:tracePt t="211666" x="3451225" y="3808413"/>
          <p14:tracePt t="211722" x="3457575" y="3808413"/>
          <p14:tracePt t="211730" x="3465513" y="3808413"/>
          <p14:tracePt t="211826" x="3471863" y="3814763"/>
          <p14:tracePt t="211833" x="3471863" y="3829050"/>
          <p14:tracePt t="211838" x="3471863" y="3851275"/>
          <p14:tracePt t="211847" x="3471863" y="3871913"/>
          <p14:tracePt t="211865" x="3451225" y="3943350"/>
          <p14:tracePt t="211882" x="3436938" y="3979863"/>
          <p14:tracePt t="211898" x="3422650" y="3994150"/>
          <p14:tracePt t="211915" x="3408363" y="4022725"/>
          <p14:tracePt t="211931" x="3386138" y="4037013"/>
          <p14:tracePt t="211948" x="3365500" y="4065588"/>
          <p14:tracePt t="211965" x="3343275" y="4079875"/>
          <p14:tracePt t="211981" x="3328988" y="4094163"/>
          <p14:tracePt t="211998" x="3294063" y="4114800"/>
          <p14:tracePt t="212014" x="3286125" y="4122738"/>
          <p14:tracePt t="212031" x="3279775" y="4129088"/>
          <p14:tracePt t="212048" x="3251200" y="4151313"/>
          <p14:tracePt t="212064" x="3236913" y="4165600"/>
          <p14:tracePt t="212080" x="3186113" y="4208463"/>
          <p14:tracePt t="212098" x="3143250" y="4237038"/>
          <p14:tracePt t="212114" x="3086100" y="4265613"/>
          <p14:tracePt t="212131" x="3051175" y="4300538"/>
          <p14:tracePt t="212147" x="3028950" y="4308475"/>
          <p14:tracePt t="212164" x="3022600" y="4314825"/>
          <p14:tracePt t="212181" x="3008313" y="4337050"/>
          <p14:tracePt t="212198" x="2971800" y="4371975"/>
          <p14:tracePt t="212215" x="2914650" y="4451350"/>
          <p14:tracePt t="212234" x="2886075" y="4479925"/>
          <p14:tracePt t="212248" x="2836863" y="4529138"/>
          <p14:tracePt t="212264" x="2822575" y="4551363"/>
          <p14:tracePt t="212281" x="2794000" y="4572000"/>
          <p14:tracePt t="212298" x="2786063" y="4586288"/>
          <p14:tracePt t="212314" x="2779713" y="4600575"/>
          <p14:tracePt t="212331" x="2765425" y="4614863"/>
          <p14:tracePt t="212347" x="2757488" y="4629150"/>
          <p14:tracePt t="212365" x="2751138" y="4637088"/>
          <p14:tracePt t="212380" x="2736850" y="4651375"/>
          <p14:tracePt t="212397" x="2722563" y="4665663"/>
          <p14:tracePt t="212413" x="2693988" y="4679950"/>
          <p14:tracePt t="212430" x="2679700" y="4679950"/>
          <p14:tracePt t="212447" x="2671763" y="4679950"/>
          <p14:tracePt t="212506" x="2657475" y="4679950"/>
          <p14:tracePt t="212514" x="2651125" y="4679950"/>
          <p14:tracePt t="212514" x="2636838" y="4679950"/>
          <p14:tracePt t="212530" x="2614613" y="4657725"/>
          <p14:tracePt t="212547" x="2614613" y="4594225"/>
          <p14:tracePt t="212563" x="2600325" y="4557713"/>
          <p14:tracePt t="212580" x="2593975" y="4529138"/>
          <p14:tracePt t="212598" x="2593975" y="4508500"/>
          <p14:tracePt t="212613" x="2579688" y="4486275"/>
          <p14:tracePt t="212630" x="2571750" y="4471988"/>
          <p14:tracePt t="212646" x="2571750" y="4457700"/>
          <p14:tracePt t="212663" x="2571750" y="4437063"/>
          <p14:tracePt t="212680" x="2571750" y="4408488"/>
          <p14:tracePt t="212680" x="2571750" y="4394200"/>
          <p14:tracePt t="212699" x="2571750" y="4379913"/>
          <p14:tracePt t="212714" x="2571750" y="4329113"/>
          <p14:tracePt t="212731" x="2593975" y="4294188"/>
          <p14:tracePt t="212746" x="2614613" y="4257675"/>
          <p14:tracePt t="212763" x="2628900" y="4243388"/>
          <p14:tracePt t="212779" x="2671763" y="4208463"/>
          <p14:tracePt t="212796" x="2708275" y="4186238"/>
          <p14:tracePt t="212814" x="2757488" y="4137025"/>
          <p14:tracePt t="212830" x="2794000" y="4100513"/>
          <p14:tracePt t="212847" x="2828925" y="4065588"/>
          <p14:tracePt t="212863" x="2851150" y="4051300"/>
          <p14:tracePt t="212880" x="2886075" y="4022725"/>
          <p14:tracePt t="212896" x="2922588" y="4000500"/>
          <p14:tracePt t="212913" x="2979738" y="3957638"/>
          <p14:tracePt t="212930" x="3014663" y="3929063"/>
          <p14:tracePt t="212946" x="3079750" y="3894138"/>
          <p14:tracePt t="212963" x="3165475" y="3851275"/>
          <p14:tracePt t="212979" x="3214688" y="3822700"/>
          <p14:tracePt t="212997" x="3251200" y="3794125"/>
          <p14:tracePt t="213013" x="3314700" y="3765550"/>
          <p14:tracePt t="213030" x="3351213" y="3743325"/>
          <p14:tracePt t="213046" x="3400425" y="3736975"/>
          <p14:tracePt t="213063" x="3429000" y="3722688"/>
          <p14:tracePt t="213080" x="3436938" y="3722688"/>
          <p14:tracePt t="213096" x="3451225" y="3722688"/>
          <p14:tracePt t="213130" x="3457575" y="3722688"/>
          <p14:tracePt t="213131" x="3471863" y="3722688"/>
          <p14:tracePt t="213146" x="3479800" y="3722688"/>
          <p14:tracePt t="213162" x="3494088" y="3722688"/>
          <p14:tracePt t="213250" x="3500438" y="3729038"/>
          <p14:tracePt t="213258" x="3500438" y="3743325"/>
          <p14:tracePt t="213266" x="3500438" y="3765550"/>
          <p14:tracePt t="213274" x="3500438" y="3786188"/>
          <p14:tracePt t="213282" x="3500438" y="3836988"/>
          <p14:tracePt t="213296" x="3479800" y="3857625"/>
          <p14:tracePt t="213312" x="3465513" y="3894138"/>
          <p14:tracePt t="213312" x="3457575" y="3900488"/>
          <p14:tracePt t="213330" x="3443288" y="3922713"/>
          <p14:tracePt t="213346" x="3414713" y="3937000"/>
          <p14:tracePt t="213363" x="3371850" y="3965575"/>
          <p14:tracePt t="213379" x="3351213" y="3979863"/>
          <p14:tracePt t="213395" x="3314700" y="4000500"/>
          <p14:tracePt t="213413" x="3294063" y="4008438"/>
          <p14:tracePt t="213429" x="3257550" y="4022725"/>
          <p14:tracePt t="213446" x="3200400" y="4051300"/>
          <p14:tracePt t="213462" x="3157538" y="4065588"/>
          <p14:tracePt t="213479" x="3114675" y="4094163"/>
          <p14:tracePt t="213495" x="3065463" y="4108450"/>
          <p14:tracePt t="213512" x="3043238" y="4114800"/>
          <p14:tracePt t="213528" x="3008313" y="4143375"/>
          <p14:tracePt t="213547" x="2994025" y="4151313"/>
          <p14:tracePt t="213562" x="2971800" y="4179888"/>
          <p14:tracePt t="213579" x="2943225" y="4194175"/>
          <p14:tracePt t="213595" x="2908300" y="4222750"/>
          <p14:tracePt t="213612" x="2879725" y="4222750"/>
          <p14:tracePt t="213629" x="2843213" y="4243388"/>
          <p14:tracePt t="213645" x="2822575" y="4265613"/>
          <p14:tracePt t="213663" x="2808288" y="4279900"/>
          <p14:tracePt t="213678" x="2779713" y="4300538"/>
          <p14:tracePt t="213696" x="2757488" y="4322763"/>
          <p14:tracePt t="213712" x="2722563" y="4371975"/>
          <p14:tracePt t="213728" x="2651125" y="4422775"/>
          <p14:tracePt t="213728" x="2628900" y="4443413"/>
          <p14:tracePt t="213762" x="2622550" y="4451350"/>
          <p14:tracePt t="213763" x="2614613" y="4451350"/>
          <p14:tracePt t="213810" x="2608263" y="4451350"/>
          <p14:tracePt t="213818" x="2565400" y="4451350"/>
          <p14:tracePt t="213828" x="2557463" y="4451350"/>
          <p14:tracePt t="213834" x="2514600" y="4451350"/>
          <p14:tracePt t="213845" x="2471738" y="4451350"/>
          <p14:tracePt t="213862" x="2428875" y="4451350"/>
          <p14:tracePt t="213878" x="2386013" y="4451350"/>
          <p14:tracePt t="213895" x="2343150" y="4451350"/>
          <p14:tracePt t="213912" x="2286000" y="4451350"/>
          <p14:tracePt t="213929" x="2222500" y="4451350"/>
          <p14:tracePt t="213945" x="2122488" y="4451350"/>
          <p14:tracePt t="213962" x="2071688" y="4451350"/>
          <p14:tracePt t="213978" x="2065338" y="4451350"/>
          <p14:tracePt t="213995" x="2051050" y="4451350"/>
          <p14:tracePt t="214012" x="2022475" y="4451350"/>
          <p14:tracePt t="214028" x="1971675" y="4451350"/>
          <p14:tracePt t="214045" x="1871663" y="4437063"/>
          <p14:tracePt t="214062" x="1779588" y="4414838"/>
          <p14:tracePt t="214079" x="1708150" y="4357688"/>
          <p14:tracePt t="214095" x="1643063" y="4314825"/>
          <p14:tracePt t="214112" x="1628775" y="4300538"/>
          <p14:tracePt t="214128" x="1622425" y="4286250"/>
          <p14:tracePt t="214145" x="1614488" y="4243388"/>
          <p14:tracePt t="214162" x="1608138" y="4222750"/>
          <p14:tracePt t="214179" x="1585913" y="4200525"/>
          <p14:tracePt t="214195" x="1585913" y="4179888"/>
          <p14:tracePt t="214212" x="1579563" y="4137025"/>
          <p14:tracePt t="214228" x="1579563" y="4079875"/>
          <p14:tracePt t="214245" x="1579563" y="4029075"/>
          <p14:tracePt t="214262" x="1579563" y="4000500"/>
          <p14:tracePt t="214278" x="1571625" y="3994150"/>
          <p14:tracePt t="214314" x="1565275" y="3986213"/>
          <p14:tracePt t="214362" x="1557338" y="3986213"/>
          <p14:tracePt t="214378" x="1550988" y="3986213"/>
          <p14:tracePt t="214394" x="1543050" y="3986213"/>
          <p14:tracePt t="214395" x="1536700" y="3986213"/>
          <p14:tracePt t="214411" x="1508125" y="3986213"/>
          <p14:tracePt t="214427" x="1471613" y="3986213"/>
          <p14:tracePt t="214444" x="1457325" y="3986213"/>
          <p14:tracePt t="214460" x="1436688" y="3994150"/>
          <p14:tracePt t="214530" x="1428750" y="4008438"/>
          <p14:tracePt t="214674" x="1422400" y="4008438"/>
          <p14:tracePt t="214682" x="1400175" y="4008438"/>
          <p14:tracePt t="214694" x="1385888" y="4022725"/>
          <p14:tracePt t="214697" x="1379538" y="4043363"/>
          <p14:tracePt t="214710" x="1365250" y="4057650"/>
          <p14:tracePt t="214727" x="1343025" y="4079875"/>
          <p14:tracePt t="214744" x="1336675" y="4086225"/>
          <p14:tracePt t="214760" x="1328738" y="4100513"/>
          <p14:tracePt t="214906" x="1328738" y="4108450"/>
          <p14:tracePt t="214914" x="1328738" y="4114800"/>
          <p14:tracePt t="214917" x="1328738" y="4151313"/>
          <p14:tracePt t="214927" x="1328738" y="4165600"/>
          <p14:tracePt t="214943" x="1328738" y="4194175"/>
          <p14:tracePt t="214961" x="1328738" y="4229100"/>
          <p14:tracePt t="214977" x="1328738" y="4243388"/>
          <p14:tracePt t="215041" x="1328738" y="4265613"/>
          <p14:tracePt t="215617" x="1328738" y="4271963"/>
          <p14:tracePt t="215818" x="1336675" y="4271963"/>
          <p14:tracePt t="215881" x="1343025" y="4271963"/>
          <p14:tracePt t="215946" x="1350963" y="4271963"/>
          <p14:tracePt t="216130" x="1357313" y="4265613"/>
          <p14:tracePt t="216170" x="1379538" y="4265613"/>
          <p14:tracePt t="216202" x="1385888" y="4257675"/>
          <p14:tracePt t="216306" x="1393825" y="4243388"/>
          <p14:tracePt t="216641" x="1408113" y="4243388"/>
          <p14:tracePt t="216659" x="1422400" y="4251325"/>
          <p14:tracePt t="216690" x="1428750" y="4257675"/>
          <p14:tracePt t="216706" x="1436688" y="4257675"/>
          <p14:tracePt t="216714" x="1457325" y="4257675"/>
          <p14:tracePt t="216722" x="1465263" y="4257675"/>
          <p14:tracePt t="216730" x="1508125" y="4257675"/>
          <p14:tracePt t="216741" x="1571625" y="4257675"/>
          <p14:tracePt t="216757" x="1651000" y="4257675"/>
          <p14:tracePt t="216774" x="1693863" y="4286250"/>
          <p14:tracePt t="216791" x="1751013" y="4294188"/>
          <p14:tracePt t="216807" x="1814513" y="4322763"/>
          <p14:tracePt t="216825" x="1871663" y="4329113"/>
          <p14:tracePt t="216841" x="1922463" y="4343400"/>
          <p14:tracePt t="216858" x="1957388" y="4343400"/>
          <p14:tracePt t="216906" x="1971675" y="4343400"/>
          <p14:tracePt t="216914" x="2008188" y="4351338"/>
          <p14:tracePt t="216923" x="2036763" y="4351338"/>
          <p14:tracePt t="216925" x="2108200" y="4371975"/>
          <p14:tracePt t="216940" x="2165350" y="4379913"/>
          <p14:tracePt t="216957" x="2236788" y="4379913"/>
          <p14:tracePt t="216974" x="2293938" y="4386263"/>
          <p14:tracePt t="216990" x="2343150" y="4394200"/>
          <p14:tracePt t="217008" x="2371725" y="4414838"/>
          <p14:tracePt t="217024" x="2408238" y="4422775"/>
          <p14:tracePt t="217041" x="2443163" y="4422775"/>
          <p14:tracePt t="217057" x="2486025" y="4422775"/>
          <p14:tracePt t="217075" x="2493963" y="4429125"/>
          <p14:tracePt t="217091" x="2500313" y="4429125"/>
          <p14:tracePt t="217107" x="2508250" y="4429125"/>
          <p14:tracePt t="217124" x="2551113" y="4429125"/>
          <p14:tracePt t="217140" x="2614613" y="4414838"/>
          <p14:tracePt t="217158" x="2657475" y="4414838"/>
          <p14:tracePt t="217173" x="2700338" y="4408488"/>
          <p14:tracePt t="217191" x="2765425" y="4386263"/>
          <p14:tracePt t="217207" x="2794000" y="4386263"/>
          <p14:tracePt t="217223" x="2851150" y="4357688"/>
          <p14:tracePt t="217240" x="2943225" y="4337050"/>
          <p14:tracePt t="217256" x="3000375" y="4322763"/>
          <p14:tracePt t="217274" x="3014663" y="4308475"/>
          <p14:tracePt t="217323" x="3036888" y="4300538"/>
          <p14:tracePt t="217330" x="3051175" y="4286250"/>
          <p14:tracePt t="217346" x="3071813" y="4257675"/>
          <p14:tracePt t="217366" x="3079750" y="4251325"/>
          <p14:tracePt t="217370" x="3086100" y="4243388"/>
          <p14:tracePt t="217373" x="3086100" y="4237038"/>
          <p14:tracePt t="217390" x="3114675" y="4200525"/>
          <p14:tracePt t="217406" x="3128963" y="4186238"/>
          <p14:tracePt t="217424" x="3151188" y="4157663"/>
          <p14:tracePt t="217440" x="3165475" y="4143375"/>
          <p14:tracePt t="217457" x="3171825" y="4137025"/>
          <p14:tracePt t="217473" x="3200400" y="4108450"/>
          <p14:tracePt t="217490" x="3214688" y="4094163"/>
          <p14:tracePt t="217506" x="3236913" y="4065588"/>
          <p14:tracePt t="217523" x="3243263" y="4043363"/>
          <p14:tracePt t="217539" x="3257550" y="4029075"/>
          <p14:tracePt t="217556" x="3279775" y="4000500"/>
          <p14:tracePt t="217574" x="3286125" y="3971925"/>
          <p14:tracePt t="217590" x="3294063" y="3943350"/>
          <p14:tracePt t="217607" x="3294063" y="3914775"/>
          <p14:tracePt t="217623" x="3294063" y="3900488"/>
          <p14:tracePt t="217665" x="3294063" y="3894138"/>
          <p14:tracePt t="217697" x="3294063" y="3879850"/>
          <p14:tracePt t="217714" x="3294063" y="3871913"/>
          <p14:tracePt t="217723" x="3294063" y="3865563"/>
          <p14:tracePt t="217724" x="3294063" y="3857625"/>
          <p14:tracePt t="217739" x="3271838" y="3851275"/>
          <p14:tracePt t="217756" x="3265488" y="3851275"/>
          <p14:tracePt t="217772" x="3251200" y="3851275"/>
          <p14:tracePt t="217790" x="3236913" y="3843338"/>
          <p14:tracePt t="217806" x="3228975" y="3836988"/>
          <p14:tracePt t="217850" x="3214688" y="3836988"/>
          <p14:tracePt t="217855" x="3208338" y="3836988"/>
          <p14:tracePt t="217859" x="3186113" y="3836988"/>
          <p14:tracePt t="217873" x="3136900" y="3836988"/>
          <p14:tracePt t="217890" x="3122613" y="3836988"/>
          <p14:tracePt t="217907" x="3100388" y="3836988"/>
          <p14:tracePt t="217923" x="3086100" y="3836988"/>
          <p14:tracePt t="217939" x="3051175" y="3843338"/>
          <p14:tracePt t="217956" x="3008313" y="3871913"/>
          <p14:tracePt t="217973" x="2971800" y="3886200"/>
          <p14:tracePt t="217989" x="2951163" y="3886200"/>
          <p14:tracePt t="218006" x="2943225" y="3900488"/>
          <p14:tracePt t="218042" x="2922588" y="3908425"/>
          <p14:tracePt t="218055" x="2914650" y="3914775"/>
          <p14:tracePt t="218056" x="2886075" y="3922713"/>
          <p14:tracePt t="218072" x="2879725" y="3929063"/>
          <p14:tracePt t="218089" x="2843213" y="3957638"/>
          <p14:tracePt t="218106" x="2808288" y="3979863"/>
          <p14:tracePt t="218123" x="2786063" y="4000500"/>
          <p14:tracePt t="218139" x="2779713" y="4008438"/>
          <p14:tracePt t="218156" x="2757488" y="4014788"/>
          <p14:tracePt t="218172" x="2751138" y="4022725"/>
          <p14:tracePt t="218189" x="2736850" y="4029075"/>
          <p14:tracePt t="218205" x="2722563" y="4043363"/>
          <p14:tracePt t="218222" x="2708275" y="4057650"/>
          <p14:tracePt t="218239" x="2657475" y="4086225"/>
          <p14:tracePt t="218256" x="2628900" y="4108450"/>
          <p14:tracePt t="218273" x="2614613" y="4122738"/>
          <p14:tracePt t="218288" x="2593975" y="4129088"/>
          <p14:tracePt t="218305" x="2586038" y="4137025"/>
          <p14:tracePt t="218322" x="2579688" y="4157663"/>
          <p14:tracePt t="218339" x="2543175" y="4179888"/>
          <p14:tracePt t="218355" x="2528888" y="4200525"/>
          <p14:tracePt t="218372" x="2500313" y="4237038"/>
          <p14:tracePt t="218388" x="2493963" y="4251325"/>
          <p14:tracePt t="218405" x="2479675" y="4265613"/>
          <p14:tracePt t="218423" x="2471738" y="4279900"/>
          <p14:tracePt t="218438" x="2465388" y="4286250"/>
          <p14:tracePt t="218455" x="2457450" y="4294188"/>
          <p14:tracePt t="218472" x="2451100" y="4314825"/>
          <p14:tracePt t="218530" x="2451100" y="4322763"/>
          <p14:tracePt t="218538" x="2451100" y="4329113"/>
          <p14:tracePt t="218555" x="2451100" y="4351338"/>
          <p14:tracePt t="218557" x="2451100" y="4371975"/>
          <p14:tracePt t="218572" x="2451100" y="4386263"/>
          <p14:tracePt t="218588" x="2451100" y="4400550"/>
          <p14:tracePt t="218605" x="2451100" y="4422775"/>
          <p14:tracePt t="218621" x="2451100" y="4429125"/>
          <p14:tracePt t="218638" x="2451100" y="4437063"/>
          <p14:tracePt t="218674" x="2451100" y="4443413"/>
          <p14:tracePt t="218675" x="2451100" y="4457700"/>
          <p14:tracePt t="218688" x="2451100" y="4471988"/>
          <p14:tracePt t="218705" x="2457450" y="4486275"/>
          <p14:tracePt t="218722" x="2465388" y="4494213"/>
          <p14:tracePt t="218738" x="2471738" y="4508500"/>
          <p14:tracePt t="218786" x="2479675" y="4514850"/>
          <p14:tracePt t="218794" x="2486025" y="4522788"/>
          <p14:tracePt t="218802" x="2486025" y="4529138"/>
          <p14:tracePt t="218821" x="2500313" y="4551363"/>
          <p14:tracePt t="218857" x="2508250" y="4557713"/>
          <p14:tracePt t="218890" x="2514600" y="4565650"/>
          <p14:tracePt t="218894" x="2536825" y="4565650"/>
          <p14:tracePt t="218906" x="2543175" y="4572000"/>
          <p14:tracePt t="218906" x="2551113" y="4579938"/>
          <p14:tracePt t="218970" x="2557463" y="4579938"/>
          <p14:tracePt t="218970" x="2571750" y="4579938"/>
          <p14:tracePt t="218987" x="2579688" y="4579938"/>
          <p14:tracePt t="218988" x="2586038" y="4579938"/>
          <p14:tracePt t="219004" x="2593975" y="4579938"/>
          <p14:tracePt t="219021" x="2614613" y="4579938"/>
          <p14:tracePt t="219037" x="2628900" y="4579938"/>
          <p14:tracePt t="219054" x="2643188" y="4579938"/>
          <p14:tracePt t="219071" x="2651125" y="4579938"/>
          <p14:tracePt t="219087" x="2665413" y="4579938"/>
          <p14:tracePt t="219104" x="2693988" y="4579938"/>
          <p14:tracePt t="219104" x="2708275" y="4579938"/>
          <p14:tracePt t="219122" x="2751138" y="4565650"/>
          <p14:tracePt t="219137" x="2765425" y="4557713"/>
          <p14:tracePt t="219155" x="2779713" y="4543425"/>
          <p14:tracePt t="219170" x="2786063" y="4537075"/>
          <p14:tracePt t="219187" x="2808288" y="4522788"/>
          <p14:tracePt t="219205" x="2836863" y="4500563"/>
          <p14:tracePt t="219221" x="2851150" y="4486275"/>
          <p14:tracePt t="219238" x="2871788" y="4457700"/>
          <p14:tracePt t="219254" x="2900363" y="4443413"/>
          <p14:tracePt t="219271" x="2922588" y="4414838"/>
          <p14:tracePt t="219287" x="2943225" y="4394200"/>
          <p14:tracePt t="219304" x="2951163" y="4379913"/>
          <p14:tracePt t="219321" x="2965450" y="4365625"/>
          <p14:tracePt t="219337" x="3036888" y="4322763"/>
          <p14:tracePt t="219354" x="3108325" y="4271963"/>
          <p14:tracePt t="219370" x="3165475" y="4243388"/>
          <p14:tracePt t="219387" x="3186113" y="4222750"/>
          <p14:tracePt t="219403" x="3208338" y="4214813"/>
          <p14:tracePt t="219421" x="3228975" y="4194175"/>
          <p14:tracePt t="219437" x="3243263" y="4179888"/>
          <p14:tracePt t="219454" x="3286125" y="4143375"/>
          <p14:tracePt t="219471" x="3328988" y="4114800"/>
          <p14:tracePt t="219487" x="3357563" y="4094163"/>
          <p14:tracePt t="219503" x="3371850" y="4094163"/>
          <p14:tracePt t="219520" x="3379788" y="4094163"/>
          <p14:tracePt t="219554" x="3394075" y="4086225"/>
          <p14:tracePt t="219555" x="3400425" y="4079875"/>
          <p14:tracePt t="219571" x="3414713" y="4065588"/>
          <p14:tracePt t="219625" x="3429000" y="4057650"/>
          <p14:tracePt t="219633" x="3429000" y="4051300"/>
          <p14:tracePt t="219649" x="3422650" y="4037013"/>
          <p14:tracePt t="219657" x="3414713" y="4029075"/>
          <p14:tracePt t="219674" x="3408363" y="4022725"/>
          <p14:tracePt t="219675" x="3400425" y="4014788"/>
          <p14:tracePt t="219688" x="3379788" y="4000500"/>
          <p14:tracePt t="219704" x="3343275" y="3979863"/>
          <p14:tracePt t="219721" x="3300413" y="3951288"/>
          <p14:tracePt t="219737" x="3286125" y="3943350"/>
          <p14:tracePt t="219737" x="3251200" y="3937000"/>
          <p14:tracePt t="219754" x="3222625" y="3937000"/>
          <p14:tracePt t="219770" x="3200400" y="3922713"/>
          <p14:tracePt t="219787" x="3179763" y="3914775"/>
          <p14:tracePt t="219803" x="3122613" y="3900488"/>
          <p14:tracePt t="219819" x="3071813" y="3886200"/>
          <p14:tracePt t="219837" x="3028950" y="3865563"/>
          <p14:tracePt t="219853" x="3008313" y="3865563"/>
          <p14:tracePt t="219870" x="2994025" y="3865563"/>
          <p14:tracePt t="219887" x="2986088" y="3865563"/>
          <p14:tracePt t="219922" x="2979738" y="3857625"/>
          <p14:tracePt t="219930" x="2971800" y="3857625"/>
          <p14:tracePt t="219962" x="2957513" y="3857625"/>
          <p14:tracePt t="219969" x="2951163" y="3857625"/>
          <p14:tracePt t="220002" x="2943225" y="3857625"/>
          <p14:tracePt t="220009" x="2936875" y="3851275"/>
          <p14:tracePt t="220073" x="2928938" y="3851275"/>
          <p14:tracePt t="220090" x="2922588" y="3851275"/>
          <p14:tracePt t="220106" x="2914650" y="3851275"/>
          <p14:tracePt t="220120" x="2908300" y="3843338"/>
          <p14:tracePt t="220138" x="2908300" y="3836988"/>
          <p14:tracePt t="220154" x="2900363" y="3829050"/>
          <p14:tracePt t="220170" x="2886075" y="3808413"/>
          <p14:tracePt t="220170" x="2879725" y="3800475"/>
          <p14:tracePt t="220186" x="2879725" y="3786188"/>
          <p14:tracePt t="220203" x="2879725" y="3765550"/>
          <p14:tracePt t="220219" x="2879725" y="3751263"/>
          <p14:tracePt t="220237" x="2879725" y="3722688"/>
          <p14:tracePt t="220253" x="2879725" y="3708400"/>
          <p14:tracePt t="220270" x="2879725" y="3679825"/>
          <p14:tracePt t="220286" x="2871788" y="3665538"/>
          <p14:tracePt t="220303" x="2871788" y="3651250"/>
          <p14:tracePt t="220319" x="2871788" y="3636963"/>
          <p14:tracePt t="220335" x="2871788" y="3614738"/>
          <p14:tracePt t="220353" x="2871788" y="3600450"/>
          <p14:tracePt t="220368" x="2865438" y="3529013"/>
          <p14:tracePt t="220386" x="2836863" y="3479800"/>
          <p14:tracePt t="220403" x="2822575" y="3436938"/>
          <p14:tracePt t="220420" x="2814638" y="3386138"/>
          <p14:tracePt t="220436" x="2800350" y="3357563"/>
          <p14:tracePt t="220452" x="2794000" y="3343275"/>
          <p14:tracePt t="220469" x="2786063" y="3336925"/>
          <p14:tracePt t="220514" x="2779713" y="3328988"/>
          <p14:tracePt t="220522" x="2757488" y="3314700"/>
          <p14:tracePt t="220529" x="2751138" y="3308350"/>
          <p14:tracePt t="220536" x="2743200" y="3300413"/>
          <p14:tracePt t="220552" x="2722563" y="3279775"/>
          <p14:tracePt t="220569" x="2700338" y="3243263"/>
          <p14:tracePt t="220602" x="2700338" y="3236913"/>
          <p14:tracePt t="220658" x="2693988" y="3228975"/>
          <p14:tracePt t="220674" x="2686050" y="3228975"/>
          <p14:tracePt t="220714" x="2679700" y="3222625"/>
          <p14:tracePt t="221529" x="2671763" y="3214688"/>
          <p14:tracePt t="221562" x="2671763" y="3194050"/>
          <p14:tracePt t="221578" x="2671763" y="3171825"/>
          <p14:tracePt t="221586" x="2671763" y="3151188"/>
          <p14:tracePt t="221594" x="2671763" y="3136900"/>
          <p14:tracePt t="221602" x="2671763" y="3108325"/>
          <p14:tracePt t="221617" x="2671763" y="3057525"/>
          <p14:tracePt t="221633" x="2671763" y="3036888"/>
          <p14:tracePt t="221651" x="2671763" y="3014663"/>
          <p14:tracePt t="221667" x="2671763" y="2986088"/>
          <p14:tracePt t="221685" x="2671763" y="2971800"/>
          <p14:tracePt t="221701" x="2671763" y="2957513"/>
          <p14:tracePt t="221717" x="2671763" y="2943225"/>
          <p14:tracePt t="221762" x="2671763" y="2936875"/>
          <p14:tracePt t="221778" x="2671763" y="2922588"/>
          <p14:tracePt t="222978" x="2671763" y="2914650"/>
          <p14:tracePt t="222986" x="2693988" y="2914650"/>
          <p14:tracePt t="222994" x="2728913" y="2951163"/>
          <p14:tracePt t="223001" x="2743200" y="2979738"/>
          <p14:tracePt t="223009" x="2779713" y="3043238"/>
          <p14:tracePt t="223016" x="2843213" y="3179763"/>
          <p14:tracePt t="223032" x="2922588" y="3379788"/>
          <p14:tracePt t="223049" x="3086100" y="3722688"/>
          <p14:tracePt t="223066" x="3151188" y="3857625"/>
          <p14:tracePt t="223082" x="3165475" y="3922713"/>
          <p14:tracePt t="223099" x="3179763" y="4008438"/>
          <p14:tracePt t="223115" x="3179763" y="4071938"/>
          <p14:tracePt t="223132" x="3186113" y="4151313"/>
          <p14:tracePt t="223148" x="3186113" y="4237038"/>
          <p14:tracePt t="223165" x="3186113" y="4314825"/>
          <p14:tracePt t="223182" x="3186113" y="4365625"/>
          <p14:tracePt t="223199" x="3186113" y="4386263"/>
          <p14:tracePt t="223215" x="3179763" y="4400550"/>
          <p14:tracePt t="223232" x="3179763" y="4414838"/>
          <p14:tracePt t="223249" x="3157538" y="4451350"/>
          <p14:tracePt t="223265" x="3114675" y="4551363"/>
          <p14:tracePt t="223282" x="3071813" y="4622800"/>
          <p14:tracePt t="223298" x="3057525" y="4679950"/>
          <p14:tracePt t="223315" x="3000375" y="4743450"/>
          <p14:tracePt t="223331" x="2957513" y="4786313"/>
          <p14:tracePt t="223348" x="2922588" y="4829175"/>
          <p14:tracePt t="223364" x="2886075" y="4879975"/>
          <p14:tracePt t="223381" x="2843213" y="4951413"/>
          <p14:tracePt t="223398" x="2814638" y="5008563"/>
          <p14:tracePt t="223414" x="2765425" y="5086350"/>
          <p14:tracePt t="223432" x="2736850" y="5137150"/>
          <p14:tracePt t="223448" x="2722563" y="5157788"/>
          <p14:tracePt t="223464" x="2693988" y="5194300"/>
          <p14:tracePt t="223482" x="2686050" y="5208588"/>
          <p14:tracePt t="223498" x="2665413" y="5251450"/>
          <p14:tracePt t="223514" x="2628900" y="5300663"/>
          <p14:tracePt t="223531" x="2600325" y="5337175"/>
          <p14:tracePt t="223548" x="2565400" y="5365750"/>
          <p14:tracePt t="223564" x="2551113" y="5380038"/>
          <p14:tracePt t="223582" x="2514600" y="5414963"/>
          <p14:tracePt t="223598" x="2479675" y="5457825"/>
          <p14:tracePt t="223615" x="2465388" y="5472113"/>
          <p14:tracePt t="223631" x="2443163" y="5494338"/>
          <p14:tracePt t="223648" x="2422525" y="5500688"/>
          <p14:tracePt t="223664" x="2351088" y="5537200"/>
          <p14:tracePt t="223681" x="2171700" y="5543550"/>
          <p14:tracePt t="223699" x="2014538" y="5543550"/>
          <p14:tracePt t="223714" x="1908175" y="5543550"/>
          <p14:tracePt t="223730" x="1843088" y="5543550"/>
          <p14:tracePt t="223748" x="1785938" y="5543550"/>
          <p14:tracePt t="223765" x="1771650" y="5543550"/>
          <p14:tracePt t="223781" x="1757363" y="5543550"/>
          <p14:tracePt t="223798" x="1736725" y="5543550"/>
          <p14:tracePt t="223814" x="1693863" y="5543550"/>
          <p14:tracePt t="223831" x="1636713" y="5543550"/>
          <p14:tracePt t="223847" x="1557338" y="5543550"/>
          <p14:tracePt t="223864" x="1485900" y="5522913"/>
          <p14:tracePt t="223864" x="1457325" y="5514975"/>
          <p14:tracePt t="223882" x="1443038" y="5494338"/>
          <p14:tracePt t="223898" x="1408113" y="5443538"/>
          <p14:tracePt t="223914" x="1408113" y="5422900"/>
          <p14:tracePt t="223930" x="1408113" y="5400675"/>
          <p14:tracePt t="223948" x="1400175" y="5380038"/>
          <p14:tracePt t="223964" x="1400175" y="5357813"/>
          <p14:tracePt t="223980" x="1400175" y="5322888"/>
          <p14:tracePt t="223997" x="1400175" y="5265738"/>
          <p14:tracePt t="224013" x="1400175" y="5200650"/>
          <p14:tracePt t="224031" x="1400175" y="5151438"/>
          <p14:tracePt t="224047" x="1400175" y="5094288"/>
          <p14:tracePt t="224064" x="1400175" y="5051425"/>
          <p14:tracePt t="224081" x="1414463" y="5014913"/>
          <p14:tracePt t="224097" x="1457325" y="4957763"/>
          <p14:tracePt t="224114" x="1471613" y="4943475"/>
          <p14:tracePt t="224131" x="1479550" y="4929188"/>
          <p14:tracePt t="224147" x="1493838" y="4922838"/>
          <p14:tracePt t="224163" x="1528763" y="4914900"/>
          <p14:tracePt t="224180" x="1557338" y="4908550"/>
          <p14:tracePt t="224198" x="1614488" y="4886325"/>
          <p14:tracePt t="224214" x="1671638" y="4872038"/>
          <p14:tracePt t="224230" x="1736725" y="4872038"/>
          <p14:tracePt t="224247" x="1793875" y="4872038"/>
          <p14:tracePt t="224263" x="1836738" y="4872038"/>
          <p14:tracePt t="224280" x="1865313" y="4872038"/>
          <p14:tracePt t="224296" x="1922463" y="4872038"/>
          <p14:tracePt t="224313" x="1928813" y="4865688"/>
          <p14:tracePt t="224330" x="1943100" y="4865688"/>
          <p14:tracePt t="224347" x="1965325" y="4865688"/>
          <p14:tracePt t="224364" x="2008188" y="4865688"/>
          <p14:tracePt t="224380" x="2051050" y="4865688"/>
          <p14:tracePt t="224398" x="2085975" y="4865688"/>
          <p14:tracePt t="224413" x="2100263" y="4865688"/>
          <p14:tracePt t="224430" x="2108200" y="4865688"/>
          <p14:tracePt t="224446" x="2128838" y="4865688"/>
          <p14:tracePt t="224463" x="2143125" y="4865688"/>
          <p14:tracePt t="224506" x="2157413" y="4865688"/>
          <p14:tracePt t="224545" x="2165350" y="4865688"/>
          <p14:tracePt t="224578" x="2171700" y="4865688"/>
          <p14:tracePt t="224586" x="2179638" y="4865688"/>
          <p14:tracePt t="224594" x="2193925" y="4865688"/>
          <p14:tracePt t="224602" x="2214563" y="4879975"/>
          <p14:tracePt t="224634" x="2222500" y="4886325"/>
          <p14:tracePt t="224647" x="2243138" y="4894263"/>
          <p14:tracePt t="224650" x="2251075" y="4900613"/>
          <p14:tracePt t="224663" x="2265363" y="4908550"/>
          <p14:tracePt t="224680" x="2286000" y="4922838"/>
          <p14:tracePt t="224680" x="2293938" y="4929188"/>
          <p14:tracePt t="224737" x="2300288" y="4937125"/>
          <p14:tracePt t="224753" x="2314575" y="4957763"/>
          <p14:tracePt t="224760" x="2336800" y="4972050"/>
          <p14:tracePt t="224762" x="2351088" y="4986338"/>
          <p14:tracePt t="224779" x="2379663" y="5022850"/>
          <p14:tracePt t="224796" x="2408238" y="5057775"/>
          <p14:tracePt t="224813" x="2414588" y="5065713"/>
          <p14:tracePt t="224829" x="2422525" y="5086350"/>
          <p14:tracePt t="224847" x="2428875" y="5108575"/>
          <p14:tracePt t="224862" x="2443163" y="5122863"/>
          <p14:tracePt t="224913" x="2451100" y="5129213"/>
          <p14:tracePt t="224929" x="2451100" y="5151438"/>
          <p14:tracePt t="224945" x="2451100" y="5157788"/>
          <p14:tracePt t="225154" x="2451100" y="5143500"/>
          <p14:tracePt t="225162" x="2436813" y="5094288"/>
          <p14:tracePt t="225169" x="2386013" y="5008563"/>
          <p14:tracePt t="225179" x="2351088" y="4972050"/>
          <p14:tracePt t="225196" x="2322513" y="4914900"/>
          <p14:tracePt t="225212" x="2286000" y="4857750"/>
          <p14:tracePt t="225228" x="2179638" y="4751388"/>
          <p14:tracePt t="225246" x="2014538" y="4608513"/>
          <p14:tracePt t="225263" x="1828800" y="4514850"/>
          <p14:tracePt t="225279" x="1708150" y="4414838"/>
          <p14:tracePt t="225296" x="1608138" y="4371975"/>
          <p14:tracePt t="225312" x="1593850" y="4357688"/>
          <p14:tracePt t="225377" x="1585913" y="4357688"/>
          <p14:tracePt t="225388" x="1571625" y="4351338"/>
          <p14:tracePt t="225389" x="1565275" y="4351338"/>
          <p14:tracePt t="225395" x="1536700" y="4343400"/>
          <p14:tracePt t="225412" x="1522413" y="4322763"/>
          <p14:tracePt t="225429" x="1500188" y="4308475"/>
          <p14:tracePt t="225445" x="1465263" y="4294188"/>
          <p14:tracePt t="225462" x="1422400" y="4286250"/>
          <p14:tracePt t="225479" x="1379538" y="4279900"/>
          <p14:tracePt t="225495" x="1365250" y="4265613"/>
          <p14:tracePt t="225512" x="1328738" y="4243388"/>
          <p14:tracePt t="225528" x="1293813" y="4237038"/>
          <p14:tracePt t="225528" x="1265238" y="4208463"/>
          <p14:tracePt t="225562" x="1236663" y="4194175"/>
          <p14:tracePt t="225563" x="1222375" y="4186238"/>
          <p14:tracePt t="225578" x="1171575" y="4157663"/>
          <p14:tracePt t="225595" x="1150938" y="4137025"/>
          <p14:tracePt t="225612" x="1122363" y="4100513"/>
          <p14:tracePt t="225628" x="1079500" y="4029075"/>
          <p14:tracePt t="225644" x="1050925" y="3986213"/>
          <p14:tracePt t="225661" x="1042988" y="3957638"/>
          <p14:tracePt t="225678" x="1036638" y="3929063"/>
          <p14:tracePt t="225696" x="1036638" y="3908425"/>
          <p14:tracePt t="225712" x="1036638" y="3894138"/>
          <p14:tracePt t="225728" x="1036638" y="3879850"/>
          <p14:tracePt t="225745" x="1036638" y="3843338"/>
          <p14:tracePt t="225762" x="1050925" y="3800475"/>
          <p14:tracePt t="225778" x="1057275" y="3771900"/>
          <p14:tracePt t="225794" x="1065213" y="3743325"/>
          <p14:tracePt t="225811" x="1071563" y="3714750"/>
          <p14:tracePt t="225828" x="1093788" y="3686175"/>
          <p14:tracePt t="225845" x="1100138" y="3679825"/>
          <p14:tracePt t="225862" x="1100138" y="3651250"/>
          <p14:tracePt t="225878" x="1108075" y="3643313"/>
          <p14:tracePt t="225894" x="1122363" y="3629025"/>
          <p14:tracePt t="225911" x="1136650" y="3608388"/>
          <p14:tracePt t="225927" x="1150938" y="3594100"/>
          <p14:tracePt t="225944" x="1157288" y="3579813"/>
          <p14:tracePt t="225944" x="1165225" y="3571875"/>
          <p14:tracePt t="225978" x="1171575" y="3565525"/>
          <p14:tracePt t="226010" x="1179513" y="3543300"/>
          <p14:tracePt t="226018" x="1185863" y="3536950"/>
          <p14:tracePt t="226023" x="1208088" y="3522663"/>
          <p14:tracePt t="226030" x="1222375" y="3508375"/>
          <p14:tracePt t="226044" x="1250950" y="3486150"/>
          <p14:tracePt t="226061" x="1271588" y="3479800"/>
          <p14:tracePt t="226077" x="1300163" y="3451225"/>
          <p14:tracePt t="226122" x="1328738" y="3443288"/>
          <p14:tracePt t="226130" x="1336675" y="3443288"/>
          <p14:tracePt t="226146" x="1357313" y="3436938"/>
          <p14:tracePt t="226147" x="1365250" y="3436938"/>
          <p14:tracePt t="226161" x="1428750" y="3414713"/>
          <p14:tracePt t="226178" x="1485900" y="3414713"/>
          <p14:tracePt t="226194" x="1557338" y="3414713"/>
          <p14:tracePt t="226211" x="1600200" y="3414713"/>
          <p14:tracePt t="226227" x="1643063" y="3414713"/>
          <p14:tracePt t="226244" x="1651000" y="3414713"/>
          <p14:tracePt t="226282" x="1665288" y="3414713"/>
          <p14:tracePt t="226298" x="1685925" y="3414713"/>
          <p14:tracePt t="226306" x="1693863" y="3414713"/>
          <p14:tracePt t="226314" x="1722438" y="3414713"/>
          <p14:tracePt t="226327" x="1743075" y="3414713"/>
          <p14:tracePt t="226344" x="1771650" y="3429000"/>
          <p14:tracePt t="226360" x="1779588" y="3443288"/>
          <p14:tracePt t="226376" x="1814513" y="3494088"/>
          <p14:tracePt t="226394" x="1828800" y="3551238"/>
          <p14:tracePt t="226410" x="1857375" y="3594100"/>
          <p14:tracePt t="226427" x="1865313" y="3629025"/>
          <p14:tracePt t="226443" x="1885950" y="3651250"/>
          <p14:tracePt t="226460" x="1893888" y="3657600"/>
          <p14:tracePt t="226477" x="1893888" y="3665538"/>
          <p14:tracePt t="226494" x="1893888" y="3671888"/>
          <p14:tracePt t="226511" x="1893888" y="3714750"/>
          <p14:tracePt t="226527" x="1893888" y="3765550"/>
          <p14:tracePt t="226544" x="1893888" y="3786188"/>
          <p14:tracePt t="226560" x="1893888" y="3808413"/>
          <p14:tracePt t="226576" x="1885950" y="3843338"/>
          <p14:tracePt t="226634" x="1871663" y="3851275"/>
          <p14:tracePt t="226642" x="1857375" y="3851275"/>
          <p14:tracePt t="226650" x="1843088" y="3865563"/>
          <p14:tracePt t="226660" x="1836738" y="3871913"/>
          <p14:tracePt t="226676" x="1793875" y="3879850"/>
          <p14:tracePt t="226694" x="1765300" y="3879850"/>
          <p14:tracePt t="226710" x="1751013" y="3879850"/>
          <p14:tracePt t="226726" x="1736725" y="3879850"/>
          <p14:tracePt t="226743" x="1722438" y="3879850"/>
          <p14:tracePt t="226759" x="1693863" y="3879850"/>
          <p14:tracePt t="226778" x="1679575" y="3879850"/>
          <p14:tracePt t="226793" x="1651000" y="3879850"/>
          <p14:tracePt t="226810" x="1643063" y="3879850"/>
          <p14:tracePt t="226826" x="1622425" y="3879850"/>
          <p14:tracePt t="226843" x="1608138" y="3886200"/>
          <p14:tracePt t="227386" x="1593850" y="3908425"/>
          <p14:tracePt t="227393" x="1585913" y="3937000"/>
          <p14:tracePt t="227397" x="1585913" y="3951288"/>
          <p14:tracePt t="227410" x="1585913" y="3979863"/>
          <p14:tracePt t="227410" x="1557338" y="4029075"/>
          <p14:tracePt t="227426" x="1557338" y="4100513"/>
          <p14:tracePt t="227443" x="1550988" y="4151313"/>
          <p14:tracePt t="227459" x="1543050" y="4200525"/>
          <p14:tracePt t="227476" x="1522413" y="4237038"/>
          <p14:tracePt t="227492" x="1514475" y="4257675"/>
          <p14:tracePt t="227509" x="1514475" y="4279900"/>
          <p14:tracePt t="227525" x="1508125" y="4300538"/>
          <p14:tracePt t="227541" x="1508125" y="4314825"/>
          <p14:tracePt t="227558" x="1500188" y="4322763"/>
          <p14:tracePt t="227625" x="1500188" y="4329113"/>
          <p14:tracePt t="227770" x="1500188" y="4337050"/>
          <p14:tracePt t="227778" x="1514475" y="4337050"/>
          <p14:tracePt t="227778" x="1522413" y="4337050"/>
          <p14:tracePt t="227794" x="1571625" y="4337050"/>
          <p14:tracePt t="227809" x="1643063" y="4357688"/>
          <p14:tracePt t="227825" x="1751013" y="4357688"/>
          <p14:tracePt t="227842" x="1814513" y="4365625"/>
          <p14:tracePt t="227858" x="1893888" y="4379913"/>
          <p14:tracePt t="227875" x="1951038" y="4386263"/>
          <p14:tracePt t="227892" x="2008188" y="4408488"/>
          <p14:tracePt t="227908" x="2022475" y="4408488"/>
          <p14:tracePt t="227924" x="2043113" y="4408488"/>
          <p14:tracePt t="227941" x="2085975" y="4408488"/>
          <p14:tracePt t="227959" x="2151063" y="4408488"/>
          <p14:tracePt t="227975" x="2208213" y="4408488"/>
          <p14:tracePt t="227992" x="2243138" y="4408488"/>
          <p14:tracePt t="228008" x="2286000" y="4408488"/>
          <p14:tracePt t="228024" x="2343150" y="4408488"/>
          <p14:tracePt t="228042" x="2400300" y="4408488"/>
          <p14:tracePt t="228058" x="2479675" y="4408488"/>
          <p14:tracePt t="228074" x="2543175" y="4408488"/>
          <p14:tracePt t="228091" x="2622550" y="4400550"/>
          <p14:tracePt t="228108" x="2728913" y="4394200"/>
          <p14:tracePt t="228124" x="2800350" y="4379913"/>
          <p14:tracePt t="228141" x="2865438" y="4379913"/>
          <p14:tracePt t="228158" x="2928938" y="4365625"/>
          <p14:tracePt t="228175" x="2986088" y="4351338"/>
          <p14:tracePt t="228191" x="3028950" y="4351338"/>
          <p14:tracePt t="228208" x="3071813" y="4351338"/>
          <p14:tracePt t="228225" x="3100388" y="4351338"/>
          <p14:tracePt t="228241" x="3114675" y="4351338"/>
          <p14:tracePt t="228258" x="3128963" y="4351338"/>
          <p14:tracePt t="228274" x="3151188" y="4357688"/>
          <p14:tracePt t="228330" x="3143250" y="4357688"/>
          <p14:tracePt t="228337" x="3136900" y="4365625"/>
          <p14:tracePt t="228345" x="3114675" y="4371975"/>
          <p14:tracePt t="228353" x="3094038" y="4371975"/>
          <p14:tracePt t="228363" x="3065463" y="4379913"/>
          <p14:tracePt t="228374" x="2994025" y="4422775"/>
          <p14:tracePt t="228390" x="2879725" y="4465638"/>
          <p14:tracePt t="228408" x="2800350" y="4479925"/>
          <p14:tracePt t="228424" x="2757488" y="4486275"/>
          <p14:tracePt t="228441" x="2651125" y="4508500"/>
          <p14:tracePt t="228458" x="2593975" y="4514850"/>
          <p14:tracePt t="228475" x="2528888" y="4514850"/>
          <p14:tracePt t="228491" x="2465388" y="4514850"/>
          <p14:tracePt t="228507" x="2408238" y="4514850"/>
          <p14:tracePt t="228524" x="2343150" y="4522788"/>
          <p14:tracePt t="228540" x="2286000" y="4537075"/>
          <p14:tracePt t="228558" x="2222500" y="4557713"/>
          <p14:tracePt t="228574" x="2151063" y="4557713"/>
          <p14:tracePt t="228591" x="2071688" y="4557713"/>
          <p14:tracePt t="228607" x="2008188" y="4557713"/>
          <p14:tracePt t="228624" x="1971675" y="4551363"/>
          <p14:tracePt t="228640" x="1885950" y="4529138"/>
          <p14:tracePt t="228657" x="1851025" y="4514850"/>
          <p14:tracePt t="228657" x="1808163" y="4500563"/>
          <p14:tracePt t="228674" x="1743075" y="4479925"/>
          <p14:tracePt t="228691" x="1693863" y="4465638"/>
          <p14:tracePt t="228708" x="1671638" y="4465638"/>
          <p14:tracePt t="228724" x="1651000" y="4457700"/>
          <p14:tracePt t="228741" x="1622425" y="4457700"/>
          <p14:tracePt t="228786" x="1614488" y="4457700"/>
          <p14:tracePt t="228794" x="1557338" y="4437063"/>
          <p14:tracePt t="228810" x="1528763" y="4422775"/>
          <p14:tracePt t="228811" x="1508125" y="4422775"/>
          <p14:tracePt t="228824" x="1485900" y="4408488"/>
          <p14:tracePt t="228841" x="1457325" y="4400550"/>
          <p14:tracePt t="228937" x="1450975" y="4400550"/>
          <p14:tracePt t="228945" x="1443038" y="4400550"/>
          <p14:tracePt t="228953" x="1436688" y="4394200"/>
          <p14:tracePt t="228993" x="1436688" y="4386263"/>
          <p14:tracePt t="228994" x="1422400" y="4371975"/>
          <p14:tracePt t="229009" x="1422400" y="4365625"/>
          <p14:tracePt t="229017" x="1414463" y="4357688"/>
          <p14:tracePt t="229025" x="1408113" y="4329113"/>
          <p14:tracePt t="229040" x="1408113" y="4322763"/>
          <p14:tracePt t="229056" x="1400175" y="4300538"/>
          <p14:tracePt t="229056" x="1379538" y="4279900"/>
          <p14:tracePt t="229073" x="1371600" y="4265613"/>
          <p14:tracePt t="229090" x="1371600" y="4257675"/>
          <p14:tracePt t="229106" x="1365250" y="4251325"/>
          <p14:tracePt t="229123" x="1365250" y="4229100"/>
          <p14:tracePt t="229139" x="1357313" y="4214813"/>
          <p14:tracePt t="229156" x="1357313" y="4186238"/>
          <p14:tracePt t="229172" x="1357313" y="4179888"/>
          <p14:tracePt t="229190" x="1357313" y="4171950"/>
          <p14:tracePt t="229206" x="1357313" y="4151313"/>
          <p14:tracePt t="229223" x="1357313" y="4143375"/>
          <p14:tracePt t="229239" x="1357313" y="4137025"/>
          <p14:tracePt t="229256" x="1350963" y="4129088"/>
          <p14:tracePt t="229272" x="1343025" y="4114800"/>
          <p14:tracePt t="229289" x="1343025" y="4108450"/>
          <p14:tracePt t="229306" x="1343025" y="4079875"/>
          <p14:tracePt t="229322" x="1343025" y="4065588"/>
          <p14:tracePt t="229339" x="1343025" y="4037013"/>
          <p14:tracePt t="229356" x="1343025" y="4022725"/>
          <p14:tracePt t="229373" x="1343025" y="4000500"/>
          <p14:tracePt t="229389" x="1343025" y="3979863"/>
          <p14:tracePt t="229406" x="1343025" y="3943350"/>
          <p14:tracePt t="229422" x="1343025" y="3914775"/>
          <p14:tracePt t="229439" x="1343025" y="3894138"/>
          <p14:tracePt t="229456" x="1343025" y="3871913"/>
          <p14:tracePt t="229473" x="1343025" y="3836988"/>
          <p14:tracePt t="229490" x="1343025" y="3794125"/>
          <p14:tracePt t="229506" x="1343025" y="3779838"/>
          <p14:tracePt t="229523" x="1343025" y="3751263"/>
          <p14:tracePt t="229539" x="1343025" y="3743325"/>
          <p14:tracePt t="229577" x="1350963" y="3736975"/>
          <p14:tracePt t="229585" x="1350963" y="3722688"/>
          <p14:tracePt t="229589" x="1350963" y="3708400"/>
          <p14:tracePt t="229606" x="1357313" y="3686175"/>
          <p14:tracePt t="229622" x="1371600" y="3657600"/>
          <p14:tracePt t="229665" x="1371600" y="3636963"/>
          <p14:tracePt t="229674" x="1379538" y="3614738"/>
          <p14:tracePt t="229690" x="1393825" y="3600450"/>
          <p14:tracePt t="229699" x="1400175" y="3594100"/>
          <p14:tracePt t="229706" x="1400175" y="3586163"/>
          <p14:tracePt t="229722" x="1400175" y="3579813"/>
          <p14:tracePt t="229946" x="1400175" y="3594100"/>
          <p14:tracePt t="229953" x="1400175" y="3600450"/>
          <p14:tracePt t="229962" x="1400175" y="3622675"/>
          <p14:tracePt t="229971" x="1400175" y="3629025"/>
          <p14:tracePt t="229972" x="1400175" y="3671888"/>
          <p14:tracePt t="229988" x="1400175" y="3729038"/>
          <p14:tracePt t="230005" x="1400175" y="3771900"/>
          <p14:tracePt t="230021" x="1400175" y="3800475"/>
          <p14:tracePt t="230039" x="1414463" y="3843338"/>
          <p14:tracePt t="230055" x="1414463" y="3871913"/>
          <p14:tracePt t="230072" x="1422400" y="3900488"/>
          <p14:tracePt t="230088" x="1422400" y="3922713"/>
          <p14:tracePt t="230105" x="1422400" y="3937000"/>
          <p14:tracePt t="230122" x="1422400" y="3971925"/>
          <p14:tracePt t="230138" x="1422400" y="4000500"/>
          <p14:tracePt t="230155" x="1422400" y="4037013"/>
          <p14:tracePt t="230171" x="1422400" y="4057650"/>
          <p14:tracePt t="230188" x="1422400" y="4079875"/>
          <p14:tracePt t="230204" x="1422400" y="4114800"/>
          <p14:tracePt t="230222" x="1422400" y="4143375"/>
          <p14:tracePt t="230242" x="1422400" y="4151313"/>
          <p14:tracePt t="230254" x="1422400" y="4171950"/>
          <p14:tracePt t="230272" x="1422400" y="4208463"/>
          <p14:tracePt t="230287" x="1422400" y="4237038"/>
          <p14:tracePt t="230287" x="1422400" y="4257675"/>
          <p14:tracePt t="230306" x="1422400" y="4286250"/>
          <p14:tracePt t="230322" x="1422400" y="4308475"/>
          <p14:tracePt t="230339" x="1422400" y="4322763"/>
          <p14:tracePt t="230354" x="1422400" y="4351338"/>
          <p14:tracePt t="230372" x="1422400" y="4357688"/>
          <p14:tracePt t="230387" x="1422400" y="4371975"/>
          <p14:tracePt t="230405" x="1422400" y="4386263"/>
          <p14:tracePt t="230578" x="1428750" y="4394200"/>
          <p14:tracePt t="230586" x="1443038" y="4394200"/>
          <p14:tracePt t="230591" x="1457325" y="4394200"/>
          <p14:tracePt t="230605" x="1457325" y="4371975"/>
          <p14:tracePt t="230621" x="1457325" y="4357688"/>
          <p14:tracePt t="230638" x="1457325" y="4314825"/>
          <p14:tracePt t="230654" x="1457325" y="4286250"/>
          <p14:tracePt t="230671" x="1457325" y="4243388"/>
          <p14:tracePt t="230688" x="1457325" y="4208463"/>
          <p14:tracePt t="230705" x="1457325" y="4194175"/>
          <p14:tracePt t="230778" x="1465263" y="4186238"/>
          <p14:tracePt t="230786" x="1471613" y="4186238"/>
          <p14:tracePt t="230794" x="1508125" y="4186238"/>
          <p14:tracePt t="230810" x="1536700" y="4186238"/>
          <p14:tracePt t="230814" x="1557338" y="4194175"/>
          <p14:tracePt t="230821" x="1565275" y="4200525"/>
          <p14:tracePt t="230837" x="1585913" y="4237038"/>
          <p14:tracePt t="230854" x="1593850" y="4251325"/>
          <p14:tracePt t="230871" x="1593850" y="4286250"/>
          <p14:tracePt t="230888" x="1593850" y="4322763"/>
          <p14:tracePt t="230904" x="1593850" y="4337050"/>
          <p14:tracePt t="230921" x="1593850" y="4351338"/>
          <p14:tracePt t="230977" x="1593850" y="4357688"/>
          <p14:tracePt t="231010" x="1593850" y="4371975"/>
          <p14:tracePt t="231018" x="1593850" y="4386263"/>
          <p14:tracePt t="231037" x="1593850" y="4394200"/>
          <p14:tracePt t="231038" x="1593850" y="4408488"/>
          <p14:tracePt t="231054" x="1571625" y="4422775"/>
          <p14:tracePt t="231070" x="1565275" y="4429125"/>
          <p14:tracePt t="231105" x="1550988" y="4451350"/>
          <p14:tracePt t="231138" x="1543050" y="4451350"/>
          <p14:tracePt t="231145" x="1536700" y="4457700"/>
          <p14:tracePt t="231154" x="1508125" y="4471988"/>
          <p14:tracePt t="231155" x="1471613" y="4479925"/>
          <p14:tracePt t="231170" x="1450975" y="4486275"/>
          <p14:tracePt t="231188" x="1428750" y="4500563"/>
          <p14:tracePt t="231204" x="1393825" y="4514850"/>
          <p14:tracePt t="231220" x="1385888" y="4514850"/>
          <p14:tracePt t="231266" x="1379538" y="4514850"/>
          <p14:tracePt t="231274" x="1371600" y="4514850"/>
          <p14:tracePt t="231282" x="1357313" y="4514850"/>
          <p14:tracePt t="231290" x="1328738" y="4514850"/>
          <p14:tracePt t="231303" x="1285875" y="4514850"/>
          <p14:tracePt t="231320" x="1265238" y="4514850"/>
          <p14:tracePt t="231337" x="1222375" y="4514850"/>
          <p14:tracePt t="231353" x="1150938" y="4479925"/>
          <p14:tracePt t="231370" x="1114425" y="4457700"/>
          <p14:tracePt t="231386" x="1079500" y="4422775"/>
          <p14:tracePt t="231403" x="1050925" y="4379913"/>
          <p14:tracePt t="231420" x="1036638" y="4357688"/>
          <p14:tracePt t="231436" x="1036638" y="4314825"/>
          <p14:tracePt t="231453" x="1028700" y="4257675"/>
          <p14:tracePt t="231469" x="1014413" y="4208463"/>
          <p14:tracePt t="231486" x="1014413" y="4165600"/>
          <p14:tracePt t="231503" x="1000125" y="4151313"/>
          <p14:tracePt t="231520" x="1000125" y="4114800"/>
          <p14:tracePt t="231536" x="1008063" y="4079875"/>
          <p14:tracePt t="231553" x="1057275" y="4008438"/>
          <p14:tracePt t="231570" x="1071563" y="3971925"/>
          <p14:tracePt t="231586" x="1100138" y="3951288"/>
          <p14:tracePt t="231603" x="1122363" y="3914775"/>
          <p14:tracePt t="231620" x="1128713" y="3908425"/>
          <p14:tracePt t="231658" x="1136650" y="3894138"/>
          <p14:tracePt t="231689" x="1157288" y="3879850"/>
          <p14:tracePt t="231705" x="1171575" y="3871913"/>
          <p14:tracePt t="231714" x="1179513" y="3865563"/>
          <p14:tracePt t="231721" x="1185863" y="3857625"/>
          <p14:tracePt t="231729" x="1208088" y="3857625"/>
          <p14:tracePt t="231737" x="1236663" y="3851275"/>
          <p14:tracePt t="231753" x="1257300" y="3843338"/>
          <p14:tracePt t="231769" x="1265238" y="3843338"/>
          <p14:tracePt t="231786" x="1308100" y="3822700"/>
          <p14:tracePt t="231803" x="1328738" y="3814763"/>
          <p14:tracePt t="231820" x="1343025" y="3814763"/>
          <p14:tracePt t="231836" x="1365250" y="3808413"/>
          <p14:tracePt t="231852" x="1379538" y="3808413"/>
          <p14:tracePt t="231870" x="1385888" y="3800475"/>
          <p14:tracePt t="232025" x="1379538" y="3800475"/>
          <p14:tracePt t="232041" x="1371600" y="3800475"/>
          <p14:tracePt t="232058" x="1365250" y="3800475"/>
          <p14:tracePt t="232074" x="1343025" y="3800475"/>
          <p14:tracePt t="232090" x="1336675" y="3800475"/>
          <p14:tracePt t="232106" x="1328738" y="3800475"/>
          <p14:tracePt t="232122" x="1322388" y="3800475"/>
          <p14:tracePt t="232201" x="1308100" y="3800475"/>
          <p14:tracePt t="232209" x="1300163" y="3800475"/>
          <p14:tracePt t="232273" x="1293813" y="3800475"/>
          <p14:tracePt t="232337" x="1285875" y="3800475"/>
          <p14:tracePt t="232354" x="1271588" y="3800475"/>
          <p14:tracePt t="232362" x="1265238" y="3800475"/>
          <p14:tracePt t="232378" x="1257300" y="3800475"/>
          <p14:tracePt t="232387" x="1250950" y="3800475"/>
          <p14:tracePt t="232388" x="1228725" y="3800475"/>
          <p14:tracePt t="232409" x="1214438" y="3800475"/>
          <p14:tracePt t="232418" x="1185863" y="3800475"/>
          <p14:tracePt t="232435" x="1171575" y="3800475"/>
          <p14:tracePt t="232452" x="1157288" y="3800475"/>
          <p14:tracePt t="232469" x="1150938" y="3800475"/>
          <p14:tracePt t="232506" x="1143000" y="3800475"/>
          <p14:tracePt t="232518" x="1136650" y="3800475"/>
          <p14:tracePt t="232518" x="1122363" y="3800475"/>
          <p14:tracePt t="232594" x="1114425" y="3800475"/>
          <p14:tracePt t="232625" x="1108075" y="3800475"/>
          <p14:tracePt t="232641" x="1100138" y="3800475"/>
          <p14:tracePt t="232642" x="1100138" y="3794125"/>
          <p14:tracePt t="232651" x="1093788" y="3779838"/>
          <p14:tracePt t="232668" x="1071563" y="3751263"/>
          <p14:tracePt t="232685" x="1071563" y="3743325"/>
          <p14:tracePt t="232701" x="1071563" y="3729038"/>
          <p14:tracePt t="232718" x="1065213" y="3694113"/>
          <p14:tracePt t="232735" x="1050925" y="3665538"/>
          <p14:tracePt t="232752" x="1042988" y="3651250"/>
          <p14:tracePt t="232768" x="1042988" y="3622675"/>
          <p14:tracePt t="232785" x="1036638" y="3600450"/>
          <p14:tracePt t="232801" x="1028700" y="3579813"/>
          <p14:tracePt t="232850" x="1028700" y="3571875"/>
          <p14:tracePt t="232881" x="1028700" y="3565525"/>
          <p14:tracePt t="232889" x="1028700" y="3543300"/>
          <p14:tracePt t="232893" x="1028700" y="3536950"/>
          <p14:tracePt t="232902" x="1028700" y="3494088"/>
          <p14:tracePt t="232918" x="1028700" y="3471863"/>
          <p14:tracePt t="232935" x="1028700" y="3443288"/>
          <p14:tracePt t="232950" x="1028700" y="3429000"/>
          <p14:tracePt t="232968" x="1028700" y="3414713"/>
          <p14:tracePt t="232984" x="1028700" y="3394075"/>
          <p14:tracePt t="233001" x="1036638" y="3379788"/>
          <p14:tracePt t="233018" x="1042988" y="3357563"/>
          <p14:tracePt t="233065" x="1042988" y="3351213"/>
          <p14:tracePt t="233079" x="1065213" y="3328988"/>
          <p14:tracePt t="233122" x="1071563" y="3322638"/>
          <p14:tracePt t="233153" x="1079500" y="3322638"/>
          <p14:tracePt t="233162" x="1085850" y="3314700"/>
          <p14:tracePt t="233170" x="1093788" y="3308350"/>
          <p14:tracePt t="233177" x="1100138" y="3308350"/>
          <p14:tracePt t="233183" x="1108075" y="3308350"/>
          <p14:tracePt t="233183" x="1114425" y="3308350"/>
          <p14:tracePt t="233201" x="1128713" y="3308350"/>
          <p14:tracePt t="233217" x="1157288" y="3308350"/>
          <p14:tracePt t="233235" x="1179513" y="3308350"/>
          <p14:tracePt t="233251" x="1214438" y="3300413"/>
          <p14:tracePt t="233268" x="1243013" y="3300413"/>
          <p14:tracePt t="233284" x="1271588" y="3294063"/>
          <p14:tracePt t="233300" x="1314450" y="3294063"/>
          <p14:tracePt t="233317" x="1336675" y="3294063"/>
          <p14:tracePt t="233333" x="1343025" y="3286125"/>
          <p14:tracePt t="235321" x="1336675" y="3286125"/>
          <p14:tracePt t="235329" x="1328738" y="3286125"/>
          <p14:tracePt t="235338" x="1308100" y="3286125"/>
          <p14:tracePt t="235543" x="0" y="0"/>
        </p14:tracePtLst>
        <p14:tracePtLst>
          <p14:tracePt t="324937" x="2365375" y="4500563"/>
          <p14:tracePt t="325121" x="2351088" y="4500563"/>
          <p14:tracePt t="325128" x="2343150" y="4500563"/>
          <p14:tracePt t="325144" x="2336800" y="4500563"/>
          <p14:tracePt t="325161" x="2322513" y="4522788"/>
          <p14:tracePt t="325305" x="2336800" y="4522788"/>
          <p14:tracePt t="325315" x="2365375" y="4522788"/>
          <p14:tracePt t="325321" x="2422525" y="4529138"/>
          <p14:tracePt t="325337" x="2436813" y="4537075"/>
          <p14:tracePt t="325345" x="2479675" y="4551363"/>
          <p14:tracePt t="325353" x="2514600" y="4565650"/>
          <p14:tracePt t="325473" x="2508250" y="4565650"/>
          <p14:tracePt t="325481" x="2451100" y="4565650"/>
          <p14:tracePt t="325490" x="2414588" y="4551363"/>
          <p14:tracePt t="325491" x="2371725" y="4551363"/>
          <p14:tracePt t="325501" x="2357438" y="4543425"/>
          <p14:tracePt t="325518" x="2336800" y="4522788"/>
          <p14:tracePt t="325593" x="2357438" y="4529138"/>
          <p14:tracePt t="325601" x="2400300" y="4529138"/>
          <p14:tracePt t="325608" x="2436813" y="4537075"/>
          <p14:tracePt t="325616" x="2522538" y="4551363"/>
          <p14:tracePt t="325625" x="2636838" y="4586288"/>
          <p14:tracePt t="325634" x="2708275" y="4622800"/>
          <p14:tracePt t="325705" x="2714625" y="4629150"/>
          <p14:tracePt t="325728" x="2700338" y="4629150"/>
          <p14:tracePt t="325737" x="2671763" y="4629150"/>
          <p14:tracePt t="325742" x="2657475" y="4629150"/>
          <p14:tracePt t="325849" x="2651125" y="4637088"/>
          <p14:tracePt t="325857" x="2636838" y="4637088"/>
          <p14:tracePt t="325873" x="2628900" y="4637088"/>
          <p14:tracePt t="325921" x="2614613" y="4651375"/>
          <p14:tracePt t="326062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09677"/>
            <a:ext cx="8281987" cy="707886"/>
          </a:xfrm>
        </p:spPr>
        <p:txBody>
          <a:bodyPr/>
          <a:lstStyle/>
          <a:p>
            <a:r>
              <a:rPr lang="en-AU" dirty="0"/>
              <a:t>Dynamic Scheduling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Example 2:</a:t>
            </a:r>
          </a:p>
          <a:p>
            <a:pPr marL="457200" lvl="1" indent="0">
              <a:buNone/>
            </a:pPr>
            <a:r>
              <a:rPr lang="en-US"/>
              <a:t>fdiv.d f0,f2,f4</a:t>
            </a:r>
          </a:p>
          <a:p>
            <a:pPr marL="457200" lvl="1" indent="0">
              <a:buNone/>
            </a:pPr>
            <a:r>
              <a:rPr lang="en-US"/>
              <a:t>fmul.d f6,f0,f8</a:t>
            </a:r>
          </a:p>
          <a:p>
            <a:pPr marL="457200" lvl="1" indent="0">
              <a:buNone/>
            </a:pPr>
            <a:r>
              <a:rPr lang="en-US"/>
              <a:t>fadd.d f0,f10,f14</a:t>
            </a:r>
          </a:p>
          <a:p>
            <a:pPr marL="457200" lvl="1" indent="0">
              <a:buNone/>
            </a:pPr>
            <a:endParaRPr lang="en-US"/>
          </a:p>
          <a:p>
            <a:pPr marL="741363" lvl="1" indent="-284163"/>
            <a:r>
              <a:rPr lang="en-US"/>
              <a:t>fadd.d is not dependent, but the antidependence makes it impossible to issue earlier without register renaming</a:t>
            </a:r>
            <a:endParaRPr lang="en-US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 rot="5400000">
            <a:off x="7884124" y="944493"/>
            <a:ext cx="2287806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>
                <a:solidFill>
                  <a:srgbClr val="0066FF"/>
                </a:solidFill>
                <a:latin typeface="Arial" charset="0"/>
              </a:rPr>
              <a:t>Dynamic Scheduling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490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9883"/>
    </mc:Choice>
    <mc:Fallback>
      <p:transition spd="slow" advTm="2398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980" x="1185863" y="2157413"/>
          <p14:tracePt t="4996" x="1208088" y="2143125"/>
          <p14:tracePt t="5003" x="1214438" y="2143125"/>
          <p14:tracePt t="5011" x="1228725" y="2136775"/>
          <p14:tracePt t="5132" x="1222375" y="2136775"/>
          <p14:tracePt t="5133" x="1214438" y="2136775"/>
          <p14:tracePt t="5148" x="1193800" y="2136775"/>
          <p14:tracePt t="5156" x="1185863" y="2136775"/>
          <p14:tracePt t="5164" x="1165225" y="2136775"/>
          <p14:tracePt t="5177" x="1157288" y="2143125"/>
          <p14:tracePt t="5251" x="1171575" y="2143125"/>
          <p14:tracePt t="5260" x="1193800" y="2143125"/>
          <p14:tracePt t="5276" x="1200150" y="2143125"/>
          <p14:tracePt t="5284" x="1222375" y="2143125"/>
          <p14:tracePt t="5284" x="1228725" y="2143125"/>
          <p14:tracePt t="5292" x="1265238" y="2136775"/>
          <p14:tracePt t="5308" x="1279525" y="2136775"/>
          <p14:tracePt t="5325" x="1308100" y="2128838"/>
          <p14:tracePt t="5341" x="1336675" y="2128838"/>
          <p14:tracePt t="5359" x="1350963" y="2128838"/>
          <p14:tracePt t="5376" x="1371600" y="2128838"/>
          <p14:tracePt t="5392" x="1393825" y="2128838"/>
          <p14:tracePt t="5409" x="1414463" y="2128838"/>
          <p14:tracePt t="5424" x="1450975" y="2128838"/>
          <p14:tracePt t="5441" x="1471613" y="2122488"/>
          <p14:tracePt t="5459" x="1514475" y="2122488"/>
          <p14:tracePt t="5475" x="1557338" y="2122488"/>
          <p14:tracePt t="5492" x="1593850" y="2122488"/>
          <p14:tracePt t="5508" x="1628775" y="2122488"/>
          <p14:tracePt t="5524" x="1665288" y="2122488"/>
          <p14:tracePt t="5542" x="1679575" y="2122488"/>
          <p14:tracePt t="5558" x="1700213" y="2122488"/>
          <p14:tracePt t="5574" x="1743075" y="2122488"/>
          <p14:tracePt t="5591" x="1779588" y="2122488"/>
          <p14:tracePt t="5608" x="1808163" y="2122488"/>
          <p14:tracePt t="5624" x="1828800" y="2122488"/>
          <p14:tracePt t="5641" x="1857375" y="2122488"/>
          <p14:tracePt t="5657" x="1871663" y="2122488"/>
          <p14:tracePt t="5674" x="1893888" y="2122488"/>
          <p14:tracePt t="5691" x="1914525" y="2122488"/>
          <p14:tracePt t="5708" x="1928813" y="2122488"/>
          <p14:tracePt t="5796" x="1908175" y="2122488"/>
          <p14:tracePt t="5804" x="1900238" y="2122488"/>
          <p14:tracePt t="5813" x="1885950" y="2122488"/>
          <p14:tracePt t="5821" x="1857375" y="2122488"/>
          <p14:tracePt t="5829" x="1808163" y="2122488"/>
          <p14:tracePt t="5845" x="1751013" y="2122488"/>
          <p14:tracePt t="5858" x="1643063" y="2122488"/>
          <p14:tracePt t="5874" x="1565275" y="2100263"/>
          <p14:tracePt t="5893" x="1471613" y="2085975"/>
          <p14:tracePt t="5908" x="1400175" y="2065338"/>
          <p14:tracePt t="5925" x="1328738" y="2065338"/>
          <p14:tracePt t="5941" x="1293813" y="2051050"/>
          <p14:tracePt t="5959" x="1279525" y="2051050"/>
          <p14:tracePt t="6076" x="1293813" y="2043113"/>
          <p14:tracePt t="6084" x="1328738" y="2043113"/>
          <p14:tracePt t="6092" x="1365250" y="2043113"/>
          <p14:tracePt t="6100" x="1385888" y="2043113"/>
          <p14:tracePt t="6107" x="1465263" y="2043113"/>
          <p14:tracePt t="6125" x="1522413" y="2043113"/>
          <p14:tracePt t="6141" x="1608138" y="2043113"/>
          <p14:tracePt t="6158" x="1700213" y="2043113"/>
          <p14:tracePt t="6174" x="1793875" y="2043113"/>
          <p14:tracePt t="6191" x="1871663" y="2043113"/>
          <p14:tracePt t="6208" x="1965325" y="2057400"/>
          <p14:tracePt t="6226" x="2043113" y="2057400"/>
          <p14:tracePt t="6241" x="2085975" y="2057400"/>
          <p14:tracePt t="6258" x="2128838" y="2057400"/>
          <p14:tracePt t="6274" x="2151063" y="2057400"/>
          <p14:tracePt t="6292" x="2185988" y="2057400"/>
          <p14:tracePt t="6307" x="2236788" y="2065338"/>
          <p14:tracePt t="6324" x="2265363" y="2065338"/>
          <p14:tracePt t="6341" x="2300288" y="2065338"/>
          <p14:tracePt t="6358" x="2328863" y="2065338"/>
          <p14:tracePt t="6375" x="2371725" y="2065338"/>
          <p14:tracePt t="6391" x="2422525" y="2065338"/>
          <p14:tracePt t="6408" x="2471738" y="2065338"/>
          <p14:tracePt t="6424" x="2528888" y="2065338"/>
          <p14:tracePt t="6441" x="2571750" y="2065338"/>
          <p14:tracePt t="6457" x="2608263" y="2065338"/>
          <p14:tracePt t="6474" x="2614613" y="2065338"/>
          <p14:tracePt t="6491" x="2622550" y="2065338"/>
          <p14:tracePt t="6507" x="2643188" y="2065338"/>
          <p14:tracePt t="6524" x="2657475" y="2065338"/>
          <p14:tracePt t="6541" x="2679700" y="2065338"/>
          <p14:tracePt t="6558" x="2693988" y="2065338"/>
          <p14:tracePt t="6574" x="2708275" y="2065338"/>
          <p14:tracePt t="6590" x="2722563" y="2065338"/>
          <p14:tracePt t="6607" x="2751138" y="2065338"/>
          <p14:tracePt t="6624" x="2765425" y="2065338"/>
          <p14:tracePt t="6641" x="2794000" y="2065338"/>
          <p14:tracePt t="6657" x="2800350" y="2065338"/>
          <p14:tracePt t="6674" x="2836863" y="2051050"/>
          <p14:tracePt t="6691" x="2843213" y="2043113"/>
          <p14:tracePt t="6707" x="2851150" y="2036763"/>
          <p14:tracePt t="6748" x="2865438" y="2036763"/>
          <p14:tracePt t="6757" x="2886075" y="2028825"/>
          <p14:tracePt t="6781" x="2900363" y="2028825"/>
          <p14:tracePt t="6789" x="2922588" y="2014538"/>
          <p14:tracePt t="6852" x="2928938" y="2014538"/>
          <p14:tracePt t="6884" x="2943225" y="2014538"/>
          <p14:tracePt t="6900" x="2951163" y="2014538"/>
          <p14:tracePt t="6997" x="2957513" y="2014538"/>
          <p14:tracePt t="7205" x="2951163" y="2014538"/>
          <p14:tracePt t="7213" x="2928938" y="2014538"/>
          <p14:tracePt t="7220" x="2908300" y="2022475"/>
          <p14:tracePt t="7223" x="2879725" y="2028825"/>
          <p14:tracePt t="7240" x="2857500" y="2051050"/>
          <p14:tracePt t="7256" x="2828925" y="2057400"/>
          <p14:tracePt t="7273" x="2786063" y="2065338"/>
          <p14:tracePt t="7289" x="2757488" y="2079625"/>
          <p14:tracePt t="7306" x="2736850" y="2079625"/>
          <p14:tracePt t="7323" x="2700338" y="2093913"/>
          <p14:tracePt t="7340" x="2686050" y="2100263"/>
          <p14:tracePt t="7356" x="2651125" y="2100263"/>
          <p14:tracePt t="7374" x="2608263" y="2114550"/>
          <p14:tracePt t="7390" x="2565400" y="2114550"/>
          <p14:tracePt t="7407" x="2528888" y="2114550"/>
          <p14:tracePt t="7423" x="2514600" y="2122488"/>
          <p14:tracePt t="7461" x="2500313" y="2122488"/>
          <p14:tracePt t="7469" x="2493963" y="2122488"/>
          <p14:tracePt t="7477" x="2479675" y="2122488"/>
          <p14:tracePt t="7489" x="2451100" y="2136775"/>
          <p14:tracePt t="7506" x="2436813" y="2136775"/>
          <p14:tracePt t="7523" x="2422525" y="2143125"/>
          <p14:tracePt t="7685" x="2436813" y="2143125"/>
          <p14:tracePt t="7693" x="2457450" y="2143125"/>
          <p14:tracePt t="7701" x="2465388" y="2143125"/>
          <p14:tracePt t="7705" x="2493963" y="2143125"/>
          <p14:tracePt t="7722" x="2522538" y="2136775"/>
          <p14:tracePt t="7738" x="2536825" y="2136775"/>
          <p14:tracePt t="7756" x="2579688" y="2128838"/>
          <p14:tracePt t="7804" x="2600325" y="2128838"/>
          <p14:tracePt t="7812" x="2608263" y="2128838"/>
          <p14:tracePt t="7817" x="2614613" y="2122488"/>
          <p14:tracePt t="7822" x="2628900" y="2114550"/>
          <p14:tracePt t="7839" x="2643188" y="2108200"/>
          <p14:tracePt t="7856" x="2651125" y="2108200"/>
          <p14:tracePt t="7872" x="2657475" y="2108200"/>
          <p14:tracePt t="7889" x="2671763" y="2100263"/>
          <p14:tracePt t="7905" x="2679700" y="2100263"/>
          <p14:tracePt t="7922" x="2693988" y="2100263"/>
          <p14:tracePt t="7938" x="2708275" y="2100263"/>
          <p14:tracePt t="7955" x="2728913" y="2085975"/>
          <p14:tracePt t="7972" x="2765425" y="2079625"/>
          <p14:tracePt t="7989" x="2771775" y="2079625"/>
          <p14:tracePt t="8005" x="2794000" y="2071688"/>
          <p14:tracePt t="8053" x="2808288" y="2065338"/>
          <p14:tracePt t="8061" x="2814638" y="2065338"/>
          <p14:tracePt t="8076" x="2843213" y="2065338"/>
          <p14:tracePt t="8092" x="2851150" y="2065338"/>
          <p14:tracePt t="8101" x="2857500" y="2057400"/>
          <p14:tracePt t="8112" x="2865438" y="2057400"/>
          <p14:tracePt t="8121" x="2886075" y="2043113"/>
          <p14:tracePt t="8138" x="2900363" y="2043113"/>
          <p14:tracePt t="8156" x="2922588" y="2043113"/>
          <p14:tracePt t="8172" x="2928938" y="2036763"/>
          <p14:tracePt t="8212" x="2936875" y="2036763"/>
          <p14:tracePt t="8939" x="2928938" y="2036763"/>
          <p14:tracePt t="8956" x="2922588" y="2036763"/>
          <p14:tracePt t="9100" x="2894013" y="2043113"/>
          <p14:tracePt t="9428" x="2886075" y="2043113"/>
          <p14:tracePt t="9436" x="2879725" y="2043113"/>
          <p14:tracePt t="9443" x="2857500" y="2043113"/>
          <p14:tracePt t="9452" x="2822575" y="2057400"/>
          <p14:tracePt t="9468" x="2808288" y="2065338"/>
          <p14:tracePt t="9485" x="2765425" y="2071688"/>
          <p14:tracePt t="9502" x="2743200" y="2079625"/>
          <p14:tracePt t="9519" x="2686050" y="2093913"/>
          <p14:tracePt t="9535" x="2651125" y="2108200"/>
          <p14:tracePt t="9552" x="2622550" y="2108200"/>
          <p14:tracePt t="9570" x="2586038" y="2108200"/>
          <p14:tracePt t="9586" x="2551113" y="2108200"/>
          <p14:tracePt t="9603" x="2508250" y="2108200"/>
          <p14:tracePt t="9618" x="2471738" y="2108200"/>
          <p14:tracePt t="9636" x="2428875" y="2108200"/>
          <p14:tracePt t="9652" x="2400300" y="2108200"/>
          <p14:tracePt t="9669" x="2386013" y="2100263"/>
          <p14:tracePt t="9686" x="2357438" y="2093913"/>
          <p14:tracePt t="9702" x="2351088" y="2093913"/>
          <p14:tracePt t="9718" x="2322513" y="2093913"/>
          <p14:tracePt t="9735" x="2300288" y="2093913"/>
          <p14:tracePt t="9753" x="2286000" y="2093913"/>
          <p14:tracePt t="9768" x="2271713" y="2093913"/>
          <p14:tracePt t="9786" x="2251075" y="2093913"/>
          <p14:tracePt t="9802" x="2243138" y="2093913"/>
          <p14:tracePt t="9818" x="2236788" y="2093913"/>
          <p14:tracePt t="9834" x="2200275" y="2093913"/>
          <p14:tracePt t="9884" x="2193925" y="2093913"/>
          <p14:tracePt t="9892" x="2185988" y="2093913"/>
          <p14:tracePt t="10300" x="2179638" y="2085975"/>
          <p14:tracePt t="10348" x="2179638" y="2079625"/>
          <p14:tracePt t="10363" x="2179638" y="2071688"/>
          <p14:tracePt t="10460" x="2171700" y="2065338"/>
          <p14:tracePt t="10468" x="2165350" y="2057400"/>
          <p14:tracePt t="10483" x="2157413" y="2057400"/>
          <p14:tracePt t="10587" x="2151063" y="2057400"/>
          <p14:tracePt t="10604" x="2136775" y="2057400"/>
          <p14:tracePt t="10605" x="2128838" y="2057400"/>
          <p14:tracePt t="10617" x="2114550" y="2057400"/>
          <p14:tracePt t="10634" x="2093913" y="2057400"/>
          <p14:tracePt t="10651" x="2079625" y="2057400"/>
          <p14:tracePt t="10667" x="2065338" y="2071688"/>
          <p14:tracePt t="10684" x="2043113" y="2085975"/>
          <p14:tracePt t="10700" x="2014538" y="2108200"/>
          <p14:tracePt t="10718" x="1993900" y="2128838"/>
          <p14:tracePt t="10734" x="1971675" y="2151063"/>
          <p14:tracePt t="10751" x="1943100" y="2179638"/>
          <p14:tracePt t="10766" x="1943100" y="2200275"/>
          <p14:tracePt t="10783" x="1943100" y="2222500"/>
          <p14:tracePt t="10900" x="1943100" y="2228850"/>
          <p14:tracePt t="10908" x="1943100" y="2265363"/>
          <p14:tracePt t="10915" x="1943100" y="2279650"/>
          <p14:tracePt t="10923" x="1943100" y="2322513"/>
          <p14:tracePt t="10933" x="1943100" y="2343150"/>
          <p14:tracePt t="10950" x="1943100" y="2357438"/>
          <p14:tracePt t="11060" x="1928813" y="2365375"/>
          <p14:tracePt t="11068" x="1914525" y="2371725"/>
          <p14:tracePt t="11076" x="1893888" y="2371725"/>
          <p14:tracePt t="11083" x="1879600" y="2371725"/>
          <p14:tracePt t="11100" x="1871663" y="2371725"/>
          <p14:tracePt t="11116" x="1843088" y="2371725"/>
          <p14:tracePt t="11133" x="1814513" y="2371725"/>
          <p14:tracePt t="11150" x="1800225" y="2371725"/>
          <p14:tracePt t="11166" x="1793875" y="2371725"/>
          <p14:tracePt t="11183" x="1765300" y="2371725"/>
          <p14:tracePt t="11200" x="1728788" y="2371725"/>
          <p14:tracePt t="11244" x="1722438" y="2371725"/>
          <p14:tracePt t="11324" x="1714500" y="2379663"/>
          <p14:tracePt t="11356" x="1693863" y="2393950"/>
          <p14:tracePt t="11363" x="1685925" y="2393950"/>
          <p14:tracePt t="11371" x="1679575" y="2393950"/>
          <p14:tracePt t="11378" x="1657350" y="2393950"/>
          <p14:tracePt t="11382" x="1643063" y="2393950"/>
          <p14:tracePt t="11399" x="1636713" y="2393950"/>
          <p14:tracePt t="11444" x="1600200" y="2408238"/>
          <p14:tracePt t="11452" x="1565275" y="2408238"/>
          <p14:tracePt t="11456" x="1550988" y="2408238"/>
          <p14:tracePt t="11466" x="1479550" y="2408238"/>
          <p14:tracePt t="11483" x="1422400" y="2408238"/>
          <p14:tracePt t="11500" x="1385888" y="2408238"/>
          <p14:tracePt t="11516" x="1379538" y="2408238"/>
          <p14:tracePt t="11532" x="1357313" y="2414588"/>
          <p14:tracePt t="11612" x="1400175" y="2414588"/>
          <p14:tracePt t="11619" x="1450975" y="2414588"/>
          <p14:tracePt t="11628" x="1493838" y="2414588"/>
          <p14:tracePt t="11636" x="1579563" y="2414588"/>
          <p14:tracePt t="11649" x="1708150" y="2386013"/>
          <p14:tracePt t="11666" x="1800225" y="2371725"/>
          <p14:tracePt t="11683" x="1922463" y="2365375"/>
          <p14:tracePt t="11699" x="2028825" y="2365375"/>
          <p14:tracePt t="11716" x="2085975" y="2365375"/>
          <p14:tracePt t="11732" x="2128838" y="2357438"/>
          <p14:tracePt t="11749" x="2208213" y="2357438"/>
          <p14:tracePt t="11766" x="2300288" y="2336800"/>
          <p14:tracePt t="11782" x="2357438" y="2322513"/>
          <p14:tracePt t="11799" x="2428875" y="2314575"/>
          <p14:tracePt t="11815" x="2471738" y="2300288"/>
          <p14:tracePt t="11833" x="2508250" y="2286000"/>
          <p14:tracePt t="11848" x="2514600" y="2286000"/>
          <p14:tracePt t="11900" x="2522538" y="2286000"/>
          <p14:tracePt t="11908" x="2543175" y="2286000"/>
          <p14:tracePt t="11916" x="2565400" y="2271713"/>
          <p14:tracePt t="11924" x="2593975" y="2271713"/>
          <p14:tracePt t="11935" x="2636838" y="2265363"/>
          <p14:tracePt t="11948" x="2643188" y="2265363"/>
          <p14:tracePt t="11965" x="2657475" y="2265363"/>
          <p14:tracePt t="11982" x="2665413" y="2257425"/>
          <p14:tracePt t="11999" x="2671763" y="2257425"/>
          <p14:tracePt t="12016" x="2679700" y="2257425"/>
          <p14:tracePt t="12032" x="2700338" y="2257425"/>
          <p14:tracePt t="12049" x="2708275" y="2257425"/>
          <p14:tracePt t="12092" x="2714625" y="2257425"/>
          <p14:tracePt t="12188" x="2728913" y="2257425"/>
          <p14:tracePt t="12188" x="2736850" y="2257425"/>
          <p14:tracePt t="12204" x="2743200" y="2257425"/>
          <p14:tracePt t="12216" x="2751138" y="2257425"/>
          <p14:tracePt t="12220" x="2786063" y="2271713"/>
          <p14:tracePt t="12233" x="2794000" y="2286000"/>
          <p14:tracePt t="12248" x="2828925" y="2322513"/>
          <p14:tracePt t="12265" x="2836863" y="2328863"/>
          <p14:tracePt t="12282" x="2836863" y="2336800"/>
          <p14:tracePt t="12298" x="2843213" y="2365375"/>
          <p14:tracePt t="12315" x="2865438" y="2400300"/>
          <p14:tracePt t="12332" x="2871788" y="2414588"/>
          <p14:tracePt t="12349" x="2871788" y="2443163"/>
          <p14:tracePt t="12365" x="2871788" y="2451100"/>
          <p14:tracePt t="12382" x="2871788" y="2465388"/>
          <p14:tracePt t="12398" x="2843213" y="2493963"/>
          <p14:tracePt t="12415" x="2828925" y="2493963"/>
          <p14:tracePt t="12431" x="2794000" y="2522538"/>
          <p14:tracePt t="12448" x="2765425" y="2536825"/>
          <p14:tracePt t="12464" x="2743200" y="2536825"/>
          <p14:tracePt t="12481" x="2708275" y="2536825"/>
          <p14:tracePt t="12498" x="2686050" y="2536825"/>
          <p14:tracePt t="12514" x="2636838" y="2536825"/>
          <p14:tracePt t="12532" x="2608263" y="2500313"/>
          <p14:tracePt t="12547" x="2593975" y="2471738"/>
          <p14:tracePt t="12565" x="2551113" y="2428875"/>
          <p14:tracePt t="12581" x="2536825" y="2379663"/>
          <p14:tracePt t="12598" x="2514600" y="2343150"/>
          <p14:tracePt t="12615" x="2514600" y="2300288"/>
          <p14:tracePt t="12631" x="2514600" y="2251075"/>
          <p14:tracePt t="12648" x="2514600" y="2200275"/>
          <p14:tracePt t="12665" x="2514600" y="2157413"/>
          <p14:tracePt t="12682" x="2514600" y="2136775"/>
          <p14:tracePt t="12698" x="2508250" y="2122488"/>
          <p14:tracePt t="12714" x="2493963" y="2093913"/>
          <p14:tracePt t="12731" x="2443163" y="2071688"/>
          <p14:tracePt t="12748" x="2371725" y="2071688"/>
          <p14:tracePt t="12765" x="2200275" y="2051050"/>
          <p14:tracePt t="12781" x="2057400" y="2036763"/>
          <p14:tracePt t="12798" x="1993900" y="2036763"/>
          <p14:tracePt t="12814" x="1951038" y="2028825"/>
          <p14:tracePt t="12831" x="1908175" y="2014538"/>
          <p14:tracePt t="12848" x="1871663" y="2014538"/>
          <p14:tracePt t="12865" x="1828800" y="2014538"/>
          <p14:tracePt t="12881" x="1779588" y="2000250"/>
          <p14:tracePt t="12898" x="1765300" y="1993900"/>
          <p14:tracePt t="12915" x="1751013" y="1993900"/>
          <p14:tracePt t="12930" x="1743075" y="1993900"/>
          <p14:tracePt t="13028" x="1743075" y="1979613"/>
          <p14:tracePt t="13035" x="1779588" y="1971675"/>
          <p14:tracePt t="13043" x="1793875" y="1971675"/>
          <p14:tracePt t="13049" x="1871663" y="1971675"/>
          <p14:tracePt t="13063" x="1936750" y="1971675"/>
          <p14:tracePt t="13080" x="2022475" y="1971675"/>
          <p14:tracePt t="13098" x="2079625" y="1971675"/>
          <p14:tracePt t="13114" x="2143125" y="1971675"/>
          <p14:tracePt t="13131" x="2171700" y="1971675"/>
          <p14:tracePt t="13147" x="2228850" y="1979613"/>
          <p14:tracePt t="13164" x="2243138" y="1979613"/>
          <p14:tracePt t="13181" x="2265363" y="1979613"/>
          <p14:tracePt t="13197" x="2279650" y="1979613"/>
          <p14:tracePt t="13214" x="2286000" y="1979613"/>
          <p14:tracePt t="13230" x="2308225" y="1979613"/>
          <p14:tracePt t="13247" x="2314575" y="1979613"/>
          <p14:tracePt t="13292" x="2322513" y="1979613"/>
          <p14:tracePt t="13300" x="2328863" y="1979613"/>
          <p14:tracePt t="13308" x="2343150" y="1979613"/>
          <p14:tracePt t="13403" x="2351088" y="1979613"/>
          <p14:tracePt t="13548" x="2351088" y="1993900"/>
          <p14:tracePt t="13561" x="2328863" y="2000250"/>
          <p14:tracePt t="13564" x="2314575" y="2000250"/>
          <p14:tracePt t="13566" x="2279650" y="2008188"/>
          <p14:tracePt t="13580" x="2265363" y="2008188"/>
          <p14:tracePt t="13596" x="2236788" y="2014538"/>
          <p14:tracePt t="13613" x="2228850" y="2014538"/>
          <p14:tracePt t="13630" x="2193925" y="2036763"/>
          <p14:tracePt t="13647" x="2165350" y="2043113"/>
          <p14:tracePt t="13663" x="2136775" y="2051050"/>
          <p14:tracePt t="13680" x="2122488" y="2051050"/>
          <p14:tracePt t="13771" x="2114550" y="2051050"/>
          <p14:tracePt t="13779" x="2122488" y="2028825"/>
          <p14:tracePt t="13787" x="2179638" y="2028825"/>
          <p14:tracePt t="13796" x="2271713" y="2022475"/>
          <p14:tracePt t="13813" x="2365375" y="2014538"/>
          <p14:tracePt t="13830" x="2400300" y="2014538"/>
          <p14:tracePt t="13846" x="2408238" y="2014538"/>
          <p14:tracePt t="13923" x="2400300" y="2014538"/>
          <p14:tracePt t="13934" x="2371725" y="2014538"/>
          <p14:tracePt t="13940" x="2351088" y="2014538"/>
          <p14:tracePt t="13946" x="2308225" y="2014538"/>
          <p14:tracePt t="13963" x="2236788" y="2014538"/>
          <p14:tracePt t="13980" x="2222500" y="2014538"/>
          <p14:tracePt t="13996" x="2214563" y="2014538"/>
          <p14:tracePt t="14155" x="2228850" y="2014538"/>
          <p14:tracePt t="14164" x="2286000" y="2014538"/>
          <p14:tracePt t="14166" x="2322513" y="2014538"/>
          <p14:tracePt t="14179" x="2386013" y="2014538"/>
          <p14:tracePt t="14195" x="2451100" y="2014538"/>
          <p14:tracePt t="14213" x="2471738" y="2028825"/>
          <p14:tracePt t="14229" x="2486025" y="2028825"/>
          <p14:tracePt t="14245" x="2493963" y="2028825"/>
          <p14:tracePt t="14261" x="2508250" y="2028825"/>
          <p14:tracePt t="14279" x="2536825" y="2036763"/>
          <p14:tracePt t="14295" x="2551113" y="2043113"/>
          <p14:tracePt t="14312" x="2557463" y="2051050"/>
          <p14:tracePt t="14329" x="2565400" y="2051050"/>
          <p14:tracePt t="14345" x="2571750" y="2057400"/>
          <p14:tracePt t="14362" x="2579688" y="2065338"/>
          <p14:tracePt t="14379" x="2586038" y="2100263"/>
          <p14:tracePt t="14379" x="2586038" y="2108200"/>
          <p14:tracePt t="14396" x="2586038" y="2151063"/>
          <p14:tracePt t="14412" x="2586038" y="2165350"/>
          <p14:tracePt t="14429" x="2586038" y="2193925"/>
          <p14:tracePt t="14444" x="2586038" y="2222500"/>
          <p14:tracePt t="14462" x="2593975" y="2236788"/>
          <p14:tracePt t="14478" x="2593975" y="2243138"/>
          <p14:tracePt t="14495" x="2593975" y="2265363"/>
          <p14:tracePt t="14511" x="2608263" y="2286000"/>
          <p14:tracePt t="14528" x="2608263" y="2293938"/>
          <p14:tracePt t="14546" x="2614613" y="2314575"/>
          <p14:tracePt t="14587" x="2614613" y="2328863"/>
          <p14:tracePt t="14595" x="2614613" y="2343150"/>
          <p14:tracePt t="14603" x="2622550" y="2365375"/>
          <p14:tracePt t="14635" x="2628900" y="2371725"/>
          <p14:tracePt t="14643" x="2643188" y="2386013"/>
          <p14:tracePt t="14646" x="2651125" y="2386013"/>
          <p14:tracePt t="14692" x="2657475" y="2393950"/>
          <p14:tracePt t="14708" x="2665413" y="2393950"/>
          <p14:tracePt t="14724" x="2679700" y="2393950"/>
          <p14:tracePt t="14732" x="2686050" y="2400300"/>
          <p14:tracePt t="14739" x="2693988" y="2408238"/>
          <p14:tracePt t="14756" x="2708275" y="2408238"/>
          <p14:tracePt t="14763" x="2736850" y="2414588"/>
          <p14:tracePt t="14778" x="2743200" y="2422525"/>
          <p14:tracePt t="14795" x="2757488" y="2428875"/>
          <p14:tracePt t="14795" x="2771775" y="2443163"/>
          <p14:tracePt t="14828" x="2779713" y="2443163"/>
          <p14:tracePt t="14828" x="2800350" y="2443163"/>
          <p14:tracePt t="14845" x="2814638" y="2443163"/>
          <p14:tracePt t="14861" x="2843213" y="2443163"/>
          <p14:tracePt t="14879" x="2857500" y="2451100"/>
          <p14:tracePt t="14895" x="2894013" y="2457450"/>
          <p14:tracePt t="14912" x="2914650" y="2465388"/>
          <p14:tracePt t="14928" x="2928938" y="2465388"/>
          <p14:tracePt t="14945" x="2965450" y="2465388"/>
          <p14:tracePt t="14961" x="2979738" y="2465388"/>
          <p14:tracePt t="14977" x="3000375" y="2465388"/>
          <p14:tracePt t="14995" x="3008313" y="2457450"/>
          <p14:tracePt t="15011" x="3028950" y="2451100"/>
          <p14:tracePt t="15028" x="3036888" y="2443163"/>
          <p14:tracePt t="15068" x="3057525" y="2414588"/>
          <p14:tracePt t="15076" x="3086100" y="2386013"/>
          <p14:tracePt t="15094" x="3094038" y="2379663"/>
          <p14:tracePt t="15094" x="3100388" y="2371725"/>
          <p14:tracePt t="15148" x="3108325" y="2357438"/>
          <p14:tracePt t="15164" x="3108325" y="2351088"/>
          <p14:tracePt t="15195" x="3114675" y="2343150"/>
          <p14:tracePt t="15195" x="3122613" y="2336800"/>
          <p14:tracePt t="15396" x="3122613" y="2328863"/>
          <p14:tracePt t="15740" x="3114675" y="2328863"/>
          <p14:tracePt t="15748" x="3100388" y="2328863"/>
          <p14:tracePt t="15788" x="3094038" y="2328863"/>
          <p14:tracePt t="15804" x="3086100" y="2328863"/>
          <p14:tracePt t="15900" x="3079750" y="2328863"/>
          <p14:tracePt t="16020" x="3065463" y="2328863"/>
          <p14:tracePt t="16028" x="3043238" y="2328863"/>
          <p14:tracePt t="16044" x="3028950" y="2343150"/>
          <p14:tracePt t="16059" x="2994025" y="2365375"/>
          <p14:tracePt t="16060" x="2971800" y="2365375"/>
          <p14:tracePt t="16076" x="2951163" y="2371725"/>
          <p14:tracePt t="16092" x="2914650" y="2400300"/>
          <p14:tracePt t="16109" x="2894013" y="2408238"/>
          <p14:tracePt t="16126" x="2879725" y="2414588"/>
          <p14:tracePt t="16144" x="2836863" y="2436813"/>
          <p14:tracePt t="16159" x="2808288" y="2436813"/>
          <p14:tracePt t="16176" x="2779713" y="2457450"/>
          <p14:tracePt t="16192" x="2765425" y="2471738"/>
          <p14:tracePt t="16209" x="2743200" y="2486025"/>
          <p14:tracePt t="16225" x="2722563" y="2486025"/>
          <p14:tracePt t="16243" x="2700338" y="2500313"/>
          <p14:tracePt t="16260" x="2665413" y="2514600"/>
          <p14:tracePt t="16276" x="2643188" y="2514600"/>
          <p14:tracePt t="16293" x="2608263" y="2522538"/>
          <p14:tracePt t="16309" x="2579688" y="2528888"/>
          <p14:tracePt t="16326" x="2557463" y="2528888"/>
          <p14:tracePt t="16343" x="2508250" y="2551113"/>
          <p14:tracePt t="16360" x="2465388" y="2557463"/>
          <p14:tracePt t="16376" x="2457450" y="2557463"/>
          <p14:tracePt t="16393" x="2436813" y="2565400"/>
          <p14:tracePt t="16409" x="2386013" y="2579688"/>
          <p14:tracePt t="16425" x="2336800" y="2579688"/>
          <p14:tracePt t="16443" x="2286000" y="2579688"/>
          <p14:tracePt t="16458" x="2257425" y="2579688"/>
          <p14:tracePt t="16476" x="2243138" y="2579688"/>
          <p14:tracePt t="16492" x="2228850" y="2579688"/>
          <p14:tracePt t="16509" x="2222500" y="2579688"/>
          <p14:tracePt t="16564" x="2214563" y="2579688"/>
          <p14:tracePt t="16595" x="2208213" y="2579688"/>
          <p14:tracePt t="16603" x="2200275" y="2579688"/>
          <p14:tracePt t="16611" x="2193925" y="2579688"/>
          <p14:tracePt t="16614" x="2171700" y="2557463"/>
          <p14:tracePt t="16644" x="2165350" y="2551113"/>
          <p14:tracePt t="16659" x="2157413" y="2528888"/>
          <p14:tracePt t="16660" x="2143125" y="2500313"/>
          <p14:tracePt t="16676" x="2143125" y="2479675"/>
          <p14:tracePt t="16693" x="2136775" y="2451100"/>
          <p14:tracePt t="16709" x="2136775" y="2422525"/>
          <p14:tracePt t="16725" x="2136775" y="2400300"/>
          <p14:tracePt t="16741" x="2136775" y="2379663"/>
          <p14:tracePt t="16758" x="2136775" y="2357438"/>
          <p14:tracePt t="16774" x="2143125" y="2343150"/>
          <p14:tracePt t="16792" x="2143125" y="2322513"/>
          <p14:tracePt t="16809" x="2151063" y="2314575"/>
          <p14:tracePt t="16843" x="2151063" y="2308225"/>
          <p14:tracePt t="16892" x="2151063" y="2286000"/>
          <p14:tracePt t="16908" x="2151063" y="2279650"/>
          <p14:tracePt t="16916" x="2157413" y="2271713"/>
          <p14:tracePt t="16947" x="2157413" y="2265363"/>
          <p14:tracePt t="16955" x="2165350" y="2257425"/>
          <p14:tracePt t="16963" x="2171700" y="2251075"/>
          <p14:tracePt t="16971" x="2179638" y="2243138"/>
          <p14:tracePt t="16985" x="2185988" y="2236788"/>
          <p14:tracePt t="16991" x="2200275" y="2222500"/>
          <p14:tracePt t="17008" x="2236788" y="2208213"/>
          <p14:tracePt t="17025" x="2257425" y="2200275"/>
          <p14:tracePt t="17042" x="2279650" y="2200275"/>
          <p14:tracePt t="17058" x="2293938" y="2200275"/>
          <p14:tracePt t="17075" x="2300288" y="2200275"/>
          <p14:tracePt t="17156" x="2314575" y="2200275"/>
          <p14:tracePt t="17164" x="2322513" y="2200275"/>
          <p14:tracePt t="17164" x="2328863" y="2200275"/>
          <p14:tracePt t="17180" x="2351088" y="2200275"/>
          <p14:tracePt t="17188" x="2365375" y="2208213"/>
          <p14:tracePt t="17204" x="2371725" y="2214563"/>
          <p14:tracePt t="17208" x="2379663" y="2228850"/>
          <p14:tracePt t="17224" x="2393950" y="2251075"/>
          <p14:tracePt t="17241" x="2393950" y="2257425"/>
          <p14:tracePt t="17258" x="2408238" y="2271713"/>
          <p14:tracePt t="17291" x="2408238" y="2279650"/>
          <p14:tracePt t="17308" x="2408238" y="2286000"/>
          <p14:tracePt t="17364" x="2414588" y="2293938"/>
          <p14:tracePt t="17419" x="2414588" y="2308225"/>
          <p14:tracePt t="17571" x="2422525" y="2314575"/>
          <p14:tracePt t="17956" x="2422525" y="2322513"/>
          <p14:tracePt t="17978" x="2422525" y="2328863"/>
          <p14:tracePt t="17996" x="2422525" y="2343150"/>
          <p14:tracePt t="18027" x="2422525" y="2351088"/>
          <p14:tracePt t="18035" x="2422525" y="2357438"/>
          <p14:tracePt t="18067" x="2422525" y="2371725"/>
          <p14:tracePt t="18084" x="2422525" y="2386013"/>
          <p14:tracePt t="18116" x="2422525" y="2393950"/>
          <p14:tracePt t="18124" x="2422525" y="2400300"/>
          <p14:tracePt t="18132" x="2422525" y="2422525"/>
          <p14:tracePt t="18140" x="2422525" y="2443163"/>
          <p14:tracePt t="18156" x="2400300" y="2493963"/>
          <p14:tracePt t="18173" x="2393950" y="2514600"/>
          <p14:tracePt t="18190" x="2386013" y="2551113"/>
          <p14:tracePt t="18207" x="2365375" y="2579688"/>
          <p14:tracePt t="18223" x="2357438" y="2593975"/>
          <p14:tracePt t="18240" x="2351088" y="2614613"/>
          <p14:tracePt t="18276" x="2343150" y="2622550"/>
          <p14:tracePt t="18284" x="2314575" y="2643188"/>
          <p14:tracePt t="18289" x="2308225" y="2651125"/>
          <p14:tracePt t="18306" x="2286000" y="2671763"/>
          <p14:tracePt t="18323" x="2228850" y="2708275"/>
          <p14:tracePt t="18339" x="2171700" y="2743200"/>
          <p14:tracePt t="18356" x="2128838" y="2751138"/>
          <p14:tracePt t="18373" x="2079625" y="2779713"/>
          <p14:tracePt t="18389" x="2043113" y="2794000"/>
          <p14:tracePt t="18407" x="2014538" y="2800350"/>
          <p14:tracePt t="18452" x="2008188" y="2800350"/>
          <p14:tracePt t="18460" x="2000250" y="2808288"/>
          <p14:tracePt t="18468" x="1993900" y="2808288"/>
          <p14:tracePt t="18472" x="1957388" y="2808288"/>
          <p14:tracePt t="18489" x="1865313" y="2808288"/>
          <p14:tracePt t="18506" x="1785938" y="2808288"/>
          <p14:tracePt t="18522" x="1736725" y="2808288"/>
          <p14:tracePt t="18539" x="1636713" y="2836863"/>
          <p14:tracePt t="18557" x="1600200" y="2843213"/>
          <p14:tracePt t="18573" x="1579563" y="2843213"/>
          <p14:tracePt t="18590" x="1557338" y="2843213"/>
          <p14:tracePt t="18606" x="1543050" y="2851150"/>
          <p14:tracePt t="18700" x="1557338" y="2851150"/>
          <p14:tracePt t="18708" x="1593850" y="2851150"/>
          <p14:tracePt t="18716" x="1614488" y="2851150"/>
          <p14:tracePt t="18724" x="1679575" y="2851150"/>
          <p14:tracePt t="18739" x="1785938" y="2851150"/>
          <p14:tracePt t="18756" x="1843088" y="2851150"/>
          <p14:tracePt t="18772" x="1893888" y="2851150"/>
          <p14:tracePt t="18788" x="1971675" y="2851150"/>
          <p14:tracePt t="18806" x="2028825" y="2851150"/>
          <p14:tracePt t="18823" x="2057400" y="2851150"/>
          <p14:tracePt t="18839" x="2114550" y="2851150"/>
          <p14:tracePt t="18858" x="2143125" y="2851150"/>
          <p14:tracePt t="18872" x="2179638" y="2851150"/>
          <p14:tracePt t="18889" x="2200275" y="2851150"/>
          <p14:tracePt t="18905" x="2236788" y="2871788"/>
          <p14:tracePt t="18923" x="2257425" y="2871788"/>
          <p14:tracePt t="18938" x="2271713" y="2879725"/>
          <p14:tracePt t="18956" x="2279650" y="2879725"/>
          <p14:tracePt t="19068" x="2293938" y="2879725"/>
          <p14:tracePt t="19124" x="2300288" y="2879725"/>
          <p14:tracePt t="19164" x="2308225" y="2879725"/>
          <p14:tracePt t="19196" x="2314575" y="2879725"/>
          <p14:tracePt t="19204" x="2336800" y="2879725"/>
          <p14:tracePt t="19222" x="2357438" y="2871788"/>
          <p14:tracePt t="19223" x="2400300" y="2857500"/>
          <p14:tracePt t="19238" x="2428875" y="2851150"/>
          <p14:tracePt t="19255" x="2443163" y="2851150"/>
          <p14:tracePt t="19272" x="2479675" y="2851150"/>
          <p14:tracePt t="19289" x="2500313" y="2851150"/>
          <p14:tracePt t="19305" x="2514600" y="2851150"/>
          <p14:tracePt t="19321" x="2522538" y="2851150"/>
          <p14:tracePt t="19372" x="2528888" y="2851150"/>
          <p14:tracePt t="19380" x="2536825" y="2851150"/>
          <p14:tracePt t="19388" x="2543175" y="2851150"/>
          <p14:tracePt t="19444" x="2557463" y="2843213"/>
          <p14:tracePt t="19476" x="2565400" y="2836863"/>
          <p14:tracePt t="19587" x="2593975" y="2828925"/>
          <p14:tracePt t="19604" x="2600325" y="2828925"/>
          <p14:tracePt t="19612" x="2622550" y="2828925"/>
          <p14:tracePt t="19628" x="2643188" y="2814638"/>
          <p14:tracePt t="19659" x="2657475" y="2814638"/>
          <p14:tracePt t="19675" x="2665413" y="2814638"/>
          <p14:tracePt t="19708" x="2679700" y="2808288"/>
          <p14:tracePt t="19723" x="2693988" y="2808288"/>
          <p14:tracePt t="19740" x="2708275" y="2808288"/>
          <p14:tracePt t="19755" x="2714625" y="2808288"/>
          <p14:tracePt t="19972" x="2722563" y="2808288"/>
          <p14:tracePt t="19980" x="2736850" y="2808288"/>
          <p14:tracePt t="20060" x="2743200" y="2808288"/>
          <p14:tracePt t="20244" x="2751138" y="2808288"/>
          <p14:tracePt t="20276" x="2757488" y="2808288"/>
          <p14:tracePt t="20290" x="2771775" y="2808288"/>
          <p14:tracePt t="20332" x="2779713" y="2808288"/>
          <p14:tracePt t="20339" x="2786063" y="2808288"/>
          <p14:tracePt t="20387" x="2794000" y="2808288"/>
          <p14:tracePt t="20403" x="2822575" y="2808288"/>
          <p14:tracePt t="20412" x="2828925" y="2808288"/>
          <p14:tracePt t="20420" x="2836863" y="2808288"/>
          <p14:tracePt t="20428" x="2851150" y="2808288"/>
          <p14:tracePt t="20468" x="2857500" y="2808288"/>
          <p14:tracePt t="20475" x="2865438" y="2808288"/>
          <p14:tracePt t="20547" x="2871788" y="2808288"/>
          <p14:tracePt t="20555" x="2879725" y="2814638"/>
          <p14:tracePt t="20564" x="2886075" y="2822575"/>
          <p14:tracePt t="20627" x="2894013" y="2828925"/>
          <p14:tracePt t="20644" x="2894013" y="2836863"/>
          <p14:tracePt t="20651" x="2894013" y="2857500"/>
          <p14:tracePt t="20659" x="2894013" y="2871788"/>
          <p14:tracePt t="20669" x="2894013" y="2879725"/>
          <p14:tracePt t="20708" x="2894013" y="2886075"/>
          <p14:tracePt t="20716" x="2886075" y="2894013"/>
          <p14:tracePt t="20755" x="2879725" y="2900363"/>
          <p14:tracePt t="20796" x="2871788" y="2900363"/>
          <p14:tracePt t="20812" x="2865438" y="2900363"/>
          <p14:tracePt t="21229" x="2871788" y="2900363"/>
          <p14:tracePt t="21237" x="2886075" y="2900363"/>
          <p14:tracePt t="21245" x="2900363" y="2900363"/>
          <p14:tracePt t="21253" x="2922588" y="2900363"/>
          <p14:tracePt t="21270" x="2936875" y="2900363"/>
          <p14:tracePt t="21285" x="2951163" y="2900363"/>
          <p14:tracePt t="21302" x="2965450" y="2900363"/>
          <p14:tracePt t="21318" x="2979738" y="2900363"/>
          <p14:tracePt t="21336" x="3008313" y="2900363"/>
          <p14:tracePt t="21351" x="3022600" y="2900363"/>
          <p14:tracePt t="21395" x="3036888" y="2900363"/>
          <p14:tracePt t="21413" x="3043238" y="2900363"/>
          <p14:tracePt t="21445" x="3051175" y="2900363"/>
          <p14:tracePt t="21452" x="3057525" y="2900363"/>
          <p14:tracePt t="21469" x="3071813" y="2900363"/>
          <p14:tracePt t="21478" x="3079750" y="2900363"/>
          <p14:tracePt t="21485" x="3086100" y="2900363"/>
          <p14:tracePt t="21502" x="3094038" y="2900363"/>
          <p14:tracePt t="21519" x="3114675" y="2900363"/>
          <p14:tracePt t="21565" x="3122613" y="2900363"/>
          <p14:tracePt t="21573" x="3128963" y="2900363"/>
          <p14:tracePt t="21581" x="3151188" y="2900363"/>
          <p14:tracePt t="21589" x="3157538" y="2900363"/>
          <p14:tracePt t="21757" x="3165475" y="2900363"/>
          <p14:tracePt t="21772" x="3179763" y="2908300"/>
          <p14:tracePt t="21775" x="3186113" y="2908300"/>
          <p14:tracePt t="21812" x="3194050" y="2908300"/>
          <p14:tracePt t="21853" x="3200400" y="2914650"/>
          <p14:tracePt t="21860" x="3208338" y="2914650"/>
          <p14:tracePt t="21868" x="3214688" y="2922588"/>
          <p14:tracePt t="21876" x="3228975" y="2922588"/>
          <p14:tracePt t="21886" x="3251200" y="2928938"/>
          <p14:tracePt t="22029" x="3251200" y="2936875"/>
          <p14:tracePt t="22035" x="3228975" y="2936875"/>
          <p14:tracePt t="22039" x="3208338" y="2936875"/>
          <p14:tracePt t="22052" x="3114675" y="2936875"/>
          <p14:tracePt t="22069" x="3086100" y="2936875"/>
          <p14:tracePt t="22085" x="3014663" y="2928938"/>
          <p14:tracePt t="22101" x="2994025" y="2914650"/>
          <p14:tracePt t="22118" x="2928938" y="2900363"/>
          <p14:tracePt t="22135" x="2886075" y="2900363"/>
          <p14:tracePt t="22153" x="2828925" y="2900363"/>
          <p14:tracePt t="22168" x="2786063" y="2900363"/>
          <p14:tracePt t="22185" x="2771775" y="2900363"/>
          <p14:tracePt t="22201" x="2736850" y="2900363"/>
          <p14:tracePt t="22218" x="2708275" y="2900363"/>
          <p14:tracePt t="22234" x="2651125" y="2900363"/>
          <p14:tracePt t="22251" x="2608263" y="2908300"/>
          <p14:tracePt t="22251" x="2565400" y="2908300"/>
          <p14:tracePt t="22269" x="2500313" y="2922588"/>
          <p14:tracePt t="22285" x="2436813" y="2936875"/>
          <p14:tracePt t="22302" x="2386013" y="2957513"/>
          <p14:tracePt t="22317" x="2328863" y="2965450"/>
          <p14:tracePt t="22336" x="2293938" y="2986088"/>
          <p14:tracePt t="22352" x="2271713" y="2994025"/>
          <p14:tracePt t="22368" x="2251075" y="2994025"/>
          <p14:tracePt t="22384" x="2236788" y="2994025"/>
          <p14:tracePt t="22401" x="2228850" y="3000375"/>
          <p14:tracePt t="22418" x="2222500" y="3000375"/>
          <p14:tracePt t="22435" x="2214563" y="3000375"/>
          <p14:tracePt t="22451" x="2179638" y="3000375"/>
          <p14:tracePt t="22467" x="2171700" y="3000375"/>
          <p14:tracePt t="22484" x="2157413" y="3000375"/>
          <p14:tracePt t="22501" x="2122488" y="2994025"/>
          <p14:tracePt t="22517" x="2114550" y="2957513"/>
          <p14:tracePt t="22534" x="2108200" y="2922588"/>
          <p14:tracePt t="22551" x="2085975" y="2886075"/>
          <p14:tracePt t="22568" x="2085975" y="2865438"/>
          <p14:tracePt t="22584" x="2085975" y="2828925"/>
          <p14:tracePt t="22602" x="2085975" y="2814638"/>
          <p14:tracePt t="22617" x="2085975" y="2808288"/>
          <p14:tracePt t="22635" x="2085975" y="2794000"/>
          <p14:tracePt t="22651" x="2079625" y="2779713"/>
          <p14:tracePt t="22668" x="2079625" y="2757488"/>
          <p14:tracePt t="22684" x="2079625" y="2728913"/>
          <p14:tracePt t="22701" x="2093913" y="2700338"/>
          <p14:tracePt t="22717" x="2100263" y="2693988"/>
          <p14:tracePt t="22765" x="2108200" y="2665413"/>
          <p14:tracePt t="22797" x="2122488" y="2651125"/>
          <p14:tracePt t="22805" x="2143125" y="2622550"/>
          <p14:tracePt t="22829" x="2151063" y="2614613"/>
          <p14:tracePt t="22860" x="2157413" y="2614613"/>
          <p14:tracePt t="22868" x="2165350" y="2608263"/>
          <p14:tracePt t="22869" x="2179638" y="2600325"/>
          <p14:tracePt t="22888" x="2200275" y="2600325"/>
          <p14:tracePt t="22900" x="2236788" y="2586038"/>
          <p14:tracePt t="22917" x="2257425" y="2579688"/>
          <p14:tracePt t="22934" x="2293938" y="2579688"/>
          <p14:tracePt t="22951" x="2314575" y="2579688"/>
          <p14:tracePt t="22968" x="2328863" y="2579688"/>
          <p14:tracePt t="22984" x="2336800" y="2579688"/>
          <p14:tracePt t="23000" x="2357438" y="2579688"/>
          <p14:tracePt t="23017" x="2365375" y="2579688"/>
          <p14:tracePt t="23061" x="2371725" y="2579688"/>
          <p14:tracePt t="23108" x="2400300" y="2579688"/>
          <p14:tracePt t="23124" x="2408238" y="2586038"/>
          <p14:tracePt t="23164" x="2408238" y="2593975"/>
          <p14:tracePt t="23172" x="2414588" y="2608263"/>
          <p14:tracePt t="23180" x="2414588" y="2614613"/>
          <p14:tracePt t="23186" x="2414588" y="2622550"/>
          <p14:tracePt t="23199" x="2428875" y="2636838"/>
          <p14:tracePt t="23216" x="2436813" y="2643188"/>
          <p14:tracePt t="23233" x="2443163" y="2657475"/>
          <p14:tracePt t="23269" x="2451100" y="2665413"/>
          <p14:tracePt t="23269" x="2457450" y="2686050"/>
          <p14:tracePt t="23285" x="2479675" y="2700338"/>
          <p14:tracePt t="23300" x="2493963" y="2728913"/>
          <p14:tracePt t="23317" x="2493963" y="2736850"/>
          <p14:tracePt t="23334" x="2500313" y="2743200"/>
          <p14:tracePt t="23373" x="2500313" y="2751138"/>
          <p14:tracePt t="23373" x="2500313" y="2765425"/>
          <p14:tracePt t="23383" x="2500313" y="2771775"/>
          <p14:tracePt t="23400" x="2500313" y="2786063"/>
          <p14:tracePt t="23417" x="2500313" y="2800350"/>
          <p14:tracePt t="23433" x="2493963" y="2814638"/>
          <p14:tracePt t="23450" x="2479675" y="2814638"/>
          <p14:tracePt t="23466" x="2443163" y="2822575"/>
          <p14:tracePt t="23483" x="2428875" y="2828925"/>
          <p14:tracePt t="23499" x="2414588" y="2828925"/>
          <p14:tracePt t="23517" x="2408238" y="2828925"/>
          <p14:tracePt t="23565" x="2393950" y="2851150"/>
          <p14:tracePt t="23580" x="2379663" y="2851150"/>
          <p14:tracePt t="23588" x="2357438" y="2851150"/>
          <p14:tracePt t="23593" x="2351088" y="2851150"/>
          <p14:tracePt t="23599" x="2322513" y="2851150"/>
          <p14:tracePt t="23616" x="2300288" y="2851150"/>
          <p14:tracePt t="23634" x="2286000" y="2851150"/>
          <p14:tracePt t="23649" x="2257425" y="2851150"/>
          <p14:tracePt t="23666" x="2236788" y="2851150"/>
          <p14:tracePt t="23682" x="2222500" y="2851150"/>
          <p14:tracePt t="23699" x="2208213" y="2843213"/>
          <p14:tracePt t="23699" x="2200275" y="2843213"/>
          <p14:tracePt t="23733" x="2171700" y="2843213"/>
          <p14:tracePt t="23734" x="2157413" y="2828925"/>
          <p14:tracePt t="23781" x="2143125" y="2828925"/>
          <p14:tracePt t="23788" x="2136775" y="2828925"/>
          <p14:tracePt t="23796" x="2128838" y="2828925"/>
          <p14:tracePt t="23815" x="2122488" y="2828925"/>
          <p14:tracePt t="23816" x="2093913" y="2822575"/>
          <p14:tracePt t="23833" x="2085975" y="2814638"/>
          <p14:tracePt t="23869" x="2079625" y="2814638"/>
          <p14:tracePt t="23877" x="2065338" y="2808288"/>
          <p14:tracePt t="23891" x="2057400" y="2808288"/>
          <p14:tracePt t="23899" x="2051050" y="2808288"/>
          <p14:tracePt t="23916" x="2036763" y="2794000"/>
          <p14:tracePt t="23933" x="2036763" y="2779713"/>
          <p14:tracePt t="23948" x="2022475" y="2743200"/>
          <p14:tracePt t="23966" x="2022475" y="2728913"/>
          <p14:tracePt t="23982" x="2022475" y="2722563"/>
          <p14:tracePt t="23999" x="2022475" y="2700338"/>
          <p14:tracePt t="24016" x="2022475" y="2693988"/>
          <p14:tracePt t="24032" x="2022475" y="2671763"/>
          <p14:tracePt t="24066" x="2022475" y="2665413"/>
          <p14:tracePt t="24125" x="2022475" y="2657475"/>
          <p14:tracePt t="24157" x="2028825" y="2651125"/>
          <p14:tracePt t="24173" x="2043113" y="2643188"/>
          <p14:tracePt t="24182" x="2051050" y="2643188"/>
          <p14:tracePt t="24187" x="2065338" y="2622550"/>
          <p14:tracePt t="24198" x="2100263" y="2614613"/>
          <p14:tracePt t="24215" x="2136775" y="2608263"/>
          <p14:tracePt t="24232" x="2151063" y="2608263"/>
          <p14:tracePt t="24248" x="2171700" y="2608263"/>
          <p14:tracePt t="24265" x="2200275" y="2600325"/>
          <p14:tracePt t="24281" x="2228850" y="2600325"/>
          <p14:tracePt t="24299" x="2265363" y="2600325"/>
          <p14:tracePt t="24315" x="2314575" y="2600325"/>
          <p14:tracePt t="24332" x="2343150" y="2600325"/>
          <p14:tracePt t="24350" x="2386013" y="2593975"/>
          <p14:tracePt t="24365" x="2414588" y="2579688"/>
          <p14:tracePt t="24382" x="2422525" y="2571750"/>
          <p14:tracePt t="24398" x="2451100" y="2565400"/>
          <p14:tracePt t="24415" x="2457450" y="2565400"/>
          <p14:tracePt t="24431" x="2471738" y="2565400"/>
          <p14:tracePt t="24448" x="2486025" y="2543175"/>
          <p14:tracePt t="24465" x="2500313" y="2536825"/>
          <p14:tracePt t="24482" x="2528888" y="2536825"/>
          <p14:tracePt t="24498" x="2579688" y="2528888"/>
          <p14:tracePt t="24515" x="2622550" y="2528888"/>
          <p14:tracePt t="24532" x="2693988" y="2522538"/>
          <p14:tracePt t="24548" x="2736850" y="2522538"/>
          <p14:tracePt t="24565" x="2779713" y="2500313"/>
          <p14:tracePt t="24613" x="2800350" y="2500313"/>
          <p14:tracePt t="24626" x="2808288" y="2500313"/>
          <p14:tracePt t="24636" x="2814638" y="2500313"/>
          <p14:tracePt t="24653" x="2822575" y="2500313"/>
          <p14:tracePt t="24660" x="2836863" y="2500313"/>
          <p14:tracePt t="24668" x="2843213" y="2500313"/>
          <p14:tracePt t="24681" x="2857500" y="2500313"/>
          <p14:tracePt t="24698" x="2871788" y="2500313"/>
          <p14:tracePt t="24715" x="2886075" y="2500313"/>
          <p14:tracePt t="24731" x="2908300" y="2500313"/>
          <p14:tracePt t="24748" x="2928938" y="2500313"/>
          <p14:tracePt t="24764" x="2957513" y="2500313"/>
          <p14:tracePt t="24782" x="2971800" y="2500313"/>
          <p14:tracePt t="24797" x="2986088" y="2500313"/>
          <p14:tracePt t="24814" x="3000375" y="2500313"/>
          <p14:tracePt t="24832" x="3022600" y="2500313"/>
          <p14:tracePt t="24848" x="3051175" y="2500313"/>
          <p14:tracePt t="24866" x="3094038" y="2500313"/>
          <p14:tracePt t="24881" x="3114675" y="2500313"/>
          <p14:tracePt t="24898" x="3128963" y="2500313"/>
          <p14:tracePt t="24914" x="3165475" y="2508250"/>
          <p14:tracePt t="24956" x="3171825" y="2508250"/>
          <p14:tracePt t="24964" x="3194050" y="2508250"/>
          <p14:tracePt t="24971" x="3228975" y="2522538"/>
          <p14:tracePt t="24980" x="3300413" y="2543175"/>
          <p14:tracePt t="24997" x="3371850" y="2557463"/>
          <p14:tracePt t="25014" x="3422650" y="2571750"/>
          <p14:tracePt t="25031" x="3479800" y="2579688"/>
          <p14:tracePt t="25048" x="3500438" y="2593975"/>
          <p14:tracePt t="25064" x="3508375" y="2593975"/>
          <p14:tracePt t="25081" x="3514725" y="2593975"/>
          <p14:tracePt t="25097" x="3522663" y="2593975"/>
          <p14:tracePt t="25229" x="3522663" y="2600325"/>
          <p14:tracePt t="25245" x="3514725" y="2600325"/>
          <p14:tracePt t="25252" x="3508375" y="2608263"/>
          <p14:tracePt t="25263" x="3494088" y="2608263"/>
          <p14:tracePt t="25264" x="3479800" y="2608263"/>
          <p14:tracePt t="25280" x="3465513" y="2614613"/>
          <p14:tracePt t="25297" x="3457575" y="2622550"/>
          <p14:tracePt t="25314" x="3443288" y="2622550"/>
          <p14:tracePt t="25330" x="3436938" y="2628900"/>
          <p14:tracePt t="25380" x="3414713" y="2628900"/>
          <p14:tracePt t="25388" x="3408363" y="2628900"/>
          <p14:tracePt t="25404" x="3400425" y="2628900"/>
          <p14:tracePt t="25413" x="3379788" y="2628900"/>
          <p14:tracePt t="25445" x="3371850" y="2628900"/>
          <p14:tracePt t="25453" x="3365500" y="2628900"/>
          <p14:tracePt t="25453" x="3357563" y="2628900"/>
          <p14:tracePt t="25463" x="3328988" y="2628900"/>
          <p14:tracePt t="25480" x="3322638" y="2628900"/>
          <p14:tracePt t="25497" x="3308350" y="2628900"/>
          <p14:tracePt t="25513" x="3286125" y="2628900"/>
          <p14:tracePt t="25530" x="3228975" y="2622550"/>
          <p14:tracePt t="25546" x="3186113" y="2608263"/>
          <p14:tracePt t="25564" x="3108325" y="2600325"/>
          <p14:tracePt t="25580" x="3079750" y="2600325"/>
          <p14:tracePt t="25597" x="3036888" y="2600325"/>
          <p14:tracePt t="25614" x="2957513" y="2600325"/>
          <p14:tracePt t="25631" x="2851150" y="2600325"/>
          <p14:tracePt t="25647" x="2693988" y="2600325"/>
          <p14:tracePt t="25663" x="2551113" y="2565400"/>
          <p14:tracePt t="25680" x="2457450" y="2551113"/>
          <p14:tracePt t="25696" x="2400300" y="2551113"/>
          <p14:tracePt t="25714" x="2336800" y="2543175"/>
          <p14:tracePt t="25730" x="2279650" y="2522538"/>
          <p14:tracePt t="25747" x="2185988" y="2522538"/>
          <p14:tracePt t="25763" x="2108200" y="2522538"/>
          <p14:tracePt t="25779" x="1979613" y="2514600"/>
          <p14:tracePt t="25797" x="1914525" y="2508250"/>
          <p14:tracePt t="25813" x="1822450" y="2493963"/>
          <p14:tracePt t="25830" x="1728788" y="2493963"/>
          <p14:tracePt t="25846" x="1622425" y="2471738"/>
          <p14:tracePt t="25864" x="1579563" y="2465388"/>
          <p14:tracePt t="25879" x="1565275" y="2465388"/>
          <p14:tracePt t="25896" x="1536700" y="2465388"/>
          <p14:tracePt t="25913" x="1522413" y="2465388"/>
          <p14:tracePt t="25929" x="1493838" y="2465388"/>
          <p14:tracePt t="25946" x="1471613" y="2465388"/>
          <p14:tracePt t="25962" x="1465263" y="2465388"/>
          <p14:tracePt t="25980" x="1457325" y="2465388"/>
          <p14:tracePt t="25996" x="1450975" y="2465388"/>
          <p14:tracePt t="26036" x="1443038" y="2457450"/>
          <p14:tracePt t="26101" x="1422400" y="2451100"/>
          <p14:tracePt t="26108" x="1414463" y="2428875"/>
          <p14:tracePt t="26157" x="1414463" y="2422525"/>
          <p14:tracePt t="26189" x="1414463" y="2414588"/>
          <p14:tracePt t="26205" x="1414463" y="2400300"/>
          <p14:tracePt t="26525" x="1414463" y="2393950"/>
          <p14:tracePt t="26533" x="1422400" y="2393950"/>
          <p14:tracePt t="26533" x="1428750" y="2393950"/>
          <p14:tracePt t="26545" x="1465263" y="2393950"/>
          <p14:tracePt t="26561" x="1471613" y="2393950"/>
          <p14:tracePt t="26596" x="1485900" y="2393950"/>
          <p14:tracePt t="26596" x="1493838" y="2393950"/>
          <p14:tracePt t="26612" x="1500188" y="2393950"/>
          <p14:tracePt t="26628" x="1528763" y="2393950"/>
          <p14:tracePt t="26647" x="1543050" y="2393950"/>
          <p14:tracePt t="26662" x="1565275" y="2400300"/>
          <p14:tracePt t="26679" x="1593850" y="2408238"/>
          <p14:tracePt t="26694" x="1614488" y="2408238"/>
          <p14:tracePt t="26711" x="1622425" y="2408238"/>
          <p14:tracePt t="26729" x="1643063" y="2408238"/>
          <p14:tracePt t="26745" x="1657350" y="2408238"/>
          <p14:tracePt t="26762" x="1693863" y="2428875"/>
          <p14:tracePt t="26778" x="1771650" y="2436813"/>
          <p14:tracePt t="26796" x="1885950" y="2479675"/>
          <p14:tracePt t="26811" x="1965325" y="2500313"/>
          <p14:tracePt t="26811" x="1985963" y="2500313"/>
          <p14:tracePt t="26829" x="2000250" y="2508250"/>
          <p14:tracePt t="26844" x="2022475" y="2528888"/>
          <p14:tracePt t="26863" x="2028825" y="2528888"/>
          <p14:tracePt t="26878" x="2065338" y="2536825"/>
          <p14:tracePt t="26895" x="2071688" y="2536825"/>
          <p14:tracePt t="27005" x="2036763" y="2536825"/>
          <p14:tracePt t="27013" x="2022475" y="2536825"/>
          <p14:tracePt t="27013" x="2000250" y="2536825"/>
          <p14:tracePt t="27028" x="1965325" y="2536825"/>
          <p14:tracePt t="27045" x="1928813" y="2536825"/>
          <p14:tracePt t="27061" x="1865313" y="2522538"/>
          <p14:tracePt t="27078" x="1793875" y="2514600"/>
          <p14:tracePt t="27094" x="1722438" y="2479675"/>
          <p14:tracePt t="27111" x="1679575" y="2471738"/>
          <p14:tracePt t="27128" x="1636713" y="2465388"/>
          <p14:tracePt t="27144" x="1585913" y="2457450"/>
          <p14:tracePt t="27161" x="1565275" y="2436813"/>
          <p14:tracePt t="27177" x="1543050" y="2428875"/>
          <p14:tracePt t="27308" x="1550988" y="2428875"/>
          <p14:tracePt t="27316" x="1565275" y="2428875"/>
          <p14:tracePt t="27333" x="1579563" y="2428875"/>
          <p14:tracePt t="27341" x="1585913" y="2428875"/>
          <p14:tracePt t="27346" x="1608138" y="2428875"/>
          <p14:tracePt t="27361" x="1614488" y="2428875"/>
          <p14:tracePt t="27468" x="1622425" y="2428875"/>
          <p14:tracePt t="27525" x="1643063" y="2422525"/>
          <p14:tracePt t="27533" x="1657350" y="2422525"/>
          <p14:tracePt t="27533" x="1665288" y="2414588"/>
          <p14:tracePt t="27544" x="1700213" y="2400300"/>
          <p14:tracePt t="27560" x="1722438" y="2357438"/>
          <p14:tracePt t="27577" x="1743075" y="2343150"/>
          <p14:tracePt t="27593" x="1757363" y="2308225"/>
          <p14:tracePt t="27611" x="1771650" y="2286000"/>
          <p14:tracePt t="27627" x="1779588" y="2257425"/>
          <p14:tracePt t="27627" x="1785938" y="2251075"/>
          <p14:tracePt t="27645" x="1800225" y="2222500"/>
          <p14:tracePt t="27660" x="1808163" y="2193925"/>
          <p14:tracePt t="27677" x="1814513" y="2185988"/>
          <p14:tracePt t="27716" x="1822450" y="2179638"/>
          <p14:tracePt t="27780" x="1822450" y="2157413"/>
          <p14:tracePt t="27788" x="1828800" y="2151063"/>
          <p14:tracePt t="27804" x="1836738" y="2136775"/>
          <p14:tracePt t="27821" x="1836738" y="2122488"/>
          <p14:tracePt t="27828" x="1836738" y="2114550"/>
          <p14:tracePt t="27829" x="1843088" y="2108200"/>
          <p14:tracePt t="27843" x="1851025" y="2100263"/>
          <p14:tracePt t="27884" x="1851025" y="2085975"/>
          <p14:tracePt t="27900" x="1851025" y="2079625"/>
          <p14:tracePt t="27933" x="1851025" y="2071688"/>
          <p14:tracePt t="27949" x="1851025" y="2065338"/>
          <p14:tracePt t="27957" x="1851025" y="2057400"/>
          <p14:tracePt t="27965" x="1814513" y="2028825"/>
          <p14:tracePt t="27977" x="1779588" y="2028825"/>
          <p14:tracePt t="27993" x="1736725" y="2022475"/>
          <p14:tracePt t="28009" x="1693863" y="2022475"/>
          <p14:tracePt t="28027" x="1665288" y="2014538"/>
          <p14:tracePt t="28042" x="1636713" y="2014538"/>
          <p14:tracePt t="28042" x="1628775" y="2014538"/>
          <p14:tracePt t="28062" x="1614488" y="2000250"/>
          <p14:tracePt t="28077" x="1608138" y="2000250"/>
          <p14:tracePt t="28148" x="1600200" y="2000250"/>
          <p14:tracePt t="28253" x="1593850" y="2000250"/>
          <p14:tracePt t="28268" x="1571625" y="2000250"/>
          <p14:tracePt t="28270" x="1565275" y="2000250"/>
          <p14:tracePt t="28278" x="1550988" y="2000250"/>
          <p14:tracePt t="28292" x="1514475" y="2000250"/>
          <p14:tracePt t="28310" x="1479550" y="2000250"/>
          <p14:tracePt t="28326" x="1443038" y="2000250"/>
          <p14:tracePt t="28342" x="1414463" y="2000250"/>
          <p14:tracePt t="28359" x="1400175" y="1993900"/>
          <p14:tracePt t="28376" x="1371600" y="1993900"/>
          <p14:tracePt t="28393" x="1365250" y="1993900"/>
          <p14:tracePt t="28437" x="1357313" y="1993900"/>
          <p14:tracePt t="28469" x="1350963" y="1985963"/>
          <p14:tracePt t="28565" x="1350963" y="1971675"/>
          <p14:tracePt t="28573" x="1365250" y="1971675"/>
          <p14:tracePt t="28581" x="1385888" y="1971675"/>
          <p14:tracePt t="28592" x="1414463" y="1971675"/>
          <p14:tracePt t="28597" x="1443038" y="1971675"/>
          <p14:tracePt t="28609" x="1485900" y="1971675"/>
          <p14:tracePt t="28625" x="1508125" y="1971675"/>
          <p14:tracePt t="28642" x="1543050" y="1971675"/>
          <p14:tracePt t="28660" x="1579563" y="1971675"/>
          <p14:tracePt t="28676" x="1608138" y="1971675"/>
          <p14:tracePt t="28708" x="1622425" y="1971675"/>
          <p14:tracePt t="28709" x="1643063" y="1971675"/>
          <p14:tracePt t="28725" x="1651000" y="1971675"/>
          <p14:tracePt t="28742" x="1657350" y="1971675"/>
          <p14:tracePt t="28759" x="1665288" y="1971675"/>
          <p14:tracePt t="28776" x="1679575" y="1971675"/>
          <p14:tracePt t="28792" x="1693863" y="1971675"/>
          <p14:tracePt t="28809" x="1700213" y="1971675"/>
          <p14:tracePt t="28825" x="1714500" y="1971675"/>
          <p14:tracePt t="28861" x="1722438" y="1971675"/>
          <p14:tracePt t="28862" x="1728788" y="1971675"/>
          <p14:tracePt t="28875" x="1736725" y="1971675"/>
          <p14:tracePt t="34381" x="1728788" y="1979613"/>
          <p14:tracePt t="34916" x="1728788" y="1985963"/>
          <p14:tracePt t="34932" x="1728788" y="1993900"/>
          <p14:tracePt t="34955" x="1722438" y="2000250"/>
          <p14:tracePt t="34989" x="1722438" y="2008188"/>
          <p14:tracePt t="34997" x="1714500" y="2022475"/>
          <p14:tracePt t="35004" x="1714500" y="2028825"/>
          <p14:tracePt t="35020" x="1714500" y="2036763"/>
          <p14:tracePt t="36435" x="1714500" y="2043113"/>
          <p14:tracePt t="36447" x="1722438" y="2051050"/>
          <p14:tracePt t="36448" x="1728788" y="2071688"/>
          <p14:tracePt t="36500" x="1728788" y="2079625"/>
          <p14:tracePt t="36899" x="1736725" y="2085975"/>
          <p14:tracePt t="37709" x="1736725" y="2093913"/>
          <p14:tracePt t="37716" x="1736725" y="2114550"/>
          <p14:tracePt t="37716" x="1736725" y="2122488"/>
          <p14:tracePt t="37745" x="1743075" y="2143125"/>
          <p14:tracePt t="37746" x="1757363" y="2185988"/>
          <p14:tracePt t="37761" x="1765300" y="2214563"/>
          <p14:tracePt t="37778" x="1771650" y="2243138"/>
          <p14:tracePt t="37778" x="1771650" y="2271713"/>
          <p14:tracePt t="37796" x="1779588" y="2322513"/>
          <p14:tracePt t="37812" x="1785938" y="2371725"/>
          <p14:tracePt t="37828" x="1800225" y="2465388"/>
          <p14:tracePt t="37845" x="1808163" y="2536825"/>
          <p14:tracePt t="37861" x="1808163" y="2608263"/>
          <p14:tracePt t="37877" x="1808163" y="2671763"/>
          <p14:tracePt t="37895" x="1808163" y="2700338"/>
          <p14:tracePt t="37911" x="1822450" y="2743200"/>
          <p14:tracePt t="37928" x="1828800" y="2751138"/>
          <p14:tracePt t="37944" x="1836738" y="2794000"/>
          <p14:tracePt t="37961" x="1851025" y="2814638"/>
          <p14:tracePt t="37979" x="1851025" y="2828925"/>
          <p14:tracePt t="37994" x="1871663" y="2871788"/>
          <p14:tracePt t="38011" x="1871663" y="2886075"/>
          <p14:tracePt t="38027" x="1871663" y="2900363"/>
          <p14:tracePt t="38076" x="1871663" y="2908300"/>
          <p14:tracePt t="38115" x="1879600" y="2914650"/>
          <p14:tracePt t="38219" x="1885950" y="2914650"/>
          <p14:tracePt t="38332" x="1893888" y="2914650"/>
          <p14:tracePt t="38587" x="1900238" y="2914650"/>
          <p14:tracePt t="38599" x="1908175" y="2914650"/>
          <p14:tracePt t="38620" x="1928813" y="2908300"/>
          <p14:tracePt t="38634" x="1936750" y="2908300"/>
          <p14:tracePt t="38636" x="1965325" y="2908300"/>
          <p14:tracePt t="38644" x="1971675" y="2900363"/>
          <p14:tracePt t="38660" x="1985963" y="2894013"/>
          <p14:tracePt t="38707" x="2000250" y="2894013"/>
          <p14:tracePt t="38715" x="2014538" y="2886075"/>
          <p14:tracePt t="38731" x="2043113" y="2865438"/>
          <p14:tracePt t="38739" x="2051050" y="2865438"/>
          <p14:tracePt t="38819" x="2065338" y="2865438"/>
          <p14:tracePt t="38835" x="2071688" y="2865438"/>
          <p14:tracePt t="38852" x="2093913" y="2857500"/>
          <p14:tracePt t="39716" x="2100263" y="2851150"/>
          <p14:tracePt t="40331" x="2108200" y="2851150"/>
          <p14:tracePt t="40339" x="2122488" y="2843213"/>
          <p14:tracePt t="40344" x="2128838" y="2843213"/>
          <p14:tracePt t="40403" x="2136775" y="2843213"/>
          <p14:tracePt t="40524" x="2143125" y="2843213"/>
          <p14:tracePt t="40531" x="2157413" y="2843213"/>
          <p14:tracePt t="40532" x="2165350" y="2843213"/>
          <p14:tracePt t="40541" x="2171700" y="2843213"/>
          <p14:tracePt t="40558" x="2179638" y="2843213"/>
          <p14:tracePt t="40574" x="2208213" y="2843213"/>
          <p14:tracePt t="40591" x="2214563" y="2843213"/>
          <p14:tracePt t="40608" x="2222500" y="2843213"/>
          <p14:tracePt t="40624" x="2236788" y="2843213"/>
          <p14:tracePt t="40755" x="2243138" y="2843213"/>
          <p14:tracePt t="40796" x="2251075" y="2843213"/>
          <p14:tracePt t="40805" x="2257425" y="2851150"/>
          <p14:tracePt t="40819" x="2265363" y="2857500"/>
          <p14:tracePt t="40852" x="2271713" y="2857500"/>
          <p14:tracePt t="40860" x="2286000" y="2857500"/>
          <p14:tracePt t="40874" x="2293938" y="2865438"/>
          <p14:tracePt t="40899" x="2314575" y="2865438"/>
          <p14:tracePt t="40907" x="2328863" y="2871788"/>
          <p14:tracePt t="40908" x="2336800" y="2879725"/>
          <p14:tracePt t="41052" x="2343150" y="2886075"/>
          <p14:tracePt t="41083" x="2343150" y="2894013"/>
          <p14:tracePt t="41091" x="2336800" y="2900363"/>
          <p14:tracePt t="41099" x="2322513" y="2900363"/>
          <p14:tracePt t="41107" x="2286000" y="2900363"/>
          <p14:tracePt t="41125" x="2271713" y="2900363"/>
          <p14:tracePt t="41141" x="2251075" y="2900363"/>
          <p14:tracePt t="41157" x="2243138" y="2900363"/>
          <p14:tracePt t="41173" x="2236788" y="2900363"/>
          <p14:tracePt t="41190" x="2208213" y="2894013"/>
          <p14:tracePt t="41207" x="2185988" y="2879725"/>
          <p14:tracePt t="41223" x="2171700" y="2871788"/>
          <p14:tracePt t="41239" x="2165350" y="2865438"/>
          <p14:tracePt t="41257" x="2157413" y="2857500"/>
          <p14:tracePt t="41274" x="2143125" y="2843213"/>
          <p14:tracePt t="41290" x="2136775" y="2828925"/>
          <p14:tracePt t="41306" x="2128838" y="2814638"/>
          <p14:tracePt t="41306" x="2114550" y="2786063"/>
          <p14:tracePt t="41324" x="2108200" y="2771775"/>
          <p14:tracePt t="41339" x="2108200" y="2751138"/>
          <p14:tracePt t="41356" x="2108200" y="2736850"/>
          <p14:tracePt t="41372" x="2108200" y="2714625"/>
          <p14:tracePt t="41389" x="2108200" y="2700338"/>
          <p14:tracePt t="41405" x="2108200" y="2693988"/>
          <p14:tracePt t="41424" x="2108200" y="2665413"/>
          <p14:tracePt t="41439" x="2108200" y="2657475"/>
          <p14:tracePt t="41456" x="2136775" y="2628900"/>
          <p14:tracePt t="41472" x="2143125" y="2622550"/>
          <p14:tracePt t="41489" x="2165350" y="2622550"/>
          <p14:tracePt t="41506" x="2171700" y="2614613"/>
          <p14:tracePt t="41522" x="2179638" y="2614613"/>
          <p14:tracePt t="41540" x="2193925" y="2614613"/>
          <p14:tracePt t="41588" x="2200275" y="2614613"/>
          <p14:tracePt t="41603" x="2208213" y="2614613"/>
          <p14:tracePt t="41608" x="2236788" y="2614613"/>
          <p14:tracePt t="41622" x="2251075" y="2614613"/>
          <p14:tracePt t="41639" x="2271713" y="2614613"/>
          <p14:tracePt t="41656" x="2300288" y="2614613"/>
          <p14:tracePt t="41672" x="2314575" y="2614613"/>
          <p14:tracePt t="41689" x="2322513" y="2614613"/>
          <p14:tracePt t="41706" x="2328863" y="2614613"/>
          <p14:tracePt t="41723" x="2351088" y="2614613"/>
          <p14:tracePt t="41739" x="2371725" y="2614613"/>
          <p14:tracePt t="41756" x="2393950" y="2614613"/>
          <p14:tracePt t="41772" x="2408238" y="2628900"/>
          <p14:tracePt t="41789" x="2414588" y="2636838"/>
          <p14:tracePt t="41805" x="2428875" y="2643188"/>
          <p14:tracePt t="41823" x="2451100" y="2657475"/>
          <p14:tracePt t="41839" x="2457450" y="2671763"/>
          <p14:tracePt t="41856" x="2465388" y="2679700"/>
          <p14:tracePt t="41872" x="2471738" y="2686050"/>
          <p14:tracePt t="41915" x="2479675" y="2693988"/>
          <p14:tracePt t="41923" x="2486025" y="2700338"/>
          <p14:tracePt t="41939" x="2493963" y="2708275"/>
          <p14:tracePt t="41955" x="2500313" y="2722563"/>
          <p14:tracePt t="41971" x="2508250" y="2728913"/>
          <p14:tracePt t="41972" x="2514600" y="2751138"/>
          <p14:tracePt t="42020" x="2514600" y="2757488"/>
          <p14:tracePt t="42036" x="2514600" y="2771775"/>
          <p14:tracePt t="42052" x="2514600" y="2779713"/>
          <p14:tracePt t="42084" x="2514600" y="2786063"/>
          <p14:tracePt t="42100" x="2514600" y="2794000"/>
          <p14:tracePt t="42115" x="2514600" y="2808288"/>
          <p14:tracePt t="42131" x="2514600" y="2822575"/>
          <p14:tracePt t="42152" x="2508250" y="2828925"/>
          <p14:tracePt t="42187" x="2500313" y="2851150"/>
          <p14:tracePt t="42196" x="2493963" y="2857500"/>
          <p14:tracePt t="42212" x="2486025" y="2865438"/>
          <p14:tracePt t="42220" x="2479675" y="2865438"/>
          <p14:tracePt t="42228" x="2471738" y="2871788"/>
          <p14:tracePt t="42260" x="2465388" y="2871788"/>
          <p14:tracePt t="42268" x="2443163" y="2879725"/>
          <p14:tracePt t="42276" x="2436813" y="2879725"/>
          <p14:tracePt t="42288" x="2428875" y="2879725"/>
          <p14:tracePt t="42305" x="2422525" y="2879725"/>
          <p14:tracePt t="42322" x="2408238" y="2879725"/>
          <p14:tracePt t="42338" x="2393950" y="2879725"/>
          <p14:tracePt t="42354" x="2371725" y="2879725"/>
          <p14:tracePt t="42372" x="2357438" y="2879725"/>
          <p14:tracePt t="42389" x="2336800" y="2879725"/>
          <p14:tracePt t="42405" x="2328863" y="2879725"/>
          <p14:tracePt t="42421" x="2300288" y="2851150"/>
          <p14:tracePt t="42438" x="2293938" y="2851150"/>
          <p14:tracePt t="42475" x="2286000" y="2851150"/>
          <p14:tracePt t="42483" x="2279650" y="2851150"/>
          <p14:tracePt t="42491" x="2271713" y="2843213"/>
          <p14:tracePt t="42523" x="2257425" y="2836863"/>
          <p14:tracePt t="42531" x="2243138" y="2808288"/>
          <p14:tracePt t="42537" x="2243138" y="2786063"/>
          <p14:tracePt t="42554" x="2236788" y="2765425"/>
          <p14:tracePt t="42571" x="2236788" y="2728913"/>
          <p14:tracePt t="42588" x="2236788" y="2708275"/>
          <p14:tracePt t="42605" x="2236788" y="2693988"/>
          <p14:tracePt t="42621" x="2236788" y="2686050"/>
          <p14:tracePt t="42638" x="2236788" y="2671763"/>
          <p14:tracePt t="42654" x="2236788" y="2665413"/>
          <p14:tracePt t="42670" x="2243138" y="2657475"/>
          <p14:tracePt t="42688" x="2251075" y="2651125"/>
          <p14:tracePt t="42704" x="2279650" y="2636838"/>
          <p14:tracePt t="42721" x="2286000" y="2622550"/>
          <p14:tracePt t="42755" x="2293938" y="2614613"/>
          <p14:tracePt t="42756" x="2300288" y="2608263"/>
          <p14:tracePt t="42771" x="2308225" y="2608263"/>
          <p14:tracePt t="42787" x="2314575" y="2600325"/>
          <p14:tracePt t="42805" x="2322513" y="2600325"/>
          <p14:tracePt t="42821" x="2328863" y="2600325"/>
          <p14:tracePt t="42838" x="2365375" y="2586038"/>
          <p14:tracePt t="42875" x="2371725" y="2579688"/>
          <p14:tracePt t="42924" x="2386013" y="2579688"/>
          <p14:tracePt t="42939" x="2393950" y="2579688"/>
          <p14:tracePt t="42942" x="2400300" y="2579688"/>
          <p14:tracePt t="42954" x="2428875" y="2579688"/>
          <p14:tracePt t="42971" x="2443163" y="2579688"/>
          <p14:tracePt t="42988" x="2451100" y="2579688"/>
          <p14:tracePt t="43004" x="2457450" y="2571750"/>
          <p14:tracePt t="43021" x="2465388" y="2571750"/>
          <p14:tracePt t="43037" x="2471738" y="2571750"/>
          <p14:tracePt t="43075" x="2479675" y="2571750"/>
          <p14:tracePt t="43087" x="2486025" y="2571750"/>
          <p14:tracePt t="43093" x="2500313" y="2571750"/>
          <p14:tracePt t="43121" x="2508250" y="2571750"/>
          <p14:tracePt t="43163" x="2514600" y="2571750"/>
          <p14:tracePt t="43212" x="2522538" y="2571750"/>
          <p14:tracePt t="43231" x="2536825" y="2571750"/>
          <p14:tracePt t="43339" x="2543175" y="2571750"/>
          <p14:tracePt t="43515" x="2543175" y="2579688"/>
          <p14:tracePt t="43531" x="2543175" y="2586038"/>
          <p14:tracePt t="43531" x="2551113" y="2593975"/>
          <p14:tracePt t="43571" x="2551113" y="2608263"/>
          <p14:tracePt t="43579" x="2551113" y="2614613"/>
          <p14:tracePt t="43590" x="2557463" y="2622550"/>
          <p14:tracePt t="43620" x="2565400" y="2636838"/>
          <p14:tracePt t="43627" x="2579688" y="2657475"/>
          <p14:tracePt t="43637" x="2586038" y="2665413"/>
          <p14:tracePt t="43647" x="2593975" y="2671763"/>
          <p14:tracePt t="43653" x="2600325" y="2679700"/>
          <p14:tracePt t="43670" x="2600325" y="2700338"/>
          <p14:tracePt t="43686" x="2608263" y="2714625"/>
          <p14:tracePt t="43702" x="2608263" y="2728913"/>
          <p14:tracePt t="43719" x="2608263" y="2743200"/>
          <p14:tracePt t="43737" x="2614613" y="2751138"/>
          <p14:tracePt t="43804" x="2622550" y="2751138"/>
          <p14:tracePt t="43867" x="2628900" y="2751138"/>
          <p14:tracePt t="43875" x="2636838" y="2751138"/>
          <p14:tracePt t="43924" x="2643188" y="2751138"/>
          <p14:tracePt t="43937" x="2651125" y="2751138"/>
          <p14:tracePt t="43941" x="2657475" y="2751138"/>
          <p14:tracePt t="43953" x="2665413" y="2751138"/>
          <p14:tracePt t="44003" x="2671763" y="2751138"/>
          <p14:tracePt t="44011" x="2686050" y="2751138"/>
          <p14:tracePt t="44019" x="2751138" y="2751138"/>
          <p14:tracePt t="44035" x="2800350" y="2751138"/>
          <p14:tracePt t="44053" x="2871788" y="2751138"/>
          <p14:tracePt t="44069" x="2922588" y="2751138"/>
          <p14:tracePt t="44086" x="2971800" y="2751138"/>
          <p14:tracePt t="44102" x="2986088" y="2751138"/>
          <p14:tracePt t="44118" x="3014663" y="2751138"/>
          <p14:tracePt t="44136" x="3051175" y="2751138"/>
          <p14:tracePt t="44152" x="3100388" y="2751138"/>
          <p14:tracePt t="44169" x="3179763" y="2771775"/>
          <p14:tracePt t="44185" x="3265488" y="2786063"/>
          <p14:tracePt t="44202" x="3328988" y="2786063"/>
          <p14:tracePt t="44202" x="3343275" y="2786063"/>
          <p14:tracePt t="44220" x="3400425" y="2786063"/>
          <p14:tracePt t="44236" x="3443288" y="2786063"/>
          <p14:tracePt t="44253" x="3479800" y="2794000"/>
          <p14:tracePt t="44268" x="3514725" y="2794000"/>
          <p14:tracePt t="44286" x="3522663" y="2794000"/>
          <p14:tracePt t="44332" x="3529013" y="2800350"/>
          <p14:tracePt t="44340" x="3529013" y="2808288"/>
          <p14:tracePt t="44348" x="3514725" y="2814638"/>
          <p14:tracePt t="44356" x="3486150" y="2822575"/>
          <p14:tracePt t="44369" x="3422650" y="2822575"/>
          <p14:tracePt t="44385" x="3328988" y="2822575"/>
          <p14:tracePt t="44402" x="3222625" y="2822575"/>
          <p14:tracePt t="44418" x="3051175" y="2822575"/>
          <p14:tracePt t="44436" x="2928938" y="2822575"/>
          <p14:tracePt t="44451" x="2851150" y="2808288"/>
          <p14:tracePt t="44470" x="2843213" y="2808288"/>
          <p14:tracePt t="44516" x="2836863" y="2808288"/>
          <p14:tracePt t="44525" x="2800350" y="2808288"/>
          <p14:tracePt t="44532" x="2771775" y="2808288"/>
          <p14:tracePt t="44540" x="2700338" y="2822575"/>
          <p14:tracePt t="44552" x="2665413" y="2843213"/>
          <p14:tracePt t="44568" x="2628900" y="2879725"/>
          <p14:tracePt t="44585" x="2608263" y="2908300"/>
          <p14:tracePt t="44601" x="2600325" y="2914650"/>
          <p14:tracePt t="44619" x="2593975" y="2922588"/>
          <p14:tracePt t="44619" x="2579688" y="2943225"/>
          <p14:tracePt t="44675" x="2571750" y="2951163"/>
          <p14:tracePt t="44683" x="2551113" y="2957513"/>
          <p14:tracePt t="44690" x="2536825" y="2957513"/>
          <p14:tracePt t="44701" x="2508250" y="2957513"/>
          <p14:tracePt t="44718" x="2471738" y="2957513"/>
          <p14:tracePt t="44735" x="2451100" y="2957513"/>
          <p14:tracePt t="44751" x="2414588" y="2957513"/>
          <p14:tracePt t="44768" x="2386013" y="2957513"/>
          <p14:tracePt t="44785" x="2357438" y="2957513"/>
          <p14:tracePt t="44802" x="2300288" y="2965450"/>
          <p14:tracePt t="44818" x="2257425" y="2965450"/>
          <p14:tracePt t="44835" x="2214563" y="2965450"/>
          <p14:tracePt t="44852" x="2208213" y="2965450"/>
          <p14:tracePt t="44932" x="2200275" y="2965450"/>
          <p14:tracePt t="44939" x="2185988" y="2965450"/>
          <p14:tracePt t="44971" x="2179638" y="2965450"/>
          <p14:tracePt t="44979" x="2157413" y="2965450"/>
          <p14:tracePt t="45020" x="2143125" y="2943225"/>
          <p14:tracePt t="45025" x="2136775" y="2936875"/>
          <p14:tracePt t="45035" x="2128838" y="2914650"/>
          <p14:tracePt t="45036" x="2128838" y="2908300"/>
          <p14:tracePt t="45051" x="2122488" y="2894013"/>
          <p14:tracePt t="45068" x="2122488" y="2871788"/>
          <p14:tracePt t="45084" x="2122488" y="2865438"/>
          <p14:tracePt t="45101" x="2122488" y="2857500"/>
          <p14:tracePt t="45117" x="2122488" y="2836863"/>
          <p14:tracePt t="45134" x="2108200" y="2822575"/>
          <p14:tracePt t="45172" x="2108200" y="2814638"/>
          <p14:tracePt t="45188" x="2108200" y="2800350"/>
          <p14:tracePt t="45205" x="2108200" y="2794000"/>
          <p14:tracePt t="45209" x="2108200" y="2786063"/>
          <p14:tracePt t="45217" x="2093913" y="2771775"/>
          <p14:tracePt t="45234" x="2093913" y="2765425"/>
          <p14:tracePt t="45251" x="2093913" y="2757488"/>
          <p14:tracePt t="45267" x="2093913" y="2751138"/>
          <p14:tracePt t="45283" x="2093913" y="2714625"/>
          <p14:tracePt t="45301" x="2093913" y="2700338"/>
          <p14:tracePt t="45317" x="2108200" y="2665413"/>
          <p14:tracePt t="45334" x="2114550" y="2651125"/>
          <p14:tracePt t="45379" x="2114550" y="2643188"/>
          <p14:tracePt t="45411" x="2114550" y="2636838"/>
          <p14:tracePt t="45428" x="2122488" y="2628900"/>
          <p14:tracePt t="45444" x="2128838" y="2622550"/>
          <p14:tracePt t="45484" x="2136775" y="2614613"/>
          <p14:tracePt t="45491" x="2143125" y="2614613"/>
          <p14:tracePt t="45499" x="2171700" y="2608263"/>
          <p14:tracePt t="45504" x="2179638" y="2600325"/>
          <p14:tracePt t="45539" x="2185988" y="2600325"/>
          <p14:tracePt t="45579" x="2200275" y="2600325"/>
          <p14:tracePt t="45587" x="2208213" y="2600325"/>
          <p14:tracePt t="45595" x="2214563" y="2600325"/>
          <p14:tracePt t="45603" x="2222500" y="2600325"/>
          <p14:tracePt t="45603" x="2236788" y="2600325"/>
          <p14:tracePt t="45731" x="2243138" y="2600325"/>
          <p14:tracePt t="45748" x="2251075" y="2600325"/>
          <p14:tracePt t="45756" x="2257425" y="2600325"/>
          <p14:tracePt t="45764" x="2271713" y="2600325"/>
          <p14:tracePt t="45768" x="2286000" y="2600325"/>
          <p14:tracePt t="45783" x="2293938" y="2593975"/>
          <p14:tracePt t="45827" x="2322513" y="2593975"/>
          <p14:tracePt t="45835" x="2336800" y="2593975"/>
          <p14:tracePt t="45842" x="2351088" y="2593975"/>
          <p14:tracePt t="45849" x="2379663" y="2593975"/>
          <p14:tracePt t="45866" x="2408238" y="2586038"/>
          <p14:tracePt t="45884" x="2414588" y="2586038"/>
          <p14:tracePt t="45900" x="2428875" y="2586038"/>
          <p14:tracePt t="45947" x="2436813" y="2586038"/>
          <p14:tracePt t="45956" x="2443163" y="2586038"/>
          <p14:tracePt t="45966" x="2451100" y="2586038"/>
          <p14:tracePt t="45995" x="2465388" y="2586038"/>
          <p14:tracePt t="46036" x="2471738" y="2586038"/>
          <p14:tracePt t="46052" x="2479675" y="2586038"/>
          <p14:tracePt t="46065" x="2486025" y="2586038"/>
          <p14:tracePt t="46148" x="2493963" y="2586038"/>
          <p14:tracePt t="46156" x="2493963" y="2600325"/>
          <p14:tracePt t="46180" x="2493963" y="2608263"/>
          <p14:tracePt t="46188" x="2493963" y="2622550"/>
          <p14:tracePt t="46195" x="2493963" y="2636838"/>
          <p14:tracePt t="46219" x="2493963" y="2643188"/>
          <p14:tracePt t="46235" x="2493963" y="2657475"/>
          <p14:tracePt t="46251" x="2493963" y="2665413"/>
          <p14:tracePt t="46267" x="2493963" y="2671763"/>
          <p14:tracePt t="46282" x="2493963" y="2693988"/>
          <p14:tracePt t="46283" x="2493963" y="2700338"/>
          <p14:tracePt t="46283" x="2493963" y="2708275"/>
          <p14:tracePt t="46299" x="2493963" y="2714625"/>
          <p14:tracePt t="46315" x="2493963" y="2736850"/>
          <p14:tracePt t="46332" x="2493963" y="2743200"/>
          <p14:tracePt t="46349" x="2493963" y="2757488"/>
          <p14:tracePt t="46366" x="2493963" y="2771775"/>
          <p14:tracePt t="46383" x="2493963" y="2779713"/>
          <p14:tracePt t="46420" x="2493963" y="2786063"/>
          <p14:tracePt t="46436" x="2493963" y="2794000"/>
          <p14:tracePt t="46468" x="2493963" y="2808288"/>
          <p14:tracePt t="46476" x="2493963" y="2814638"/>
          <p14:tracePt t="46484" x="2479675" y="2822575"/>
          <p14:tracePt t="46485" x="2471738" y="2828925"/>
          <p14:tracePt t="46499" x="2393950" y="2843213"/>
          <p14:tracePt t="46516" x="2314575" y="2851150"/>
          <p14:tracePt t="46532" x="2271713" y="2857500"/>
          <p14:tracePt t="46549" x="2236788" y="2865438"/>
          <p14:tracePt t="46565" x="2214563" y="2865438"/>
          <p14:tracePt t="46582" x="2208213" y="2865438"/>
          <p14:tracePt t="46628" x="2200275" y="2865438"/>
          <p14:tracePt t="46644" x="2179638" y="2865438"/>
          <p14:tracePt t="46684" x="2171700" y="2865438"/>
          <p14:tracePt t="46698" x="2165350" y="2865438"/>
          <p14:tracePt t="46724" x="2151063" y="2857500"/>
          <p14:tracePt t="46731" x="2151063" y="2822575"/>
          <p14:tracePt t="46736" x="2151063" y="2765425"/>
          <p14:tracePt t="46748" x="2151063" y="2686050"/>
          <p14:tracePt t="46765" x="2185988" y="2608263"/>
          <p14:tracePt t="46781" x="2222500" y="2543175"/>
          <p14:tracePt t="46798" x="2251075" y="2508250"/>
          <p14:tracePt t="46816" x="2271713" y="2493963"/>
          <p14:tracePt t="46832" x="2286000" y="2471738"/>
          <p14:tracePt t="46849" x="2314575" y="2451100"/>
          <p14:tracePt t="46865" x="2357438" y="2428875"/>
          <p14:tracePt t="46881" x="2400300" y="2422525"/>
          <p14:tracePt t="46898" x="2428875" y="2408238"/>
          <p14:tracePt t="46915" x="2486025" y="2408238"/>
          <p14:tracePt t="46932" x="2536825" y="2393950"/>
          <p14:tracePt t="46948" x="2579688" y="2393950"/>
          <p14:tracePt t="46965" x="2608263" y="2393950"/>
          <p14:tracePt t="46982" x="2636838" y="2393950"/>
          <p14:tracePt t="46999" x="2671763" y="2393950"/>
          <p14:tracePt t="47015" x="2708275" y="2393950"/>
          <p14:tracePt t="47032" x="2751138" y="2393950"/>
          <p14:tracePt t="47048" x="2771775" y="2393950"/>
          <p14:tracePt t="47499" x="2779713" y="2393950"/>
          <p14:tracePt t="47509" x="2786063" y="2393950"/>
          <p14:tracePt t="47556" x="2794000" y="2393950"/>
          <p14:tracePt t="47596" x="2794000" y="2386013"/>
          <p14:tracePt t="47604" x="2794000" y="2379663"/>
          <p14:tracePt t="47611" x="2794000" y="2365375"/>
          <p14:tracePt t="47626" x="2794000" y="2357438"/>
          <p14:tracePt t="47631" x="2786063" y="2336800"/>
          <p14:tracePt t="47647" x="2771775" y="2322513"/>
          <p14:tracePt t="47664" x="2765425" y="2314575"/>
          <p14:tracePt t="47700" x="2757488" y="2300288"/>
          <p14:tracePt t="47732" x="2751138" y="2293938"/>
          <p14:tracePt t="47740" x="2743200" y="2293938"/>
          <p14:tracePt t="47747" x="2736850" y="2286000"/>
          <p14:tracePt t="47755" x="2708275" y="2265363"/>
          <p14:tracePt t="47764" x="2693988" y="2251075"/>
          <p14:tracePt t="47780" x="2671763" y="2228850"/>
          <p14:tracePt t="47796" x="2665413" y="2222500"/>
          <p14:tracePt t="47844" x="2643188" y="2214563"/>
          <p14:tracePt t="47860" x="2636838" y="2214563"/>
          <p14:tracePt t="47868" x="2628900" y="2208213"/>
          <p14:tracePt t="47884" x="2622550" y="2200275"/>
          <p14:tracePt t="47914" x="2614613" y="2200275"/>
          <p14:tracePt t="47931" x="2600325" y="2200275"/>
          <p14:tracePt t="47963" x="2593975" y="2200275"/>
          <p14:tracePt t="47971" x="2586038" y="2200275"/>
          <p14:tracePt t="47988" x="2579688" y="2200275"/>
          <p14:tracePt t="48051" x="2565400" y="2200275"/>
          <p14:tracePt t="48084" x="2551113" y="2200275"/>
          <p14:tracePt t="48099" x="2543175" y="2200275"/>
          <p14:tracePt t="48115" x="2522538" y="2200275"/>
          <p14:tracePt t="48123" x="2514600" y="2208213"/>
          <p14:tracePt t="48130" x="2508250" y="2222500"/>
          <p14:tracePt t="48147" x="2508250" y="2243138"/>
          <p14:tracePt t="48163" x="2508250" y="2279650"/>
          <p14:tracePt t="48180" x="2508250" y="2300288"/>
          <p14:tracePt t="48196" x="2508250" y="2322513"/>
          <p14:tracePt t="48213" x="2508250" y="2351088"/>
          <p14:tracePt t="48231" x="2508250" y="2365375"/>
          <p14:tracePt t="48246" x="2508250" y="2393950"/>
          <p14:tracePt t="48264" x="2514600" y="2400300"/>
          <p14:tracePt t="48279" x="2514600" y="2414588"/>
          <p14:tracePt t="48296" x="2528888" y="2436813"/>
          <p14:tracePt t="48313" x="2551113" y="2443163"/>
          <p14:tracePt t="48329" x="2557463" y="2451100"/>
          <p14:tracePt t="48346" x="2600325" y="2465388"/>
          <p14:tracePt t="48363" x="2628900" y="2479675"/>
          <p14:tracePt t="48381" x="2636838" y="2479675"/>
          <p14:tracePt t="48397" x="2665413" y="2493963"/>
          <p14:tracePt t="48414" x="2671763" y="2493963"/>
          <p14:tracePt t="48429" x="2686050" y="2493963"/>
          <p14:tracePt t="48446" x="2700338" y="2493963"/>
          <p14:tracePt t="48500" x="2708275" y="2500313"/>
          <p14:tracePt t="48515" x="2714625" y="2508250"/>
          <p14:tracePt t="48596" x="2722563" y="2493963"/>
          <p14:tracePt t="48604" x="2728913" y="2486025"/>
          <p14:tracePt t="48620" x="2751138" y="2471738"/>
          <p14:tracePt t="48635" x="2757488" y="2465388"/>
          <p14:tracePt t="48651" x="2765425" y="2457450"/>
          <p14:tracePt t="48659" x="2765425" y="2436813"/>
          <p14:tracePt t="48666" x="2771775" y="2414588"/>
          <p14:tracePt t="48679" x="2786063" y="2393950"/>
          <p14:tracePt t="48696" x="2786063" y="2379663"/>
          <p14:tracePt t="48713" x="2786063" y="2357438"/>
          <p14:tracePt t="48729" x="2786063" y="2351088"/>
          <p14:tracePt t="48746" x="2786063" y="2343150"/>
          <p14:tracePt t="48762" x="2786063" y="2322513"/>
          <p14:tracePt t="48762" x="2786063" y="2314575"/>
          <p14:tracePt t="48780" x="2786063" y="2286000"/>
          <p14:tracePt t="48795" x="2786063" y="2271713"/>
          <p14:tracePt t="48812" x="2779713" y="2257425"/>
          <p14:tracePt t="48828" x="2779713" y="2251075"/>
          <p14:tracePt t="48845" x="2765425" y="2228850"/>
          <p14:tracePt t="48866" x="2751138" y="2214563"/>
          <p14:tracePt t="48879" x="2743200" y="2200275"/>
          <p14:tracePt t="48896" x="2736850" y="2193925"/>
          <p14:tracePt t="48912" x="2722563" y="2185988"/>
          <p14:tracePt t="48956" x="2700338" y="2179638"/>
          <p14:tracePt t="48971" x="2693988" y="2171700"/>
          <p14:tracePt t="48979" x="2686050" y="2171700"/>
          <p14:tracePt t="48995" x="2671763" y="2165350"/>
          <p14:tracePt t="49000" x="2665413" y="2165350"/>
          <p14:tracePt t="49012" x="2651125" y="2157413"/>
          <p14:tracePt t="49059" x="2643188" y="2157413"/>
          <p14:tracePt t="49070" x="2636838" y="2157413"/>
          <p14:tracePt t="49091" x="2628900" y="2157413"/>
          <p14:tracePt t="49155" x="2614613" y="2143125"/>
          <p14:tracePt t="49204" x="2608263" y="2143125"/>
          <p14:tracePt t="49220" x="2600325" y="2143125"/>
          <p14:tracePt t="49259" x="2579688" y="2136775"/>
          <p14:tracePt t="51091" x="2579688" y="2157413"/>
          <p14:tracePt t="51099" x="2579688" y="2165350"/>
          <p14:tracePt t="51107" x="2579688" y="2171700"/>
          <p14:tracePt t="51116" x="2579688" y="2193925"/>
          <p14:tracePt t="51126" x="2579688" y="2214563"/>
          <p14:tracePt t="51143" x="2579688" y="2251075"/>
          <p14:tracePt t="51159" x="2565400" y="2293938"/>
          <p14:tracePt t="51175" x="2557463" y="2328863"/>
          <p14:tracePt t="51192" x="2543175" y="2357438"/>
          <p14:tracePt t="51209" x="2528888" y="2393950"/>
          <p14:tracePt t="51224" x="2500313" y="2428875"/>
          <p14:tracePt t="51243" x="2493963" y="2451100"/>
          <p14:tracePt t="51259" x="2457450" y="2493963"/>
          <p14:tracePt t="51276" x="2428875" y="2522538"/>
          <p14:tracePt t="51292" x="2408238" y="2551113"/>
          <p14:tracePt t="51309" x="2386013" y="2571750"/>
          <p14:tracePt t="51325" x="2371725" y="2586038"/>
          <p14:tracePt t="51343" x="2336800" y="2622550"/>
          <p14:tracePt t="51358" x="2308225" y="2643188"/>
          <p14:tracePt t="51375" x="2265363" y="2665413"/>
          <p14:tracePt t="51392" x="2208213" y="2693988"/>
          <p14:tracePt t="51409" x="2136775" y="2736850"/>
          <p14:tracePt t="51426" x="2051050" y="2765425"/>
          <p14:tracePt t="51442" x="2014538" y="2786063"/>
          <p14:tracePt t="51459" x="1957388" y="2822575"/>
          <p14:tracePt t="51475" x="1865313" y="2865438"/>
          <p14:tracePt t="51492" x="1822450" y="2879725"/>
          <p14:tracePt t="51508" x="1751013" y="2922588"/>
          <p14:tracePt t="51525" x="1714500" y="2936875"/>
          <p14:tracePt t="51541" x="1671638" y="2957513"/>
          <p14:tracePt t="51557" x="1651000" y="2965450"/>
          <p14:tracePt t="51576" x="1622425" y="2971800"/>
          <p14:tracePt t="51591" x="1579563" y="2979738"/>
          <p14:tracePt t="51609" x="1550988" y="2979738"/>
          <p14:tracePt t="51625" x="1508125" y="3000375"/>
          <p14:tracePt t="51642" x="1485900" y="3000375"/>
          <p14:tracePt t="51658" x="1443038" y="3000375"/>
          <p14:tracePt t="51674" x="1371600" y="3000375"/>
          <p14:tracePt t="51692" x="1308100" y="3000375"/>
          <p14:tracePt t="51708" x="1257300" y="2986088"/>
          <p14:tracePt t="51725" x="1243013" y="2979738"/>
          <p14:tracePt t="51772" x="1214438" y="2951163"/>
          <p14:tracePt t="51779" x="1171575" y="2914650"/>
          <p14:tracePt t="51788" x="1150938" y="2894013"/>
          <p14:tracePt t="51791" x="1128713" y="2879725"/>
          <p14:tracePt t="51807" x="1100138" y="2857500"/>
          <p14:tracePt t="51825" x="1100138" y="2822575"/>
          <p14:tracePt t="51841" x="1100138" y="2794000"/>
          <p14:tracePt t="51858" x="1100138" y="2751138"/>
          <p14:tracePt t="51858" x="1100138" y="2728913"/>
          <p14:tracePt t="51876" x="1100138" y="2722563"/>
          <p14:tracePt t="51891" x="1100138" y="2686050"/>
          <p14:tracePt t="51908" x="1100138" y="2651125"/>
          <p14:tracePt t="51924" x="1114425" y="2608263"/>
          <p14:tracePt t="51941" x="1122363" y="2579688"/>
          <p14:tracePt t="51957" x="1128713" y="2557463"/>
          <p14:tracePt t="51974" x="1165225" y="2514600"/>
          <p14:tracePt t="51991" x="1171575" y="2500313"/>
          <p14:tracePt t="52008" x="1185863" y="2479675"/>
          <p14:tracePt t="52025" x="1214438" y="2451100"/>
          <p14:tracePt t="52041" x="1228725" y="2428875"/>
          <p14:tracePt t="52058" x="1243013" y="2400300"/>
          <p14:tracePt t="52074" x="1250950" y="2393950"/>
          <p14:tracePt t="52091" x="1279525" y="2371725"/>
          <p14:tracePt t="52107" x="1314450" y="2365375"/>
          <p14:tracePt t="52124" x="1357313" y="2343150"/>
          <p14:tracePt t="52141" x="1408113" y="2314575"/>
          <p14:tracePt t="52157" x="1450975" y="2300288"/>
          <p14:tracePt t="52174" x="1514475" y="2271713"/>
          <p14:tracePt t="52191" x="1579563" y="2251075"/>
          <p14:tracePt t="52208" x="1651000" y="2228850"/>
          <p14:tracePt t="52224" x="1757363" y="2222500"/>
          <p14:tracePt t="52241" x="1885950" y="2193925"/>
          <p14:tracePt t="52257" x="1993900" y="2171700"/>
          <p14:tracePt t="52274" x="2036763" y="2171700"/>
          <p14:tracePt t="52290" x="2085975" y="2165350"/>
          <p14:tracePt t="52307" x="2114550" y="2165350"/>
          <p14:tracePt t="52324" x="2165350" y="2157413"/>
          <p14:tracePt t="52341" x="2271713" y="2143125"/>
          <p14:tracePt t="52357" x="2414588" y="2114550"/>
          <p14:tracePt t="52373" x="2486025" y="2108200"/>
          <p14:tracePt t="52391" x="2528888" y="2108200"/>
          <p14:tracePt t="52406" x="2571750" y="2093913"/>
          <p14:tracePt t="52424" x="2600325" y="2093913"/>
          <p14:tracePt t="52440" x="2643188" y="2093913"/>
          <p14:tracePt t="52458" x="2708275" y="2093913"/>
          <p14:tracePt t="52474" x="2800350" y="2093913"/>
          <p14:tracePt t="52490" x="2894013" y="2093913"/>
          <p14:tracePt t="52508" x="2936875" y="2093913"/>
          <p14:tracePt t="52523" x="2994025" y="2093913"/>
          <p14:tracePt t="52540" x="3028950" y="2093913"/>
          <p14:tracePt t="52556" x="3065463" y="2093913"/>
          <p14:tracePt t="52573" x="3086100" y="2108200"/>
          <p14:tracePt t="52590" x="3122613" y="2114550"/>
          <p14:tracePt t="52607" x="3157538" y="2114550"/>
          <p14:tracePt t="52624" x="3200400" y="2114550"/>
          <p14:tracePt t="52640" x="3236913" y="2128838"/>
          <p14:tracePt t="52657" x="3294063" y="2157413"/>
          <p14:tracePt t="52673" x="3351213" y="2185988"/>
          <p14:tracePt t="52691" x="3394075" y="2214563"/>
          <p14:tracePt t="52707" x="3429000" y="2236788"/>
          <p14:tracePt t="52723" x="3436938" y="2243138"/>
          <p14:tracePt t="52739" x="3451225" y="2265363"/>
          <p14:tracePt t="52757" x="3479800" y="2286000"/>
          <p14:tracePt t="52773" x="3508375" y="2343150"/>
          <p14:tracePt t="52790" x="3522663" y="2379663"/>
          <p14:tracePt t="52807" x="3522663" y="2393950"/>
          <p14:tracePt t="52823" x="3522663" y="2422525"/>
          <p14:tracePt t="52840" x="3522663" y="2465388"/>
          <p14:tracePt t="52856" x="3522663" y="2508250"/>
          <p14:tracePt t="52873" x="3522663" y="2543175"/>
          <p14:tracePt t="52889" x="3514725" y="2579688"/>
          <p14:tracePt t="52906" x="3494088" y="2600325"/>
          <p14:tracePt t="52922" x="3451225" y="2665413"/>
          <p14:tracePt t="52940" x="3414713" y="2700338"/>
          <p14:tracePt t="52956" x="3386138" y="2722563"/>
          <p14:tracePt t="52973" x="3351213" y="2757488"/>
          <p14:tracePt t="52990" x="3314700" y="2786063"/>
          <p14:tracePt t="53006" x="3251200" y="2814638"/>
          <p14:tracePt t="53023" x="3200400" y="2836863"/>
          <p14:tracePt t="53039" x="3157538" y="2857500"/>
          <p14:tracePt t="53056" x="3114675" y="2865438"/>
          <p14:tracePt t="53072" x="3043238" y="2865438"/>
          <p14:tracePt t="53089" x="2986088" y="2871788"/>
          <p14:tracePt t="53106" x="2914650" y="2886075"/>
          <p14:tracePt t="53123" x="2808288" y="2900363"/>
          <p14:tracePt t="53141" x="2765425" y="2914650"/>
          <p14:tracePt t="53156" x="2728913" y="2922588"/>
          <p14:tracePt t="53173" x="2671763" y="2928938"/>
          <p14:tracePt t="53189" x="2593975" y="2957513"/>
          <p14:tracePt t="53206" x="2508250" y="2971800"/>
          <p14:tracePt t="53222" x="2414588" y="2979738"/>
          <p14:tracePt t="53239" x="2308225" y="3008313"/>
          <p14:tracePt t="53255" x="2251075" y="3008313"/>
          <p14:tracePt t="53272" x="2208213" y="3014663"/>
          <p14:tracePt t="53289" x="2185988" y="3014663"/>
          <p14:tracePt t="53305" x="2151063" y="3022600"/>
          <p14:tracePt t="53323" x="2128838" y="3022600"/>
          <p14:tracePt t="53338" x="2022475" y="3022600"/>
          <p14:tracePt t="53356" x="1943100" y="3022600"/>
          <p14:tracePt t="53372" x="1900238" y="3022600"/>
          <p14:tracePt t="53389" x="1879600" y="3022600"/>
          <p14:tracePt t="53405" x="1871663" y="3022600"/>
          <p14:tracePt t="53451" x="1851025" y="3022600"/>
          <p14:tracePt t="53459" x="1800225" y="3022600"/>
          <p14:tracePt t="53460" x="1771650" y="3022600"/>
          <p14:tracePt t="53471" x="1693863" y="3022600"/>
          <p14:tracePt t="53489" x="1628775" y="3022600"/>
          <p14:tracePt t="53506" x="1593850" y="3014663"/>
          <p14:tracePt t="53522" x="1571625" y="3000375"/>
          <p14:tracePt t="53522" x="1557338" y="3000375"/>
          <p14:tracePt t="53540" x="1528763" y="2994025"/>
          <p14:tracePt t="53555" x="1493838" y="2971800"/>
          <p14:tracePt t="53572" x="1408113" y="2914650"/>
          <p14:tracePt t="53588" x="1328738" y="2894013"/>
          <p14:tracePt t="53606" x="1228725" y="2851150"/>
          <p14:tracePt t="53622" x="1171575" y="2828925"/>
          <p14:tracePt t="53639" x="1136650" y="2808288"/>
          <p14:tracePt t="53655" x="1114425" y="2794000"/>
          <p14:tracePt t="53671" x="1093788" y="2786063"/>
          <p14:tracePt t="53689" x="1050925" y="2765425"/>
          <p14:tracePt t="53705" x="1008063" y="2728913"/>
          <p14:tracePt t="53722" x="979488" y="2700338"/>
          <p14:tracePt t="53738" x="922338" y="2657475"/>
          <p14:tracePt t="53755" x="914400" y="2651125"/>
          <p14:tracePt t="53772" x="908050" y="2636838"/>
          <p14:tracePt t="53788" x="908050" y="2608263"/>
          <p14:tracePt t="53805" x="893763" y="2565400"/>
          <p14:tracePt t="53822" x="893763" y="2514600"/>
          <p14:tracePt t="53839" x="879475" y="2471738"/>
          <p14:tracePt t="53855" x="879475" y="2436813"/>
          <p14:tracePt t="53872" x="871538" y="2428875"/>
          <p14:tracePt t="53888" x="871538" y="2422525"/>
          <p14:tracePt t="53905" x="879475" y="2393950"/>
          <p14:tracePt t="53921" x="893763" y="2386013"/>
          <p14:tracePt t="53938" x="993775" y="2322513"/>
          <p14:tracePt t="53955" x="1036638" y="2308225"/>
          <p14:tracePt t="53971" x="1093788" y="2279650"/>
          <p14:tracePt t="53989" x="1171575" y="2257425"/>
          <p14:tracePt t="54005" x="1208088" y="2243138"/>
          <p14:tracePt t="54022" x="1222375" y="2228850"/>
          <p14:tracePt t="54038" x="1257300" y="2228850"/>
          <p14:tracePt t="54055" x="1300163" y="2208213"/>
          <p14:tracePt t="54071" x="1371600" y="2200275"/>
          <p14:tracePt t="54087" x="1514475" y="2185988"/>
          <p14:tracePt t="54104" x="1622425" y="2179638"/>
          <p14:tracePt t="54121" x="1708150" y="2151063"/>
          <p14:tracePt t="54139" x="1751013" y="2143125"/>
          <p14:tracePt t="54155" x="1822450" y="2136775"/>
          <p14:tracePt t="54172" x="1885950" y="2128838"/>
          <p14:tracePt t="54188" x="1965325" y="2128838"/>
          <p14:tracePt t="54204" x="2022475" y="2108200"/>
          <p14:tracePt t="54221" x="2114550" y="2093913"/>
          <p14:tracePt t="54238" x="2157413" y="2085975"/>
          <p14:tracePt t="54254" x="2200275" y="2085975"/>
          <p14:tracePt t="54271" x="2236788" y="2085975"/>
          <p14:tracePt t="54288" x="2279650" y="2085975"/>
          <p14:tracePt t="54304" x="2322513" y="2085975"/>
          <p14:tracePt t="54321" x="2379663" y="2085975"/>
          <p14:tracePt t="54338" x="2436813" y="2079625"/>
          <p14:tracePt t="54355" x="2514600" y="2079625"/>
          <p14:tracePt t="54372" x="2557463" y="2079625"/>
          <p14:tracePt t="54388" x="2614613" y="2079625"/>
          <p14:tracePt t="54404" x="2657475" y="2079625"/>
          <p14:tracePt t="54421" x="2686050" y="2079625"/>
          <p14:tracePt t="54438" x="2708275" y="2079625"/>
          <p14:tracePt t="54454" x="2751138" y="2079625"/>
          <p14:tracePt t="54471" x="2828925" y="2079625"/>
          <p14:tracePt t="54487" x="2894013" y="2079625"/>
          <p14:tracePt t="54504" x="2957513" y="2079625"/>
          <p14:tracePt t="54520" x="3008313" y="2100263"/>
          <p14:tracePt t="54538" x="3014663" y="2108200"/>
          <p14:tracePt t="54553" x="3028950" y="2108200"/>
          <p14:tracePt t="54570" x="3079750" y="2128838"/>
          <p14:tracePt t="54587" x="3122613" y="2157413"/>
          <p14:tracePt t="54604" x="3157538" y="2165350"/>
          <p14:tracePt t="54621" x="3194050" y="2193925"/>
          <p14:tracePt t="54638" x="3214688" y="2200275"/>
          <p14:tracePt t="54654" x="3228975" y="2208213"/>
          <p14:tracePt t="54670" x="3265488" y="2214563"/>
          <p14:tracePt t="54688" x="3271838" y="2222500"/>
          <p14:tracePt t="54756" x="3271838" y="2228850"/>
          <p14:tracePt t="54764" x="3271838" y="2236788"/>
          <p14:tracePt t="54803" x="3271838" y="2251075"/>
          <p14:tracePt t="54819" x="3271838" y="2257425"/>
          <p14:tracePt t="54851" x="3271838" y="2265363"/>
          <p14:tracePt t="54859" x="3271838" y="2300288"/>
          <p14:tracePt t="54875" x="3271838" y="2308225"/>
          <p14:tracePt t="54886" x="3286125" y="2322513"/>
          <p14:tracePt t="54891" x="3308350" y="2343150"/>
          <p14:tracePt t="54931" x="3314700" y="2351088"/>
          <p14:tracePt t="54941" x="3322638" y="2357438"/>
          <p14:tracePt t="54987" x="3328988" y="2365375"/>
          <p14:tracePt t="55027" x="3328988" y="2371725"/>
          <p14:tracePt t="55035" x="3328988" y="2393950"/>
          <p14:tracePt t="55043" x="3328988" y="2422525"/>
          <p14:tracePt t="55058" x="3328988" y="2451100"/>
          <p14:tracePt t="55070" x="3328988" y="2457450"/>
          <p14:tracePt t="55171" x="3328988" y="2465388"/>
          <p14:tracePt t="55179" x="3328988" y="2486025"/>
          <p14:tracePt t="55187" x="3328988" y="2493963"/>
          <p14:tracePt t="55195" x="3328988" y="2500313"/>
          <p14:tracePt t="55207" x="3343275" y="2522538"/>
          <p14:tracePt t="55219" x="3343275" y="2528888"/>
          <p14:tracePt t="55259" x="3351213" y="2536825"/>
          <p14:tracePt t="55315" x="3351213" y="2543175"/>
          <p14:tracePt t="55323" x="3351213" y="2551113"/>
          <p14:tracePt t="55340" x="3351213" y="2565400"/>
          <p14:tracePt t="55371" x="3351213" y="2571750"/>
          <p14:tracePt t="55403" x="3351213" y="2579688"/>
          <p14:tracePt t="55411" x="3351213" y="2586038"/>
          <p14:tracePt t="55419" x="3351213" y="2608263"/>
          <p14:tracePt t="55430" x="3351213" y="2614613"/>
          <p14:tracePt t="55436" x="3351213" y="2622550"/>
          <p14:tracePt t="55579" x="3351213" y="2636838"/>
          <p14:tracePt t="55596" x="3351213" y="2643188"/>
          <p14:tracePt t="55611" x="3351213" y="2651125"/>
          <p14:tracePt t="55651" x="3351213" y="2657475"/>
          <p14:tracePt t="55667" x="3351213" y="2679700"/>
          <p14:tracePt t="55700" x="3351213" y="2686050"/>
          <p14:tracePt t="55715" x="3351213" y="2693988"/>
          <p14:tracePt t="55727" x="3351213" y="2700338"/>
          <p14:tracePt t="55763" x="3351213" y="2714625"/>
          <p14:tracePt t="55771" x="3351213" y="2722563"/>
          <p14:tracePt t="55779" x="3357563" y="2728913"/>
          <p14:tracePt t="55796" x="3365500" y="2736850"/>
          <p14:tracePt t="55802" x="3365500" y="2751138"/>
          <p14:tracePt t="55819" x="3371850" y="2765425"/>
          <p14:tracePt t="55836" x="3379788" y="2771775"/>
          <p14:tracePt t="56163" x="3371850" y="2771775"/>
          <p14:tracePt t="56171" x="3343275" y="2771775"/>
          <p14:tracePt t="56171" x="3322638" y="2771775"/>
          <p14:tracePt t="56188" x="3308350" y="2771775"/>
          <p14:tracePt t="56201" x="3265488" y="2771775"/>
          <p14:tracePt t="56218" x="3200400" y="2771775"/>
          <p14:tracePt t="56234" x="3086100" y="2771775"/>
          <p14:tracePt t="56252" x="3008313" y="2771775"/>
          <p14:tracePt t="56268" x="2828925" y="2728913"/>
          <p14:tracePt t="56285" x="2643188" y="2671763"/>
          <p14:tracePt t="56301" x="2500313" y="2628900"/>
          <p14:tracePt t="56318" x="2422525" y="2614613"/>
          <p14:tracePt t="56335" x="2365375" y="2600325"/>
          <p14:tracePt t="56351" x="2314575" y="2579688"/>
          <p14:tracePt t="56368" x="2286000" y="2571750"/>
          <p14:tracePt t="56384" x="2214563" y="2557463"/>
          <p14:tracePt t="56401" x="2151063" y="2557463"/>
          <p14:tracePt t="56417" x="2085975" y="2557463"/>
          <p14:tracePt t="56434" x="1993900" y="2557463"/>
          <p14:tracePt t="56451" x="1951038" y="2557463"/>
          <p14:tracePt t="56467" x="1900238" y="2551113"/>
          <p14:tracePt t="56484" x="1851025" y="2543175"/>
          <p14:tracePt t="56500" x="1822450" y="2528888"/>
          <p14:tracePt t="56518" x="1808163" y="2528888"/>
          <p14:tracePt t="56534" x="1785938" y="2528888"/>
          <p14:tracePt t="56552" x="1771650" y="2528888"/>
          <p14:tracePt t="56568" x="1743075" y="2528888"/>
          <p14:tracePt t="56585" x="1728788" y="2528888"/>
          <p14:tracePt t="56600" x="1708150" y="2528888"/>
          <p14:tracePt t="56618" x="1700213" y="2528888"/>
          <p14:tracePt t="56635" x="1679575" y="2528888"/>
          <p14:tracePt t="56651" x="1671638" y="2522538"/>
          <p14:tracePt t="56844" x="1665288" y="2522538"/>
          <p14:tracePt t="56852" x="1657350" y="2522538"/>
          <p14:tracePt t="56867" x="1643063" y="2522538"/>
          <p14:tracePt t="56868" x="1636713" y="2522538"/>
          <p14:tracePt t="56884" x="1622425" y="2522538"/>
          <p14:tracePt t="56900" x="1585913" y="2522538"/>
          <p14:tracePt t="56918" x="1543050" y="2522538"/>
          <p14:tracePt t="56934" x="1485900" y="2522538"/>
          <p14:tracePt t="56950" x="1443038" y="2522538"/>
          <p14:tracePt t="56967" x="1414463" y="2522538"/>
          <p14:tracePt t="56983" x="1385888" y="2522538"/>
          <p14:tracePt t="57001" x="1336675" y="2508250"/>
          <p14:tracePt t="57017" x="1314450" y="2500313"/>
          <p14:tracePt t="57034" x="1308100" y="2493963"/>
          <p14:tracePt t="57115" x="1300163" y="2493963"/>
          <p14:tracePt t="57332" x="1308100" y="2486025"/>
          <p14:tracePt t="57339" x="1314450" y="2486025"/>
          <p14:tracePt t="57347" x="1322388" y="2486025"/>
          <p14:tracePt t="57362" x="1328738" y="2486025"/>
          <p14:tracePt t="57366" x="1357313" y="2471738"/>
          <p14:tracePt t="57383" x="1365250" y="2465388"/>
          <p14:tracePt t="57428" x="1371600" y="2465388"/>
          <p14:tracePt t="57444" x="1379538" y="2465388"/>
          <p14:tracePt t="57484" x="1393825" y="2465388"/>
          <p14:tracePt t="57499" x="1400175" y="2465388"/>
          <p14:tracePt t="57531" x="1408113" y="2465388"/>
          <p14:tracePt t="57548" x="1428750" y="2465388"/>
          <p14:tracePt t="57555" x="1436688" y="2465388"/>
          <p14:tracePt t="57573" x="1443038" y="2465388"/>
          <p14:tracePt t="57580" x="1450975" y="2465388"/>
          <p14:tracePt t="57586" x="1471613" y="2465388"/>
          <p14:tracePt t="57600" x="1485900" y="2465388"/>
          <p14:tracePt t="57616" x="1493838" y="2465388"/>
          <p14:tracePt t="57634" x="1514475" y="2465388"/>
          <p14:tracePt t="57649" x="1522413" y="2465388"/>
          <p14:tracePt t="57666" x="1528763" y="2465388"/>
          <p14:tracePt t="57683" x="1557338" y="2465388"/>
          <p14:tracePt t="57700" x="1585913" y="2465388"/>
          <p14:tracePt t="57716" x="1593850" y="2465388"/>
          <p14:tracePt t="57732" x="1600200" y="2465388"/>
          <p14:tracePt t="57749" x="1622425" y="2465388"/>
          <p14:tracePt t="57765" x="1628775" y="2465388"/>
          <p14:tracePt t="57783" x="1657350" y="2465388"/>
          <p14:tracePt t="57799" x="1685925" y="2465388"/>
          <p14:tracePt t="57816" x="1751013" y="2465388"/>
          <p14:tracePt t="57833" x="1800225" y="2465388"/>
          <p14:tracePt t="57849" x="1851025" y="2465388"/>
          <p14:tracePt t="57865" x="1885950" y="2465388"/>
          <p14:tracePt t="57883" x="1900238" y="2465388"/>
          <p14:tracePt t="57898" x="1971675" y="2465388"/>
          <p14:tracePt t="57916" x="2014538" y="2465388"/>
          <p14:tracePt t="57933" x="2071688" y="2465388"/>
          <p14:tracePt t="57949" x="2128838" y="2471738"/>
          <p14:tracePt t="57966" x="2193925" y="2486025"/>
          <p14:tracePt t="57982" x="2251075" y="2486025"/>
          <p14:tracePt t="57999" x="2314575" y="2486025"/>
          <p14:tracePt t="58016" x="2379663" y="2486025"/>
          <p14:tracePt t="58033" x="2408238" y="2486025"/>
          <p14:tracePt t="58049" x="2422525" y="2486025"/>
          <p14:tracePt t="58065" x="2451100" y="2486025"/>
          <p14:tracePt t="58082" x="2528888" y="2479675"/>
          <p14:tracePt t="58098" x="2636838" y="2465388"/>
          <p14:tracePt t="58117" x="2736850" y="2443163"/>
          <p14:tracePt t="58132" x="2794000" y="2436813"/>
          <p14:tracePt t="58380" x="2786063" y="2436813"/>
          <p14:tracePt t="58399" x="2779713" y="2436813"/>
          <p14:tracePt t="58403" x="2757488" y="2436813"/>
          <p14:tracePt t="58468" x="2751138" y="2436813"/>
          <p14:tracePt t="58476" x="2736850" y="2436813"/>
          <p14:tracePt t="58516" x="2722563" y="2436813"/>
          <p14:tracePt t="58523" x="2714625" y="2436813"/>
          <p14:tracePt t="58531" x="2700338" y="2443163"/>
          <p14:tracePt t="58548" x="2686050" y="2443163"/>
          <p14:tracePt t="58579" x="2665413" y="2443163"/>
          <p14:tracePt t="58587" x="2643188" y="2443163"/>
          <p14:tracePt t="58588" x="2636838" y="2443163"/>
          <p14:tracePt t="58597" x="2600325" y="2443163"/>
          <p14:tracePt t="58615" x="2557463" y="2443163"/>
          <p14:tracePt t="58633" x="2500313" y="2443163"/>
          <p14:tracePt t="58648" x="2457450" y="2443163"/>
          <p14:tracePt t="58665" x="2414588" y="2443163"/>
          <p14:tracePt t="58681" x="2408238" y="2443163"/>
          <p14:tracePt t="58836" x="2400300" y="2443163"/>
          <p14:tracePt t="58849" x="2400300" y="2436813"/>
          <p14:tracePt t="58852" x="2408238" y="2393950"/>
          <p14:tracePt t="58869" x="2414588" y="2386013"/>
          <p14:tracePt t="58881" x="2414588" y="2357438"/>
          <p14:tracePt t="58898" x="2414588" y="2328863"/>
          <p14:tracePt t="58914" x="2414588" y="2279650"/>
          <p14:tracePt t="58932" x="2414588" y="2271713"/>
          <p14:tracePt t="58947" x="2414588" y="2251075"/>
          <p14:tracePt t="58965" x="2414588" y="2243138"/>
          <p14:tracePt t="58980" x="2414588" y="2236788"/>
          <p14:tracePt t="58998" x="2414588" y="2228850"/>
          <p14:tracePt t="59013" x="2414588" y="2214563"/>
          <p14:tracePt t="59031" x="2414588" y="2208213"/>
          <p14:tracePt t="59067" x="2414588" y="2200275"/>
          <p14:tracePt t="59083" x="2414588" y="2193925"/>
          <p14:tracePt t="59116" x="2428875" y="2171700"/>
          <p14:tracePt t="59124" x="2436813" y="2165350"/>
          <p14:tracePt t="59131" x="2443163" y="2157413"/>
          <p14:tracePt t="59132" x="2457450" y="2151063"/>
          <p14:tracePt t="59179" x="2465388" y="2151063"/>
          <p14:tracePt t="59187" x="2486025" y="2143125"/>
          <p14:tracePt t="59188" x="2493963" y="2143125"/>
          <p14:tracePt t="59203" x="2500313" y="2143125"/>
          <p14:tracePt t="59219" x="2528888" y="2128838"/>
          <p14:tracePt t="59230" x="2536825" y="2128838"/>
          <p14:tracePt t="59247" x="2557463" y="2128838"/>
          <p14:tracePt t="59264" x="2571750" y="2128838"/>
          <p14:tracePt t="59280" x="2593975" y="2128838"/>
          <p14:tracePt t="59323" x="2600325" y="2128838"/>
          <p14:tracePt t="59339" x="2608263" y="2128838"/>
          <p14:tracePt t="59360" x="2614613" y="2128838"/>
          <p14:tracePt t="59372" x="2643188" y="2128838"/>
          <p14:tracePt t="59387" x="2651125" y="2128838"/>
          <p14:tracePt t="59395" x="2657475" y="2128838"/>
          <p14:tracePt t="59403" x="2686050" y="2136775"/>
          <p14:tracePt t="59414" x="2693988" y="2136775"/>
          <p14:tracePt t="59430" x="2714625" y="2136775"/>
          <p14:tracePt t="59524" x="2722563" y="2136775"/>
          <p14:tracePt t="59539" x="2728913" y="2136775"/>
          <p14:tracePt t="59668" x="2736850" y="2143125"/>
          <p14:tracePt t="59675" x="2743200" y="2151063"/>
          <p14:tracePt t="59683" x="2743200" y="2157413"/>
          <p14:tracePt t="59691" x="2751138" y="2165350"/>
          <p14:tracePt t="59699" x="2765425" y="2179638"/>
          <p14:tracePt t="59713" x="2771775" y="2214563"/>
          <p14:tracePt t="59729" x="2800350" y="2265363"/>
          <p14:tracePt t="59746" x="2808288" y="2300288"/>
          <p14:tracePt t="59763" x="2814638" y="2328863"/>
          <p14:tracePt t="59780" x="2814638" y="2336800"/>
          <p14:tracePt t="59796" x="2814638" y="2357438"/>
          <p14:tracePt t="59813" x="2828925" y="2386013"/>
          <p14:tracePt t="59829" x="2851150" y="2400300"/>
          <p14:tracePt t="59846" x="2857500" y="2414588"/>
          <p14:tracePt t="59931" x="2857500" y="2422525"/>
          <p14:tracePt t="59947" x="2857500" y="2436813"/>
          <p14:tracePt t="59957" x="2857500" y="2443163"/>
          <p14:tracePt t="59979" x="2857500" y="2451100"/>
          <p14:tracePt t="60011" x="2843213" y="2465388"/>
          <p14:tracePt t="60019" x="2836863" y="2465388"/>
          <p14:tracePt t="60027" x="2822575" y="2486025"/>
          <p14:tracePt t="60035" x="2808288" y="2486025"/>
          <p14:tracePt t="60046" x="2771775" y="2486025"/>
          <p14:tracePt t="60062" x="2757488" y="2486025"/>
          <p14:tracePt t="60079" x="2728913" y="2486025"/>
          <p14:tracePt t="60095" x="2693988" y="2486025"/>
          <p14:tracePt t="60113" x="2686050" y="2486025"/>
          <p14:tracePt t="60636" x="2671763" y="2500313"/>
          <p14:tracePt t="60652" x="2651125" y="2528888"/>
          <p14:tracePt t="60660" x="2643188" y="2536825"/>
          <p14:tracePt t="60670" x="2636838" y="2543175"/>
          <p14:tracePt t="60679" x="2622550" y="2586038"/>
          <p14:tracePt t="60695" x="2608263" y="2600325"/>
          <p14:tracePt t="60712" x="2600325" y="2614613"/>
          <p14:tracePt t="60729" x="2593975" y="2636838"/>
          <p14:tracePt t="60745" x="2593975" y="2643188"/>
          <p14:tracePt t="60762" x="2593975" y="2651125"/>
          <p14:tracePt t="60779" x="2586038" y="2657475"/>
          <p14:tracePt t="60779" x="2565400" y="2671763"/>
          <p14:tracePt t="60796" x="2551113" y="2686050"/>
          <p14:tracePt t="60812" x="2543175" y="2693988"/>
          <p14:tracePt t="60868" x="2543175" y="2700338"/>
          <p14:tracePt t="60875" x="2528888" y="2714625"/>
          <p14:tracePt t="60891" x="2528888" y="2722563"/>
          <p14:tracePt t="60923" x="2528888" y="2728913"/>
          <p14:tracePt t="60925" x="2522538" y="2751138"/>
          <p14:tracePt t="60947" x="2522538" y="2757488"/>
          <p14:tracePt t="60955" x="2522538" y="2765425"/>
          <p14:tracePt t="60967" x="2522538" y="2771775"/>
          <p14:tracePt t="60978" x="2514600" y="2779713"/>
          <p14:tracePt t="60994" x="2514600" y="2794000"/>
          <p14:tracePt t="61011" x="2500313" y="2822575"/>
          <p14:tracePt t="61027" x="2493963" y="2828925"/>
          <p14:tracePt t="61045" x="2486025" y="2836863"/>
          <p14:tracePt t="61061" x="2479675" y="2843213"/>
          <p14:tracePt t="61099" x="2471738" y="2851150"/>
          <p14:tracePt t="61099" x="2465388" y="2857500"/>
          <p14:tracePt t="61131" x="2451100" y="2871788"/>
          <p14:tracePt t="61140" x="2443163" y="2879725"/>
          <p14:tracePt t="61204" x="2436813" y="2886075"/>
          <p14:tracePt t="61211" x="2422525" y="2886075"/>
          <p14:tracePt t="61219" x="2400300" y="2886075"/>
          <p14:tracePt t="61228" x="2379663" y="2886075"/>
          <p14:tracePt t="61244" x="2371725" y="2886075"/>
          <p14:tracePt t="61261" x="2365375" y="2886075"/>
          <p14:tracePt t="61278" x="2357438" y="2886075"/>
          <p14:tracePt t="61294" x="2336800" y="2886075"/>
          <p14:tracePt t="61311" x="2328863" y="2886075"/>
          <p14:tracePt t="61327" x="2322513" y="2886075"/>
          <p14:tracePt t="61372" x="2308225" y="2886075"/>
          <p14:tracePt t="61380" x="2293938" y="2886075"/>
          <p14:tracePt t="61387" x="2265363" y="2886075"/>
          <p14:tracePt t="61396" x="2251075" y="2886075"/>
          <p14:tracePt t="61411" x="2243138" y="2886075"/>
          <p14:tracePt t="61459" x="2222500" y="2886075"/>
          <p14:tracePt t="61475" x="2214563" y="2886075"/>
          <p14:tracePt t="61483" x="2185988" y="2886075"/>
          <p14:tracePt t="61493" x="2171700" y="2886075"/>
          <p14:tracePt t="61510" x="2151063" y="2886075"/>
          <p14:tracePt t="61527" x="2143125" y="2886075"/>
          <p14:tracePt t="61544" x="2136775" y="2886075"/>
          <p14:tracePt t="61595" x="2128838" y="2879725"/>
          <p14:tracePt t="61628" x="2122488" y="2871788"/>
          <p14:tracePt t="61629" x="2100263" y="2865438"/>
          <p14:tracePt t="61636" x="2100263" y="2857500"/>
          <p14:tracePt t="61644" x="2093913" y="2836863"/>
          <p14:tracePt t="61660" x="2085975" y="2800350"/>
          <p14:tracePt t="61677" x="2079625" y="2779713"/>
          <p14:tracePt t="61693" x="2079625" y="2765425"/>
          <p14:tracePt t="61710" x="2079625" y="2743200"/>
          <p14:tracePt t="61756" x="2079625" y="2722563"/>
          <p14:tracePt t="61772" x="2079625" y="2714625"/>
          <p14:tracePt t="61779" x="2079625" y="2700338"/>
          <p14:tracePt t="61786" x="2079625" y="2693988"/>
          <p14:tracePt t="61793" x="2079625" y="2686050"/>
          <p14:tracePt t="61810" x="2079625" y="2657475"/>
          <p14:tracePt t="61827" x="2079625" y="2651125"/>
          <p14:tracePt t="61843" x="2071688" y="2643188"/>
          <p14:tracePt t="61860" x="2065338" y="2636838"/>
          <p14:tracePt t="62115" x="2057400" y="2636838"/>
          <p14:tracePt t="62123" x="2028825" y="2636838"/>
          <p14:tracePt t="62132" x="2014538" y="2636838"/>
          <p14:tracePt t="62144" x="2008188" y="2636838"/>
          <p14:tracePt t="62148" x="1979613" y="2636838"/>
          <p14:tracePt t="62160" x="1951038" y="2636838"/>
          <p14:tracePt t="62177" x="1928813" y="2636838"/>
          <p14:tracePt t="62194" x="1914525" y="2636838"/>
          <p14:tracePt t="62209" x="1885950" y="2651125"/>
          <p14:tracePt t="62226" x="1857375" y="2651125"/>
          <p14:tracePt t="62226" x="1828800" y="2651125"/>
          <p14:tracePt t="62243" x="1765300" y="2651125"/>
          <p14:tracePt t="62259" x="1708150" y="2657475"/>
          <p14:tracePt t="62276" x="1665288" y="2657475"/>
          <p14:tracePt t="62293" x="1636713" y="2665413"/>
          <p14:tracePt t="62310" x="1628775" y="2665413"/>
          <p14:tracePt t="62435" x="1643063" y="2671763"/>
          <p14:tracePt t="62444" x="1736725" y="2714625"/>
          <p14:tracePt t="62452" x="1808163" y="2722563"/>
          <p14:tracePt t="62452" x="1865313" y="2736850"/>
          <p14:tracePt t="62460" x="1971675" y="2757488"/>
          <p14:tracePt t="62476" x="2085975" y="2771775"/>
          <p14:tracePt t="62493" x="2136775" y="2779713"/>
          <p14:tracePt t="62509" x="2228850" y="2786063"/>
          <p14:tracePt t="62526" x="2300288" y="2808288"/>
          <p14:tracePt t="62542" x="2328863" y="2808288"/>
          <p14:tracePt t="62559" x="2343150" y="2808288"/>
          <p14:tracePt t="62644" x="2357438" y="2808288"/>
          <p14:tracePt t="62652" x="2365375" y="2814638"/>
          <p14:tracePt t="62867" x="2365375" y="2843213"/>
          <p14:tracePt t="62875" x="2365375" y="2851150"/>
          <p14:tracePt t="62892" x="2357438" y="2857500"/>
          <p14:tracePt t="62897" x="2328863" y="2865438"/>
          <p14:tracePt t="62908" x="2300288" y="2865438"/>
          <p14:tracePt t="62925" x="2293938" y="2865438"/>
          <p14:tracePt t="62942" x="2271713" y="2871788"/>
          <p14:tracePt t="62988" x="2257425" y="2871788"/>
          <p14:tracePt t="62996" x="2243138" y="2871788"/>
          <p14:tracePt t="63003" x="2222500" y="2871788"/>
          <p14:tracePt t="63013" x="2214563" y="2871788"/>
          <p14:tracePt t="63025" x="2200275" y="2871788"/>
          <p14:tracePt t="63041" x="2185988" y="2871788"/>
          <p14:tracePt t="63059" x="2179638" y="2871788"/>
          <p14:tracePt t="63075" x="2157413" y="2871788"/>
          <p14:tracePt t="63092" x="2136775" y="2865438"/>
          <p14:tracePt t="63108" x="2122488" y="2851150"/>
          <p14:tracePt t="63125" x="2100263" y="2828925"/>
          <p14:tracePt t="63142" x="2079625" y="2794000"/>
          <p14:tracePt t="63158" x="2071688" y="2779713"/>
          <p14:tracePt t="63175" x="2065338" y="2771775"/>
          <p14:tracePt t="63192" x="2057400" y="2765425"/>
          <p14:tracePt t="63227" x="2051050" y="2757488"/>
          <p14:tracePt t="63234" x="2051050" y="2743200"/>
          <p14:tracePt t="63241" x="2051050" y="2728913"/>
          <p14:tracePt t="63258" x="2051050" y="2708275"/>
          <p14:tracePt t="63258" x="2051050" y="2700338"/>
          <p14:tracePt t="63275" x="2051050" y="2679700"/>
          <p14:tracePt t="63291" x="2057400" y="2651125"/>
          <p14:tracePt t="63332" x="2071688" y="2636838"/>
          <p14:tracePt t="63363" x="2079625" y="2628900"/>
          <p14:tracePt t="63372" x="2085975" y="2628900"/>
          <p14:tracePt t="63379" x="2093913" y="2628900"/>
          <p14:tracePt t="63384" x="2100263" y="2622550"/>
          <p14:tracePt t="63391" x="2108200" y="2614613"/>
          <p14:tracePt t="63407" x="2128838" y="2608263"/>
          <p14:tracePt t="63425" x="2171700" y="2608263"/>
          <p14:tracePt t="63441" x="2208213" y="2586038"/>
          <p14:tracePt t="63458" x="2222500" y="2586038"/>
          <p14:tracePt t="63474" x="2236788" y="2571750"/>
          <p14:tracePt t="63547" x="2243138" y="2571750"/>
          <p14:tracePt t="63587" x="2251075" y="2571750"/>
          <p14:tracePt t="63604" x="2257425" y="2571750"/>
          <p14:tracePt t="63606" x="2265363" y="2571750"/>
          <p14:tracePt t="63624" x="2279650" y="2571750"/>
          <p14:tracePt t="63624" x="2300288" y="2571750"/>
          <p14:tracePt t="63641" x="2322513" y="2571750"/>
          <p14:tracePt t="63658" x="2328863" y="2571750"/>
          <p14:tracePt t="63674" x="2336800" y="2571750"/>
          <p14:tracePt t="63690" x="2365375" y="2593975"/>
          <p14:tracePt t="63707" x="2379663" y="2608263"/>
          <p14:tracePt t="63724" x="2393950" y="2614613"/>
          <p14:tracePt t="63741" x="2400300" y="2622550"/>
          <p14:tracePt t="63788" x="2408238" y="2628900"/>
          <p14:tracePt t="63803" x="2414588" y="2636838"/>
          <p14:tracePt t="63812" x="2422525" y="2643188"/>
          <p14:tracePt t="63827" x="2436813" y="2651125"/>
          <p14:tracePt t="63883" x="2443163" y="2657475"/>
          <p14:tracePt t="63891" x="2451100" y="2665413"/>
          <p14:tracePt t="63906" x="2465388" y="2679700"/>
          <p14:tracePt t="63956" x="2465388" y="2686050"/>
          <p14:tracePt t="63963" x="2465388" y="2693988"/>
          <p14:tracePt t="63971" x="2465388" y="2700338"/>
          <p14:tracePt t="63977" x="2465388" y="2714625"/>
          <p14:tracePt t="63990" x="2465388" y="2728913"/>
          <p14:tracePt t="64007" x="2465388" y="2743200"/>
          <p14:tracePt t="64024" x="2465388" y="2751138"/>
          <p14:tracePt t="64060" x="2465388" y="2765425"/>
          <p14:tracePt t="64107" x="2465388" y="2771775"/>
          <p14:tracePt t="64123" x="2457450" y="2794000"/>
          <p14:tracePt t="64131" x="2451100" y="2800350"/>
          <p14:tracePt t="64547" x="2451100" y="2808288"/>
          <p14:tracePt t="65019" x="2451100" y="2836863"/>
          <p14:tracePt t="65035" x="2451100" y="2843213"/>
          <p14:tracePt t="65043" x="2451100" y="2851150"/>
          <p14:tracePt t="65467" x="2443163" y="2857500"/>
          <p14:tracePt t="65499" x="2414588" y="2857500"/>
          <p14:tracePt t="65507" x="2336800" y="2851150"/>
          <p14:tracePt t="65515" x="2257425" y="2814638"/>
          <p14:tracePt t="65523" x="2114550" y="2765425"/>
          <p14:tracePt t="65538" x="1965325" y="2728913"/>
          <p14:tracePt t="65554" x="1814513" y="2679700"/>
          <p14:tracePt t="65571" x="1779588" y="2679700"/>
          <p14:tracePt t="65588" x="1765300" y="2679700"/>
          <p14:tracePt t="65604" x="1757363" y="2679700"/>
          <p14:tracePt t="65621" x="1743075" y="2679700"/>
          <p14:tracePt t="65638" x="1722438" y="2679700"/>
          <p14:tracePt t="65655" x="1685925" y="2679700"/>
          <p14:tracePt t="65671" x="1651000" y="2671763"/>
          <p14:tracePt t="65688" x="1643063" y="2671763"/>
          <p14:tracePt t="65704" x="1614488" y="2665413"/>
          <p14:tracePt t="65721" x="1600200" y="2657475"/>
          <p14:tracePt t="65738" x="1557338" y="2657475"/>
          <p14:tracePt t="65754" x="1514475" y="2651125"/>
          <p14:tracePt t="65771" x="1500188" y="2651125"/>
          <p14:tracePt t="65787" x="1485900" y="2651125"/>
          <p14:tracePt t="65805" x="1450975" y="2651125"/>
          <p14:tracePt t="65820" x="1385888" y="2651125"/>
          <p14:tracePt t="65838" x="1322388" y="2651125"/>
          <p14:tracePt t="65854" x="1265238" y="2651125"/>
          <p14:tracePt t="65870" x="1228725" y="2651125"/>
          <p14:tracePt t="65888" x="1214438" y="2651125"/>
          <p14:tracePt t="65931" x="1208088" y="2651125"/>
          <p14:tracePt t="65963" x="1193800" y="2651125"/>
          <p14:tracePt t="66043" x="1193800" y="2643188"/>
          <p14:tracePt t="66051" x="1208088" y="2643188"/>
          <p14:tracePt t="66059" x="1236663" y="2636838"/>
          <p14:tracePt t="66070" x="1257300" y="2636838"/>
          <p14:tracePt t="66087" x="1279525" y="2628900"/>
          <p14:tracePt t="66104" x="1293813" y="2622550"/>
          <p14:tracePt t="66120" x="1314450" y="2622550"/>
          <p14:tracePt t="66138" x="1328738" y="2622550"/>
          <p14:tracePt t="66153" x="1336675" y="2622550"/>
          <p14:tracePt t="66291" x="1343025" y="2622550"/>
          <p14:tracePt t="66299" x="1365250" y="2622550"/>
          <p14:tracePt t="66307" x="1379538" y="2622550"/>
          <p14:tracePt t="66321" x="1385888" y="2622550"/>
          <p14:tracePt t="66337" x="1408113" y="2622550"/>
          <p14:tracePt t="66353" x="1422400" y="2622550"/>
          <p14:tracePt t="66353" x="1443038" y="2622550"/>
          <p14:tracePt t="66371" x="1500188" y="2622550"/>
          <p14:tracePt t="66387" x="1543050" y="2622550"/>
          <p14:tracePt t="66404" x="1600200" y="2622550"/>
          <p14:tracePt t="66420" x="1628775" y="2622550"/>
          <p14:tracePt t="66437" x="1671638" y="2622550"/>
          <p14:tracePt t="66453" x="1708150" y="2622550"/>
          <p14:tracePt t="66470" x="1751013" y="2622550"/>
          <p14:tracePt t="66486" x="1771650" y="2622550"/>
          <p14:tracePt t="66503" x="1800225" y="2622550"/>
          <p14:tracePt t="66520" x="1814513" y="2622550"/>
          <p14:tracePt t="66536" x="1836738" y="2622550"/>
          <p14:tracePt t="66554" x="1851025" y="2622550"/>
          <p14:tracePt t="66569" x="1879600" y="2622550"/>
          <p14:tracePt t="66569" x="1885950" y="2622550"/>
          <p14:tracePt t="66588" x="1900238" y="2622550"/>
          <p14:tracePt t="66603" x="1928813" y="2608263"/>
          <p14:tracePt t="66621" x="1971675" y="2608263"/>
          <p14:tracePt t="66637" x="2043113" y="2600325"/>
          <p14:tracePt t="66653" x="2057400" y="2600325"/>
          <p14:tracePt t="66670" x="2065338" y="2600325"/>
          <p14:tracePt t="66707" x="2079625" y="2600325"/>
          <p14:tracePt t="66724" x="2085975" y="2600325"/>
          <p14:tracePt t="66730" x="2093913" y="2593975"/>
          <p14:tracePt t="66736" x="2128838" y="2593975"/>
          <p14:tracePt t="66753" x="2143125" y="2571750"/>
          <p14:tracePt t="66770" x="2165350" y="2571750"/>
          <p14:tracePt t="66786" x="2193925" y="2565400"/>
          <p14:tracePt t="66804" x="2208213" y="2565400"/>
          <p14:tracePt t="66820" x="2236788" y="2557463"/>
          <p14:tracePt t="66836" x="2265363" y="2557463"/>
          <p14:tracePt t="66853" x="2308225" y="2551113"/>
          <p14:tracePt t="66870" x="2336800" y="2551113"/>
          <p14:tracePt t="66886" x="2379663" y="2551113"/>
          <p14:tracePt t="66903" x="2408238" y="2551113"/>
          <p14:tracePt t="66920" x="2428875" y="2536825"/>
          <p14:tracePt t="67059" x="2443163" y="2522538"/>
          <p14:tracePt t="67091" x="2451100" y="2522538"/>
          <p14:tracePt t="67107" x="2457450" y="2522538"/>
          <p14:tracePt t="67299" x="2471738" y="2514600"/>
          <p14:tracePt t="67339" x="2471738" y="2500313"/>
          <p14:tracePt t="67347" x="2471738" y="2493963"/>
          <p14:tracePt t="67355" x="2471738" y="2486025"/>
          <p14:tracePt t="67360" x="2479675" y="2479675"/>
          <p14:tracePt t="67368" x="2493963" y="2465388"/>
          <p14:tracePt t="67385" x="2493963" y="2457450"/>
          <p14:tracePt t="67402" x="2500313" y="2443163"/>
          <p14:tracePt t="67443" x="2514600" y="2414588"/>
          <p14:tracePt t="67451" x="2551113" y="2386013"/>
          <p14:tracePt t="67468" x="2557463" y="2371725"/>
          <p14:tracePt t="67472" x="2571750" y="2357438"/>
          <p14:tracePt t="67485" x="2579688" y="2351088"/>
          <p14:tracePt t="67531" x="2593975" y="2343150"/>
          <p14:tracePt t="67539" x="2643188" y="2322513"/>
          <p14:tracePt t="67545" x="2671763" y="2322513"/>
          <p14:tracePt t="67552" x="2722563" y="2314575"/>
          <p14:tracePt t="67569" x="2779713" y="2293938"/>
          <p14:tracePt t="67611" x="2794000" y="2286000"/>
          <p14:tracePt t="67619" x="2814638" y="2279650"/>
          <p14:tracePt t="67622" x="2828925" y="2279650"/>
          <p14:tracePt t="67622" x="2843213" y="2271713"/>
          <p14:tracePt t="67636" x="2871788" y="2265363"/>
          <p14:tracePt t="67652" x="2928938" y="2236788"/>
          <p14:tracePt t="67668" x="2943225" y="2228850"/>
          <p14:tracePt t="67684" x="2957513" y="2222500"/>
          <p14:tracePt t="67702" x="2971800" y="2208213"/>
          <p14:tracePt t="67718" x="2994025" y="2193925"/>
          <p14:tracePt t="67736" x="3000375" y="2185988"/>
          <p14:tracePt t="67752" x="3022600" y="2179638"/>
          <p14:tracePt t="67768" x="3036888" y="2171700"/>
          <p14:tracePt t="67803" x="3043238" y="2171700"/>
          <p14:tracePt t="67806" x="3057525" y="2151063"/>
          <p14:tracePt t="67947" x="3065463" y="2143125"/>
          <p14:tracePt t="67971" x="3071813" y="2136775"/>
          <p14:tracePt t="67987" x="3086100" y="2122488"/>
          <p14:tracePt t="68084" x="3094038" y="2108200"/>
          <p14:tracePt t="68115" x="3100388" y="2100263"/>
          <p14:tracePt t="68155" x="3114675" y="2093913"/>
          <p14:tracePt t="68227" x="3122613" y="2085975"/>
          <p14:tracePt t="68532" x="3122613" y="2079625"/>
          <p14:tracePt t="68540" x="3114675" y="2079625"/>
          <p14:tracePt t="68548" x="3108325" y="2079625"/>
          <p14:tracePt t="68550" x="3079750" y="2079625"/>
          <p14:tracePt t="68567" x="3022600" y="2079625"/>
          <p14:tracePt t="68584" x="2965450" y="2079625"/>
          <p14:tracePt t="68600" x="2922588" y="2085975"/>
          <p14:tracePt t="68617" x="2886075" y="2085975"/>
          <p14:tracePt t="68617" x="2871788" y="2093913"/>
          <p14:tracePt t="68652" x="2851150" y="2093913"/>
          <p14:tracePt t="68652" x="2828925" y="2108200"/>
          <p14:tracePt t="68668" x="2786063" y="2114550"/>
          <p14:tracePt t="68683" x="2743200" y="2114550"/>
          <p14:tracePt t="68701" x="2671763" y="2128838"/>
          <p14:tracePt t="68716" x="2651125" y="2128838"/>
          <p14:tracePt t="68734" x="2614613" y="2136775"/>
          <p14:tracePt t="68750" x="2586038" y="2136775"/>
          <p14:tracePt t="68767" x="2528888" y="2157413"/>
          <p14:tracePt t="68784" x="2486025" y="2157413"/>
          <p14:tracePt t="68800" x="2436813" y="2165350"/>
          <p14:tracePt t="68817" x="2393950" y="2165350"/>
          <p14:tracePt t="68833" x="2351088" y="2165350"/>
          <p14:tracePt t="68850" x="2271713" y="2165350"/>
          <p14:tracePt t="68867" x="2179638" y="2171700"/>
          <p14:tracePt t="68883" x="2157413" y="2171700"/>
          <p14:tracePt t="68900" x="2143125" y="2185988"/>
          <p14:tracePt t="68917" x="2136775" y="2185988"/>
          <p14:tracePt t="68933" x="2085975" y="2193925"/>
          <p14:tracePt t="68950" x="2071688" y="2200275"/>
          <p14:tracePt t="68966" x="2036763" y="2208213"/>
          <p14:tracePt t="68983" x="2000250" y="2214563"/>
          <p14:tracePt t="69000" x="1971675" y="2222500"/>
          <p14:tracePt t="69016" x="1951038" y="2222500"/>
          <p14:tracePt t="69034" x="1879600" y="2243138"/>
          <p14:tracePt t="69050" x="1822450" y="2251075"/>
          <p14:tracePt t="69066" x="1765300" y="2265363"/>
          <p14:tracePt t="69066" x="1736725" y="2265363"/>
          <p14:tracePt t="69084" x="1679575" y="2271713"/>
          <p14:tracePt t="69099" x="1636713" y="2271713"/>
          <p14:tracePt t="69116" x="1593850" y="2271713"/>
          <p14:tracePt t="69133" x="1557338" y="2271713"/>
          <p14:tracePt t="69150" x="1543050" y="2271713"/>
          <p14:tracePt t="69166" x="1528763" y="2271713"/>
          <p14:tracePt t="69183" x="1508125" y="2271713"/>
          <p14:tracePt t="69199" x="1471613" y="2271713"/>
          <p14:tracePt t="69215" x="1428750" y="2271713"/>
          <p14:tracePt t="69232" x="1400175" y="2271713"/>
          <p14:tracePt t="69249" x="1385888" y="2271713"/>
          <p14:tracePt t="69267" x="1371600" y="2271713"/>
          <p14:tracePt t="69283" x="1350963" y="2271713"/>
          <p14:tracePt t="69300" x="1308100" y="2271713"/>
          <p14:tracePt t="69316" x="1285875" y="2271713"/>
          <p14:tracePt t="69333" x="1271588" y="2271713"/>
          <p14:tracePt t="69349" x="1243013" y="2257425"/>
          <p14:tracePt t="69366" x="1236663" y="2257425"/>
          <p14:tracePt t="69383" x="1214438" y="2257425"/>
          <p14:tracePt t="69399" x="1208088" y="2251075"/>
          <p14:tracePt t="69416" x="1200150" y="2251075"/>
          <p14:tracePt t="69432" x="1179513" y="2243138"/>
          <p14:tracePt t="69450" x="1171575" y="2236788"/>
          <p14:tracePt t="69465" x="1157288" y="2214563"/>
          <p14:tracePt t="69465" x="1150938" y="2208213"/>
          <p14:tracePt t="69516" x="1143000" y="2200275"/>
          <p14:tracePt t="69524" x="1136650" y="2193925"/>
          <p14:tracePt t="69543" x="1128713" y="2185988"/>
          <p14:tracePt t="69554" x="1122363" y="2171700"/>
          <p14:tracePt t="69571" x="1122363" y="2143125"/>
          <p14:tracePt t="69579" x="1114425" y="2136775"/>
          <p14:tracePt t="69590" x="1100138" y="2122488"/>
          <p14:tracePt t="69598" x="1093788" y="2114550"/>
          <p14:tracePt t="69616" x="1079500" y="2093913"/>
          <p14:tracePt t="69633" x="1071563" y="2057400"/>
          <p14:tracePt t="69649" x="1050925" y="2036763"/>
          <p14:tracePt t="69666" x="1050925" y="2028825"/>
          <p14:tracePt t="69682" x="1042988" y="2014538"/>
          <p14:tracePt t="69698" x="1036638" y="1993900"/>
          <p14:tracePt t="69715" x="1036638" y="1979613"/>
          <p14:tracePt t="69732" x="1022350" y="1965325"/>
          <p14:tracePt t="69748" x="1008063" y="1951038"/>
          <p14:tracePt t="69765" x="1000125" y="1928813"/>
          <p14:tracePt t="69782" x="993775" y="1908175"/>
          <p14:tracePt t="69798" x="993775" y="1900238"/>
          <p14:tracePt t="69816" x="979488" y="1885950"/>
          <p14:tracePt t="69859" x="979488" y="1871663"/>
          <p14:tracePt t="69923" x="979488" y="1865313"/>
          <p14:tracePt t="69939" x="979488" y="1857375"/>
          <p14:tracePt t="69955" x="979488" y="1851025"/>
          <p14:tracePt t="69962" x="979488" y="1828800"/>
          <p14:tracePt t="69969" x="985838" y="1814513"/>
          <p14:tracePt t="69981" x="993775" y="1808163"/>
          <p14:tracePt t="69998" x="1008063" y="1793875"/>
          <p14:tracePt t="70015" x="1028700" y="1765300"/>
          <p14:tracePt t="70031" x="1050925" y="1757363"/>
          <p14:tracePt t="70048" x="1085850" y="1743075"/>
          <p14:tracePt t="70065" x="1122363" y="1728788"/>
          <p14:tracePt t="70082" x="1165225" y="1700213"/>
          <p14:tracePt t="70098" x="1185863" y="1693863"/>
          <p14:tracePt t="70098" x="1208088" y="1679575"/>
          <p14:tracePt t="70115" x="1243013" y="1671638"/>
          <p14:tracePt t="70132" x="1308100" y="1651000"/>
          <p14:tracePt t="70149" x="1350963" y="1643063"/>
          <p14:tracePt t="70165" x="1408113" y="1636713"/>
          <p14:tracePt t="70181" x="1457325" y="1622425"/>
          <p14:tracePt t="70198" x="1514475" y="1608138"/>
          <p14:tracePt t="70214" x="1557338" y="1608138"/>
          <p14:tracePt t="70231" x="1593850" y="1593850"/>
          <p14:tracePt t="70248" x="1636713" y="1593850"/>
          <p14:tracePt t="70265" x="1665288" y="1593850"/>
          <p14:tracePt t="70281" x="1722438" y="1593850"/>
          <p14:tracePt t="70298" x="1765300" y="1593850"/>
          <p14:tracePt t="70314" x="1857375" y="1593850"/>
          <p14:tracePt t="70331" x="1893888" y="1593850"/>
          <p14:tracePt t="70348" x="1936750" y="1593850"/>
          <p14:tracePt t="70364" x="2000250" y="1593850"/>
          <p14:tracePt t="70381" x="2057400" y="1593850"/>
          <p14:tracePt t="70397" x="2136775" y="1593850"/>
          <p14:tracePt t="70415" x="2193925" y="1593850"/>
          <p14:tracePt t="70431" x="2243138" y="1593850"/>
          <p14:tracePt t="70448" x="2314575" y="1593850"/>
          <p14:tracePt t="70464" x="2357438" y="1593850"/>
          <p14:tracePt t="70481" x="2379663" y="1593850"/>
          <p14:tracePt t="70498" x="2422525" y="1593850"/>
          <p14:tracePt t="70514" x="2479675" y="1593850"/>
          <p14:tracePt t="70531" x="2500313" y="1593850"/>
          <p14:tracePt t="70547" x="2543175" y="1593850"/>
          <p14:tracePt t="70564" x="2593975" y="1593850"/>
          <p14:tracePt t="70580" x="2622550" y="1593850"/>
          <p14:tracePt t="70598" x="2665413" y="1593850"/>
          <p14:tracePt t="70614" x="2700338" y="1593850"/>
          <p14:tracePt t="70630" x="2743200" y="1593850"/>
          <p14:tracePt t="70648" x="2771775" y="1593850"/>
          <p14:tracePt t="70663" x="2814638" y="1593850"/>
          <p14:tracePt t="70682" x="2828925" y="1593850"/>
          <p14:tracePt t="70698" x="2865438" y="1593850"/>
          <p14:tracePt t="70715" x="2894013" y="1600200"/>
          <p14:tracePt t="70731" x="2936875" y="1600200"/>
          <p14:tracePt t="70748" x="2957513" y="1614488"/>
          <p14:tracePt t="70764" x="2994025" y="1622425"/>
          <p14:tracePt t="70781" x="3014663" y="1636713"/>
          <p14:tracePt t="70797" x="3051175" y="1657350"/>
          <p14:tracePt t="70814" x="3057525" y="1657350"/>
          <p14:tracePt t="70875" x="3065463" y="1665288"/>
          <p14:tracePt t="70883" x="3071813" y="1671638"/>
          <p14:tracePt t="70883" x="3079750" y="1679575"/>
          <p14:tracePt t="70900" x="3086100" y="1685925"/>
          <p14:tracePt t="70907" x="3094038" y="1700213"/>
          <p14:tracePt t="70923" x="3100388" y="1708150"/>
          <p14:tracePt t="70931" x="3100388" y="1714500"/>
          <p14:tracePt t="70972" x="3100388" y="1722438"/>
          <p14:tracePt t="70988" x="3100388" y="1728788"/>
          <p14:tracePt t="71020" x="3100388" y="1743075"/>
          <p14:tracePt t="71060" x="3100388" y="1751013"/>
          <p14:tracePt t="71068" x="3086100" y="1771650"/>
          <p14:tracePt t="71084" x="3065463" y="1785938"/>
          <p14:tracePt t="71092" x="3065463" y="1793875"/>
          <p14:tracePt t="71101" x="3057525" y="1808163"/>
          <p14:tracePt t="71115" x="3043238" y="1836738"/>
          <p14:tracePt t="71131" x="3036888" y="1843088"/>
          <p14:tracePt t="71148" x="3014663" y="1857375"/>
          <p14:tracePt t="71197" x="3014663" y="1865313"/>
          <p14:tracePt t="71205" x="3000375" y="1871663"/>
          <p14:tracePt t="71220" x="2979738" y="1879600"/>
          <p14:tracePt t="71645" x="2994025" y="1885950"/>
          <p14:tracePt t="71653" x="3022600" y="1900238"/>
          <p14:tracePt t="71660" x="3065463" y="1928813"/>
          <p14:tracePt t="71668" x="3194050" y="1951038"/>
          <p14:tracePt t="71680" x="3322638" y="2000250"/>
          <p14:tracePt t="71697" x="3471863" y="2065338"/>
          <p14:tracePt t="71713" x="3586163" y="2122488"/>
          <p14:tracePt t="71730" x="3694113" y="2171700"/>
          <p14:tracePt t="71747" x="3722688" y="2179638"/>
          <p14:tracePt t="71763" x="3729038" y="2185988"/>
          <p14:tracePt t="71804" x="3729038" y="2193925"/>
          <p14:tracePt t="71812" x="3751263" y="2222500"/>
          <p14:tracePt t="71820" x="3771900" y="2257425"/>
          <p14:tracePt t="71830" x="3786188" y="2279650"/>
          <p14:tracePt t="71847" x="3786188" y="2293938"/>
          <p14:tracePt t="71864" x="3786188" y="2314575"/>
          <p14:tracePt t="71880" x="3786188" y="2336800"/>
          <p14:tracePt t="71897" x="3786188" y="2365375"/>
          <p14:tracePt t="71912" x="3771900" y="2400300"/>
          <p14:tracePt t="71930" x="3765550" y="2443163"/>
          <p14:tracePt t="71947" x="3751263" y="2479675"/>
          <p14:tracePt t="71964" x="3714750" y="2543175"/>
          <p14:tracePt t="71981" x="3700463" y="2565400"/>
          <p14:tracePt t="71996" x="3679825" y="2622550"/>
          <p14:tracePt t="72013" x="3665538" y="2643188"/>
          <p14:tracePt t="72029" x="3643313" y="2686050"/>
          <p14:tracePt t="72046" x="3629025" y="2722563"/>
          <p14:tracePt t="72063" x="3614738" y="2765425"/>
          <p14:tracePt t="72079" x="3600450" y="2800350"/>
          <p14:tracePt t="72096" x="3586163" y="2822575"/>
          <p14:tracePt t="72113" x="3571875" y="2843213"/>
          <p14:tracePt t="72130" x="3551238" y="2871788"/>
          <p14:tracePt t="72146" x="3514725" y="2914650"/>
          <p14:tracePt t="72163" x="3471863" y="2943225"/>
          <p14:tracePt t="72179" x="3422650" y="2971800"/>
          <p14:tracePt t="72197" x="3336925" y="3008313"/>
          <p14:tracePt t="72213" x="3294063" y="3028950"/>
          <p14:tracePt t="72230" x="3236913" y="3043238"/>
          <p14:tracePt t="72246" x="3171825" y="3051175"/>
          <p14:tracePt t="72262" x="3028950" y="3071813"/>
          <p14:tracePt t="72279" x="2836863" y="3100388"/>
          <p14:tracePt t="72295" x="2628900" y="3114675"/>
          <p14:tracePt t="72312" x="2486025" y="3136900"/>
          <p14:tracePt t="72329" x="2400300" y="3136900"/>
          <p14:tracePt t="72346" x="2343150" y="3136900"/>
          <p14:tracePt t="72363" x="2265363" y="3136900"/>
          <p14:tracePt t="72380" x="2185988" y="3151188"/>
          <p14:tracePt t="72396" x="2043113" y="3151188"/>
          <p14:tracePt t="72412" x="1951038" y="3151188"/>
          <p14:tracePt t="72429" x="1900238" y="3151188"/>
          <p14:tracePt t="72445" x="1828800" y="3151188"/>
          <p14:tracePt t="72463" x="1785938" y="3151188"/>
          <p14:tracePt t="72479" x="1736725" y="3151188"/>
          <p14:tracePt t="72497" x="1679575" y="3151188"/>
          <p14:tracePt t="72513" x="1636713" y="3151188"/>
          <p14:tracePt t="72529" x="1593850" y="3151188"/>
          <p14:tracePt t="72546" x="1543050" y="3151188"/>
          <p14:tracePt t="72562" x="1514475" y="3143250"/>
          <p14:tracePt t="72579" x="1500188" y="3143250"/>
          <p14:tracePt t="72595" x="1471613" y="3136900"/>
          <p14:tracePt t="72613" x="1428750" y="3128963"/>
          <p14:tracePt t="72629" x="1400175" y="3122613"/>
          <p14:tracePt t="72647" x="1350963" y="3094038"/>
          <p14:tracePt t="72662" x="1308100" y="3071813"/>
          <p14:tracePt t="72680" x="1271588" y="3043238"/>
          <p14:tracePt t="72695" x="1236663" y="3028950"/>
          <p14:tracePt t="72712" x="1228725" y="3022600"/>
          <p14:tracePt t="72729" x="1222375" y="3014663"/>
          <p14:tracePt t="72745" x="1200150" y="3000375"/>
          <p14:tracePt t="72763" x="1171575" y="2965450"/>
          <p14:tracePt t="72778" x="1150938" y="2943225"/>
          <p14:tracePt t="72778" x="1128713" y="2922588"/>
          <p14:tracePt t="72796" x="1114425" y="2908300"/>
          <p14:tracePt t="72813" x="1108075" y="2894013"/>
          <p14:tracePt t="72829" x="1108075" y="2879725"/>
          <p14:tracePt t="72846" x="1093788" y="2857500"/>
          <p14:tracePt t="72862" x="1093788" y="2843213"/>
          <p14:tracePt t="72878" x="1093788" y="2814638"/>
          <p14:tracePt t="72895" x="1093788" y="2800350"/>
          <p14:tracePt t="72912" x="1093788" y="2786063"/>
          <p14:tracePt t="72929" x="1093788" y="2779713"/>
          <p14:tracePt t="72945" x="1093788" y="2771775"/>
          <p14:tracePt t="72962" x="1093788" y="2765425"/>
          <p14:tracePt t="72979" x="1108075" y="2736850"/>
          <p14:tracePt t="72995" x="1143000" y="2722563"/>
          <p14:tracePt t="72995" x="1179513" y="2714625"/>
          <p14:tracePt t="73012" x="1236663" y="2693988"/>
          <p14:tracePt t="73028" x="1336675" y="2671763"/>
          <p14:tracePt t="73045" x="1428750" y="2643188"/>
          <p14:tracePt t="73061" x="1485900" y="2622550"/>
          <p14:tracePt t="73078" x="1543050" y="2614613"/>
          <p14:tracePt t="73095" x="1593850" y="2593975"/>
          <p14:tracePt t="73111" x="1622425" y="2586038"/>
          <p14:tracePt t="73128" x="1700213" y="2586038"/>
          <p14:tracePt t="73144" x="1771650" y="2586038"/>
          <p14:tracePt t="73162" x="1928813" y="2586038"/>
          <p14:tracePt t="73178" x="2028825" y="2586038"/>
          <p14:tracePt t="73195" x="2114550" y="2579688"/>
          <p14:tracePt t="73212" x="2185988" y="2565400"/>
          <p14:tracePt t="73228" x="2228850" y="2565400"/>
          <p14:tracePt t="73244" x="2322513" y="2565400"/>
          <p14:tracePt t="73261" x="2400300" y="2565400"/>
          <p14:tracePt t="73278" x="2493963" y="2565400"/>
          <p14:tracePt t="73294" x="2579688" y="2565400"/>
          <p14:tracePt t="73311" x="2657475" y="2565400"/>
          <p14:tracePt t="73328" x="2714625" y="2565400"/>
          <p14:tracePt t="73345" x="2771775" y="2565400"/>
          <p14:tracePt t="73361" x="2800350" y="2586038"/>
          <p14:tracePt t="73377" x="2814638" y="2593975"/>
          <p14:tracePt t="73395" x="2828925" y="2600325"/>
          <p14:tracePt t="73411" x="2828925" y="2643188"/>
          <p14:tracePt t="73429" x="2828925" y="2665413"/>
          <p14:tracePt t="73444" x="2828925" y="2679700"/>
          <p14:tracePt t="73461" x="2828925" y="2693988"/>
          <p14:tracePt t="73477" x="2828925" y="2714625"/>
          <p14:tracePt t="73494" x="2828925" y="2722563"/>
          <p14:tracePt t="73510" x="2828925" y="2736850"/>
          <p14:tracePt t="73528" x="2828925" y="2751138"/>
          <p14:tracePt t="73544" x="2828925" y="2757488"/>
          <p14:tracePt t="73700" x="2843213" y="2765425"/>
          <p14:tracePt t="73708" x="2914650" y="2794000"/>
          <p14:tracePt t="73717" x="2957513" y="2808288"/>
          <p14:tracePt t="73727" x="3014663" y="2814638"/>
          <p14:tracePt t="73744" x="3051175" y="2836863"/>
          <p14:tracePt t="73761" x="3079750" y="2836863"/>
          <p14:tracePt t="73777" x="3100388" y="2843213"/>
          <p14:tracePt t="73794" x="3122613" y="2843213"/>
          <p14:tracePt t="73810" x="3128963" y="2843213"/>
          <p14:tracePt t="73827" x="3143250" y="2843213"/>
          <p14:tracePt t="73827" x="3157538" y="2843213"/>
          <p14:tracePt t="73861" x="3165475" y="2843213"/>
          <p14:tracePt t="73861" x="3171825" y="2851150"/>
          <p14:tracePt t="73878" x="3179763" y="2851150"/>
          <p14:tracePt t="73894" x="3200400" y="2851150"/>
          <p14:tracePt t="73910" x="3214688" y="2851150"/>
          <p14:tracePt t="73927" x="3222625" y="2851150"/>
          <p14:tracePt t="73943" x="3236913" y="2851150"/>
          <p14:tracePt t="73988" x="3243263" y="2851150"/>
          <p14:tracePt t="73997" x="3251200" y="2851150"/>
          <p14:tracePt t="74004" x="3257550" y="2851150"/>
          <p14:tracePt t="74013" x="3279775" y="2851150"/>
          <p14:tracePt t="74052" x="3286125" y="2851150"/>
          <p14:tracePt t="74061" x="3294063" y="2851150"/>
          <p14:tracePt t="74061" x="3308350" y="2851150"/>
          <p14:tracePt t="74093" x="3314700" y="2851150"/>
          <p14:tracePt t="74094" x="3322638" y="2851150"/>
          <p14:tracePt t="74110" x="3351213" y="2851150"/>
          <p14:tracePt t="74127" x="3357563" y="2851150"/>
          <p14:tracePt t="74144" x="3371850" y="2851150"/>
          <p14:tracePt t="74160" x="3394075" y="2851150"/>
          <p14:tracePt t="74177" x="3408363" y="2851150"/>
          <p14:tracePt t="74193" x="3422650" y="2851150"/>
          <p14:tracePt t="74292" x="3400425" y="2857500"/>
          <p14:tracePt t="74300" x="3343275" y="2879725"/>
          <p14:tracePt t="74308" x="3328988" y="2894013"/>
          <p14:tracePt t="74315" x="3236913" y="2914650"/>
          <p14:tracePt t="74326" x="3208338" y="2914650"/>
          <p14:tracePt t="74343" x="3186113" y="2928938"/>
          <p14:tracePt t="74380" x="3179763" y="2928938"/>
          <p14:tracePt t="74516" x="3157538" y="2928938"/>
          <p14:tracePt t="74524" x="3114675" y="2943225"/>
          <p14:tracePt t="74532" x="3100388" y="2943225"/>
          <p14:tracePt t="74534" x="3057525" y="2943225"/>
          <p14:tracePt t="74542" x="2994025" y="2951163"/>
          <p14:tracePt t="74559" x="2928938" y="2957513"/>
          <p14:tracePt t="74577" x="2871788" y="2957513"/>
          <p14:tracePt t="74593" x="2828925" y="2957513"/>
          <p14:tracePt t="74610" x="2814638" y="2957513"/>
          <p14:tracePt t="74626" x="2800350" y="2957513"/>
          <p14:tracePt t="74643" x="2771775" y="2957513"/>
          <p14:tracePt t="74676" x="2757488" y="2957513"/>
          <p14:tracePt t="74716" x="2751138" y="2957513"/>
          <p14:tracePt t="74724" x="2743200" y="2957513"/>
          <p14:tracePt t="74732" x="2736850" y="2957513"/>
          <p14:tracePt t="74740" x="2714625" y="2957513"/>
          <p14:tracePt t="74772" x="2693988" y="2943225"/>
          <p14:tracePt t="74804" x="2679700" y="2943225"/>
          <p14:tracePt t="74812" x="2671763" y="2936875"/>
          <p14:tracePt t="74820" x="2665413" y="2936875"/>
          <p14:tracePt t="74861" x="2657475" y="2928938"/>
          <p14:tracePt t="74908" x="2651125" y="2908300"/>
          <p14:tracePt t="74916" x="2636838" y="2879725"/>
          <p14:tracePt t="74924" x="2628900" y="2871788"/>
          <p14:tracePt t="74941" x="2628900" y="2865438"/>
          <p14:tracePt t="74943" x="2628900" y="2857500"/>
          <p14:tracePt t="74959" x="2628900" y="2851150"/>
          <p14:tracePt t="74976" x="2628900" y="2843213"/>
          <p14:tracePt t="74992" x="2628900" y="2828925"/>
          <p14:tracePt t="75009" x="2628900" y="2814638"/>
          <p14:tracePt t="75026" x="2628900" y="2808288"/>
          <p14:tracePt t="75042" x="2628900" y="2794000"/>
          <p14:tracePt t="75076" x="2628900" y="2786063"/>
          <p14:tracePt t="75148" x="2628900" y="2779713"/>
          <p14:tracePt t="75188" x="2628900" y="2771775"/>
          <p14:tracePt t="75196" x="2628900" y="2757488"/>
          <p14:tracePt t="75202" x="2628900" y="2743200"/>
          <p14:tracePt t="75208" x="2628900" y="2736850"/>
          <p14:tracePt t="75225" x="2636838" y="2714625"/>
          <p14:tracePt t="75242" x="2643188" y="2708275"/>
          <p14:tracePt t="75258" x="2643188" y="2700338"/>
          <p14:tracePt t="75275" x="2651125" y="2686050"/>
          <p14:tracePt t="75275" x="2665413" y="2679700"/>
          <p14:tracePt t="75324" x="2671763" y="2671763"/>
          <p14:tracePt t="75333" x="2671763" y="2665413"/>
          <p14:tracePt t="75340" x="2679700" y="2657475"/>
          <p14:tracePt t="75352" x="2686050" y="2651125"/>
          <p14:tracePt t="75358" x="2700338" y="2636838"/>
          <p14:tracePt t="75375" x="2708275" y="2628900"/>
          <p14:tracePt t="75420" x="2714625" y="2628900"/>
          <p14:tracePt t="75428" x="2728913" y="2628900"/>
          <p14:tracePt t="75441" x="2751138" y="2614613"/>
          <p14:tracePt t="75452" x="2765425" y="2608263"/>
          <p14:tracePt t="75460" x="2779713" y="2608263"/>
          <p14:tracePt t="75475" x="2794000" y="2608263"/>
          <p14:tracePt t="75491" x="2814638" y="2608263"/>
          <p14:tracePt t="75508" x="2851150" y="2593975"/>
          <p14:tracePt t="75524" x="2865438" y="2593975"/>
          <p14:tracePt t="75542" x="2886075" y="2593975"/>
          <p14:tracePt t="75558" x="2908300" y="2593975"/>
          <p14:tracePt t="75575" x="2957513" y="2593975"/>
          <p14:tracePt t="75591" x="3000375" y="2593975"/>
          <p14:tracePt t="75608" x="3036888" y="2593975"/>
          <p14:tracePt t="75625" x="3071813" y="2593975"/>
          <p14:tracePt t="75641" x="3086100" y="2593975"/>
          <p14:tracePt t="75658" x="3100388" y="2593975"/>
          <p14:tracePt t="75674" x="3108325" y="2593975"/>
          <p14:tracePt t="75691" x="3151188" y="2593975"/>
          <p14:tracePt t="75708" x="3171825" y="2593975"/>
          <p14:tracePt t="75724" x="3179763" y="2593975"/>
          <p14:tracePt t="75964" x="3186113" y="2593975"/>
          <p14:tracePt t="75972" x="3214688" y="2593975"/>
          <p14:tracePt t="75980" x="3236913" y="2593975"/>
          <p14:tracePt t="75991" x="3279775" y="2593975"/>
          <p14:tracePt t="76007" x="3314700" y="2593975"/>
          <p14:tracePt t="76024" x="3343275" y="2593975"/>
          <p14:tracePt t="76040" x="3357563" y="2593975"/>
          <p14:tracePt t="76057" x="3394075" y="2593975"/>
          <p14:tracePt t="76073" x="3436938" y="2600325"/>
          <p14:tracePt t="76090" x="3443288" y="2600325"/>
          <p14:tracePt t="76107" x="3471863" y="2608263"/>
          <p14:tracePt t="76124" x="3500438" y="2622550"/>
          <p14:tracePt t="76142" x="3508375" y="2622550"/>
          <p14:tracePt t="76157" x="3522663" y="2628900"/>
          <p14:tracePt t="76174" x="3543300" y="2636838"/>
          <p14:tracePt t="76221" x="3551238" y="2636838"/>
          <p14:tracePt t="76234" x="3557588" y="2643188"/>
          <p14:tracePt t="76268" x="3557588" y="2651125"/>
          <p14:tracePt t="76276" x="3565525" y="2671763"/>
          <p14:tracePt t="76292" x="3571875" y="2679700"/>
          <p14:tracePt t="76300" x="3579813" y="2686050"/>
          <p14:tracePt t="76308" x="3586163" y="2700338"/>
          <p14:tracePt t="76308" x="3586163" y="2708275"/>
          <p14:tracePt t="76324" x="3594100" y="2714625"/>
          <p14:tracePt t="76340" x="3594100" y="2743200"/>
          <p14:tracePt t="76357" x="3594100" y="2765425"/>
          <p14:tracePt t="76373" x="3594100" y="2779713"/>
          <p14:tracePt t="76390" x="3594100" y="2808288"/>
          <p14:tracePt t="76407" x="3586163" y="2822575"/>
          <p14:tracePt t="76423" x="3571875" y="2828925"/>
          <p14:tracePt t="76440" x="3557588" y="2857500"/>
          <p14:tracePt t="76456" x="3529013" y="2886075"/>
          <p14:tracePt t="76473" x="3514725" y="2900363"/>
          <p14:tracePt t="76490" x="3486150" y="2914650"/>
          <p14:tracePt t="76507" x="3465513" y="2922588"/>
          <p14:tracePt t="76523" x="3400425" y="2943225"/>
          <p14:tracePt t="76541" x="3357563" y="2951163"/>
          <p14:tracePt t="76556" x="3300413" y="2971800"/>
          <p14:tracePt t="76573" x="3208338" y="2979738"/>
          <p14:tracePt t="76590" x="3151188" y="3000375"/>
          <p14:tracePt t="76606" x="3079750" y="3008313"/>
          <p14:tracePt t="76624" x="3022600" y="3008313"/>
          <p14:tracePt t="76640" x="2965450" y="3008313"/>
          <p14:tracePt t="76657" x="2928938" y="3008313"/>
          <p14:tracePt t="76672" x="2900363" y="3008313"/>
          <p14:tracePt t="76691" x="2886075" y="3008313"/>
          <p14:tracePt t="76706" x="2851150" y="3008313"/>
          <p14:tracePt t="76723" x="2814638" y="3008313"/>
          <p14:tracePt t="76723" x="2808288" y="3000375"/>
          <p14:tracePt t="76741" x="2779713" y="2994025"/>
          <p14:tracePt t="76756" x="2743200" y="2986088"/>
          <p14:tracePt t="76773" x="2728913" y="2986088"/>
          <p14:tracePt t="76789" x="2708275" y="2979738"/>
          <p14:tracePt t="76806" x="2679700" y="2951163"/>
          <p14:tracePt t="76823" x="2651125" y="2943225"/>
          <p14:tracePt t="76840" x="2643188" y="2936875"/>
          <p14:tracePt t="76856" x="2622550" y="2922588"/>
          <p14:tracePt t="76873" x="2608263" y="2914650"/>
          <p14:tracePt t="76889" x="2600325" y="2908300"/>
          <p14:tracePt t="76906" x="2579688" y="2900363"/>
          <p14:tracePt t="76923" x="2565400" y="2886075"/>
          <p14:tracePt t="76940" x="2551113" y="2879725"/>
          <p14:tracePt t="76957" x="2543175" y="2871788"/>
          <p14:tracePt t="77004" x="2536825" y="2865438"/>
          <p14:tracePt t="77012" x="2528888" y="2843213"/>
          <p14:tracePt t="77028" x="2528888" y="2836863"/>
          <p14:tracePt t="77036" x="2514600" y="2814638"/>
          <p14:tracePt t="77044" x="2500313" y="2800350"/>
          <p14:tracePt t="77093" x="2493963" y="2779713"/>
          <p14:tracePt t="77108" x="2493963" y="2771775"/>
          <p14:tracePt t="77128" x="2493963" y="2757488"/>
          <p14:tracePt t="77139" x="2500313" y="2751138"/>
          <p14:tracePt t="77140" x="2508250" y="2743200"/>
          <p14:tracePt t="77156" x="2528888" y="2722563"/>
          <p14:tracePt t="77173" x="2536825" y="2714625"/>
          <p14:tracePt t="77189" x="2557463" y="2693988"/>
          <p14:tracePt t="77205" x="2571750" y="2671763"/>
          <p14:tracePt t="77223" x="2593975" y="2665413"/>
          <p14:tracePt t="77239" x="2593975" y="2657475"/>
          <p14:tracePt t="77285" x="2600325" y="2651125"/>
          <p14:tracePt t="77293" x="2614613" y="2622550"/>
          <p14:tracePt t="77308" x="2614613" y="2614613"/>
          <p14:tracePt t="77320" x="2614613" y="2608263"/>
          <p14:tracePt t="77327" x="2614613" y="2600325"/>
          <p14:tracePt t="77339" x="2614613" y="2579688"/>
          <p14:tracePt t="77355" x="2614613" y="2557463"/>
          <p14:tracePt t="77396" x="2614613" y="2543175"/>
          <p14:tracePt t="77436" x="2614613" y="2536825"/>
          <p14:tracePt t="77444" x="2622550" y="2522538"/>
          <p14:tracePt t="77452" x="2651125" y="2522538"/>
          <p14:tracePt t="77471" x="2693988" y="2522538"/>
          <p14:tracePt t="77472" x="2757488" y="2508250"/>
          <p14:tracePt t="77488" x="2851150" y="2508250"/>
          <p14:tracePt t="77505" x="2957513" y="2508250"/>
          <p14:tracePt t="77522" x="3057525" y="2508250"/>
          <p14:tracePt t="77539" x="3114675" y="2508250"/>
          <p14:tracePt t="77556" x="3151188" y="2508250"/>
          <p14:tracePt t="77571" x="3165475" y="2508250"/>
          <p14:tracePt t="77613" x="3179763" y="2508250"/>
          <p14:tracePt t="77629" x="3186113" y="2508250"/>
          <p14:tracePt t="77638" x="3194050" y="2508250"/>
          <p14:tracePt t="77639" x="3200400" y="2508250"/>
          <p14:tracePt t="77655" x="3222625" y="2508250"/>
          <p14:tracePt t="77672" x="3236913" y="2493963"/>
          <p14:tracePt t="77688" x="3271838" y="2493963"/>
          <p14:tracePt t="77705" x="3294063" y="2493963"/>
          <p14:tracePt t="77721" x="3314700" y="2486025"/>
          <p14:tracePt t="77738" x="3336925" y="2486025"/>
          <p14:tracePt t="77754" x="3343275" y="2486025"/>
          <p14:tracePt t="77771" x="3365500" y="2479675"/>
          <p14:tracePt t="77788" x="3394075" y="2479675"/>
          <p14:tracePt t="77805" x="3422650" y="2479675"/>
          <p14:tracePt t="77821" x="3471863" y="2493963"/>
          <p14:tracePt t="77838" x="3479800" y="2493963"/>
          <p14:tracePt t="77855" x="3486150" y="2500313"/>
          <p14:tracePt t="77917" x="3494088" y="2514600"/>
          <p14:tracePt t="77924" x="3514725" y="2528888"/>
          <p14:tracePt t="77932" x="3522663" y="2536825"/>
          <p14:tracePt t="77940" x="3529013" y="2543175"/>
          <p14:tracePt t="77956" x="3536950" y="2551113"/>
          <p14:tracePt t="77956" x="3543300" y="2565400"/>
          <p14:tracePt t="77996" x="3551238" y="2571750"/>
          <p14:tracePt t="78004" x="3551238" y="2579688"/>
          <p14:tracePt t="78012" x="3557588" y="2608263"/>
          <p14:tracePt t="78026" x="3557588" y="2622550"/>
          <p14:tracePt t="78038" x="3571875" y="2643188"/>
          <p14:tracePt t="78054" x="3571875" y="2657475"/>
          <p14:tracePt t="78071" x="3600450" y="2686050"/>
          <p14:tracePt t="78088" x="3600450" y="2700338"/>
          <p14:tracePt t="78104" x="3608388" y="2728913"/>
          <p14:tracePt t="78120" x="3608388" y="2736850"/>
          <p14:tracePt t="78156" x="3608388" y="2743200"/>
          <p14:tracePt t="78164" x="3608388" y="2751138"/>
          <p14:tracePt t="78172" x="3571875" y="2779713"/>
          <p14:tracePt t="78188" x="3543300" y="2794000"/>
          <p14:tracePt t="78204" x="3479800" y="2828925"/>
          <p14:tracePt t="78222" x="3429000" y="2857500"/>
          <p14:tracePt t="78237" x="3408363" y="2865438"/>
          <p14:tracePt t="78255" x="3357563" y="2879725"/>
          <p14:tracePt t="78271" x="3286125" y="2886075"/>
          <p14:tracePt t="78287" x="3236913" y="2900363"/>
          <p14:tracePt t="78303" x="3186113" y="2914650"/>
          <p14:tracePt t="78321" x="3143250" y="2914650"/>
          <p14:tracePt t="78338" x="3100388" y="2914650"/>
          <p14:tracePt t="78354" x="3051175" y="2922588"/>
          <p14:tracePt t="78371" x="2979738" y="2922588"/>
          <p14:tracePt t="78387" x="2928938" y="2922588"/>
          <p14:tracePt t="78387" x="2908300" y="2922588"/>
          <p14:tracePt t="78404" x="2865438" y="2922588"/>
          <p14:tracePt t="78420" x="2843213" y="2922588"/>
          <p14:tracePt t="78437" x="2828925" y="2922588"/>
          <p14:tracePt t="78453" x="2794000" y="2922588"/>
          <p14:tracePt t="78470" x="2765425" y="2928938"/>
          <p14:tracePt t="78487" x="2722563" y="2928938"/>
          <p14:tracePt t="78503" x="2708275" y="2928938"/>
          <p14:tracePt t="78521" x="2679700" y="2943225"/>
          <p14:tracePt t="78537" x="2665413" y="2943225"/>
          <p14:tracePt t="78553" x="2651125" y="2943225"/>
          <p14:tracePt t="79029" x="2628900" y="2957513"/>
          <p14:tracePt t="79036" x="2600325" y="2965450"/>
          <p14:tracePt t="79044" x="2551113" y="2971800"/>
          <p14:tracePt t="79052" x="2493963" y="3000375"/>
          <p14:tracePt t="79062" x="2479675" y="3000375"/>
          <p14:tracePt t="79070" x="2428875" y="3022600"/>
          <p14:tracePt t="79086" x="2393950" y="3043238"/>
          <p14:tracePt t="79103" x="2379663" y="3051175"/>
          <p14:tracePt t="79119" x="2365375" y="3051175"/>
          <p14:tracePt t="79136" x="2357438" y="3051175"/>
          <p14:tracePt t="79152" x="2314575" y="3057525"/>
          <p14:tracePt t="79170" x="2271713" y="3065463"/>
          <p14:tracePt t="79187" x="2214563" y="3065463"/>
          <p14:tracePt t="79203" x="2165350" y="3065463"/>
          <p14:tracePt t="79220" x="2122488" y="3065463"/>
          <p14:tracePt t="79236" x="2085975" y="3065463"/>
          <p14:tracePt t="79253" x="2043113" y="3065463"/>
          <p14:tracePt t="79269" x="1993900" y="3065463"/>
          <p14:tracePt t="79286" x="1922463" y="3065463"/>
          <p14:tracePt t="79302" x="1879600" y="3065463"/>
          <p14:tracePt t="79319" x="1865313" y="3065463"/>
          <p14:tracePt t="79337" x="1857375" y="3065463"/>
          <p14:tracePt t="79353" x="1836738" y="3065463"/>
          <p14:tracePt t="79370" x="1800225" y="3065463"/>
          <p14:tracePt t="79385" x="1779588" y="3065463"/>
          <p14:tracePt t="79402" x="1751013" y="3065463"/>
          <p14:tracePt t="79419" x="1714500" y="3065463"/>
          <p14:tracePt t="79436" x="1685925" y="3065463"/>
          <p14:tracePt t="79732" x="1679575" y="3065463"/>
          <p14:tracePt t="79740" x="1679575" y="3057525"/>
          <p14:tracePt t="79789" x="1679575" y="3051175"/>
          <p14:tracePt t="82557" x="1679575" y="3043238"/>
          <p14:tracePt t="84204" x="1679575" y="3036888"/>
          <p14:tracePt t="84220" x="1685925" y="3028950"/>
          <p14:tracePt t="84788" x="1679575" y="3028950"/>
          <p14:tracePt t="84796" x="1671638" y="3028950"/>
          <p14:tracePt t="84804" x="1665288" y="3028950"/>
          <p14:tracePt t="84821" x="1636713" y="3028950"/>
          <p14:tracePt t="84828" x="1628775" y="3028950"/>
          <p14:tracePt t="84845" x="1622425" y="3028950"/>
          <p14:tracePt t="84861" x="1600200" y="3028950"/>
          <p14:tracePt t="84878" x="1585913" y="3028950"/>
          <p14:tracePt t="84895" x="1565275" y="3028950"/>
          <p14:tracePt t="84911" x="1557338" y="3028950"/>
          <p14:tracePt t="84928" x="1550988" y="3028950"/>
          <p14:tracePt t="84945" x="1536700" y="3028950"/>
          <p14:tracePt t="84961" x="1528763" y="3028950"/>
          <p14:tracePt t="84978" x="1522413" y="3028950"/>
          <p14:tracePt t="85100" x="1557338" y="3028950"/>
          <p14:tracePt t="85108" x="1643063" y="3028950"/>
          <p14:tracePt t="85116" x="1836738" y="3028950"/>
          <p14:tracePt t="85127" x="2022475" y="3028950"/>
          <p14:tracePt t="85144" x="2143125" y="3028950"/>
          <p14:tracePt t="85161" x="2236788" y="3028950"/>
          <p14:tracePt t="85177" x="2328863" y="3028950"/>
          <p14:tracePt t="85194" x="2393950" y="3028950"/>
          <p14:tracePt t="85210" x="2471738" y="3028950"/>
          <p14:tracePt t="85227" x="2565400" y="3028950"/>
          <p14:tracePt t="85244" x="2628900" y="3028950"/>
          <p14:tracePt t="85260" x="2693988" y="3028950"/>
          <p14:tracePt t="85278" x="2751138" y="3014663"/>
          <p14:tracePt t="85294" x="2757488" y="3008313"/>
          <p14:tracePt t="85311" x="2786063" y="3000375"/>
          <p14:tracePt t="85327" x="2800350" y="2994025"/>
          <p14:tracePt t="85344" x="2808288" y="2994025"/>
          <p14:tracePt t="85360" x="2828925" y="2994025"/>
          <p14:tracePt t="85378" x="2865438" y="2994025"/>
          <p14:tracePt t="85394" x="2886075" y="2986088"/>
          <p14:tracePt t="85411" x="2900363" y="2986088"/>
          <p14:tracePt t="85428" x="2928938" y="2979738"/>
          <p14:tracePt t="85428" x="2936875" y="2971800"/>
          <p14:tracePt t="85444" x="2943225" y="2971800"/>
          <p14:tracePt t="85461" x="2957513" y="2971800"/>
          <p14:tracePt t="85477" x="2994025" y="2971800"/>
          <p14:tracePt t="85494" x="3008313" y="2971800"/>
          <p14:tracePt t="85510" x="3028950" y="2971800"/>
          <p14:tracePt t="85527" x="3079750" y="2965450"/>
          <p14:tracePt t="85543" x="3136900" y="2951163"/>
          <p14:tracePt t="85560" x="3179763" y="2943225"/>
          <p14:tracePt t="85577" x="3214688" y="2943225"/>
          <p14:tracePt t="85593" x="3222625" y="2943225"/>
          <p14:tracePt t="85610" x="3236913" y="2943225"/>
          <p14:tracePt t="85626" x="3251200" y="2943225"/>
          <p14:tracePt t="85626" x="3271838" y="2943225"/>
          <p14:tracePt t="85644" x="3328988" y="2943225"/>
          <p14:tracePt t="85660" x="3386138" y="2943225"/>
          <p14:tracePt t="85677" x="3429000" y="2936875"/>
          <p14:tracePt t="85693" x="3471863" y="2914650"/>
          <p14:tracePt t="85710" x="3508375" y="2908300"/>
          <p14:tracePt t="85727" x="3551238" y="2900363"/>
          <p14:tracePt t="85743" x="3571875" y="2879725"/>
          <p14:tracePt t="85760" x="3594100" y="2879725"/>
          <p14:tracePt t="85777" x="3600450" y="2871788"/>
          <p14:tracePt t="85793" x="3614738" y="2865438"/>
          <p14:tracePt t="85810" x="3622675" y="2865438"/>
          <p14:tracePt t="85827" x="3629025" y="2857500"/>
          <p14:tracePt t="85843" x="3629025" y="2836863"/>
          <p14:tracePt t="85860" x="3629025" y="2786063"/>
          <p14:tracePt t="85877" x="3600450" y="2751138"/>
          <p14:tracePt t="85893" x="3543300" y="2743200"/>
          <p14:tracePt t="85910" x="3486150" y="2714625"/>
          <p14:tracePt t="85926" x="3429000" y="2700338"/>
          <p14:tracePt t="85944" x="3351213" y="2686050"/>
          <p14:tracePt t="85960" x="3286125" y="2686050"/>
          <p14:tracePt t="85977" x="3214688" y="2665413"/>
          <p14:tracePt t="85993" x="3165475" y="2665413"/>
          <p14:tracePt t="86010" x="3114675" y="2665413"/>
          <p14:tracePt t="86026" x="3071813" y="2651125"/>
          <p14:tracePt t="86042" x="3043238" y="2651125"/>
          <p14:tracePt t="86042" x="3036888" y="2651125"/>
          <p14:tracePt t="86060" x="2986088" y="2643188"/>
          <p14:tracePt t="86076" x="2957513" y="2643188"/>
          <p14:tracePt t="86093" x="2914650" y="2636838"/>
          <p14:tracePt t="86109" x="2894013" y="2636838"/>
          <p14:tracePt t="86126" x="2865438" y="2636838"/>
          <p14:tracePt t="86144" x="2851150" y="2636838"/>
          <p14:tracePt t="86160" x="2814638" y="2636838"/>
          <p14:tracePt t="86177" x="2794000" y="2636838"/>
          <p14:tracePt t="86193" x="2771775" y="2636838"/>
          <p14:tracePt t="86209" x="2736850" y="2628900"/>
          <p14:tracePt t="86226" x="2708275" y="2622550"/>
          <p14:tracePt t="86243" x="2693988" y="2622550"/>
          <p14:tracePt t="86259" x="2665413" y="2622550"/>
          <p14:tracePt t="86276" x="2657475" y="2622550"/>
          <p14:tracePt t="86292" x="2636838" y="2622550"/>
          <p14:tracePt t="86309" x="2628900" y="2622550"/>
          <p14:tracePt t="86326" x="2622550" y="2622550"/>
          <p14:tracePt t="86343" x="2600325" y="2622550"/>
          <p14:tracePt t="86359" x="2586038" y="2628900"/>
          <p14:tracePt t="86375" x="2579688" y="2643188"/>
          <p14:tracePt t="86392" x="2557463" y="2665413"/>
          <p14:tracePt t="86408" x="2543175" y="2693988"/>
          <p14:tracePt t="86426" x="2543175" y="2700338"/>
          <p14:tracePt t="86442" x="2536825" y="2708275"/>
          <p14:tracePt t="86508" x="2536825" y="2722563"/>
          <p14:tracePt t="86516" x="2536825" y="2736850"/>
          <p14:tracePt t="86525" x="2536825" y="2743200"/>
          <p14:tracePt t="86530" x="2536825" y="2751138"/>
          <p14:tracePt t="86542" x="2543175" y="2765425"/>
          <p14:tracePt t="86559" x="2557463" y="2779713"/>
          <p14:tracePt t="86575" x="2565400" y="2814638"/>
          <p14:tracePt t="86592" x="2565400" y="2822575"/>
          <p14:tracePt t="86608" x="2571750" y="2843213"/>
          <p14:tracePt t="86625" x="2586038" y="2865438"/>
          <p14:tracePt t="86644" x="2593975" y="2865438"/>
          <p14:tracePt t="86659" x="2608263" y="2871788"/>
          <p14:tracePt t="86692" x="2628900" y="2879725"/>
          <p14:tracePt t="86693" x="2651125" y="2894013"/>
          <p14:tracePt t="86709" x="2671763" y="2900363"/>
          <p14:tracePt t="86756" x="2679700" y="2900363"/>
          <p14:tracePt t="86764" x="2700338" y="2908300"/>
          <p14:tracePt t="86777" x="2708275" y="2908300"/>
          <p14:tracePt t="86780" x="2751138" y="2908300"/>
          <p14:tracePt t="86792" x="2786063" y="2908300"/>
          <p14:tracePt t="86808" x="2814638" y="2908300"/>
          <p14:tracePt t="86825" x="2836863" y="2908300"/>
          <p14:tracePt t="86842" x="2871788" y="2914650"/>
          <p14:tracePt t="86858" x="2908300" y="2914650"/>
          <p14:tracePt t="86876" x="2936875" y="2914650"/>
          <p14:tracePt t="86891" x="3000375" y="2914650"/>
          <p14:tracePt t="86908" x="3028950" y="2914650"/>
          <p14:tracePt t="86925" x="3065463" y="2914650"/>
          <p14:tracePt t="86942" x="3079750" y="2914650"/>
          <p14:tracePt t="86958" x="3114675" y="2914650"/>
          <p14:tracePt t="86975" x="3143250" y="2914650"/>
          <p14:tracePt t="86991" x="3179763" y="2914650"/>
          <p14:tracePt t="87008" x="3208338" y="2914650"/>
          <p14:tracePt t="87024" x="3251200" y="2914650"/>
          <p14:tracePt t="87041" x="3286125" y="2914650"/>
          <p14:tracePt t="87059" x="3322638" y="2886075"/>
          <p14:tracePt t="87075" x="3343275" y="2871788"/>
          <p14:tracePt t="87092" x="3365500" y="2851150"/>
          <p14:tracePt t="87092" x="3371850" y="2843213"/>
          <p14:tracePt t="87108" x="3379788" y="2836863"/>
          <p14:tracePt t="87124" x="3394075" y="2814638"/>
          <p14:tracePt t="87197" x="3371850" y="2814638"/>
          <p14:tracePt t="87198" x="3365500" y="2814638"/>
          <p14:tracePt t="87212" x="3357563" y="2814638"/>
          <p14:tracePt t="87244" x="3322638" y="2814638"/>
          <p14:tracePt t="87252" x="3314700" y="2822575"/>
          <p14:tracePt t="87260" x="3286125" y="2857500"/>
          <p14:tracePt t="87275" x="3228975" y="2900363"/>
          <p14:tracePt t="87291" x="3143250" y="2922588"/>
          <p14:tracePt t="87308" x="3065463" y="2965450"/>
          <p14:tracePt t="87324" x="2971800" y="3000375"/>
          <p14:tracePt t="87340" x="2914650" y="3008313"/>
          <p14:tracePt t="87358" x="2879725" y="3028950"/>
          <p14:tracePt t="87374" x="2843213" y="3028950"/>
          <p14:tracePt t="87391" x="2814638" y="3043238"/>
          <p14:tracePt t="87407" x="2765425" y="3051175"/>
          <p14:tracePt t="87424" x="2671763" y="3065463"/>
          <p14:tracePt t="87441" x="2579688" y="3071813"/>
          <p14:tracePt t="87458" x="2493963" y="3071813"/>
          <p14:tracePt t="87474" x="2451100" y="3071813"/>
          <p14:tracePt t="87491" x="2400300" y="3071813"/>
          <p14:tracePt t="87491" x="2393950" y="3071813"/>
          <p14:tracePt t="87508" x="2371725" y="3071813"/>
          <p14:tracePt t="87524" x="2343150" y="3071813"/>
          <p14:tracePt t="87541" x="2300288" y="3071813"/>
          <p14:tracePt t="87557" x="2271713" y="3071813"/>
          <p14:tracePt t="87575" x="2251075" y="3071813"/>
          <p14:tracePt t="87591" x="2236788" y="3071813"/>
          <p14:tracePt t="87607" x="2214563" y="3071813"/>
          <p14:tracePt t="87624" x="2200275" y="3071813"/>
          <p14:tracePt t="87640" x="2171700" y="3051175"/>
          <p14:tracePt t="87658" x="2157413" y="3043238"/>
          <p14:tracePt t="87673" x="2122488" y="3014663"/>
          <p14:tracePt t="87691" x="2114550" y="3008313"/>
          <p14:tracePt t="87707" x="2085975" y="2965450"/>
          <p14:tracePt t="87725" x="2079625" y="2943225"/>
          <p14:tracePt t="87741" x="2071688" y="2928938"/>
          <p14:tracePt t="87757" x="2071688" y="2894013"/>
          <p14:tracePt t="87773" x="2065338" y="2871788"/>
          <p14:tracePt t="87790" x="2065338" y="2857500"/>
          <p14:tracePt t="87806" x="2065338" y="2843213"/>
          <p14:tracePt t="87823" x="2065338" y="2822575"/>
          <p14:tracePt t="87840" x="2065338" y="2814638"/>
          <p14:tracePt t="87856" x="2065338" y="2786063"/>
          <p14:tracePt t="87875" x="2065338" y="2779713"/>
          <p14:tracePt t="87890" x="2065338" y="2771775"/>
          <p14:tracePt t="87907" x="2065338" y="2751138"/>
          <p14:tracePt t="87924" x="2065338" y="2728913"/>
          <p14:tracePt t="87941" x="2065338" y="2714625"/>
          <p14:tracePt t="87957" x="2065338" y="2708275"/>
          <p14:tracePt t="87973" x="2085975" y="2679700"/>
          <p14:tracePt t="87990" x="2093913" y="2671763"/>
          <p14:tracePt t="88006" x="2100263" y="2665413"/>
          <p14:tracePt t="88023" x="2128838" y="2643188"/>
          <p14:tracePt t="88040" x="2136775" y="2643188"/>
          <p14:tracePt t="88057" x="2165350" y="2628900"/>
          <p14:tracePt t="88073" x="2171700" y="2622550"/>
          <p14:tracePt t="88090" x="2185988" y="2622550"/>
          <p14:tracePt t="88106" x="2193925" y="2614613"/>
          <p14:tracePt t="88124" x="2214563" y="2608263"/>
          <p14:tracePt t="88140" x="2243138" y="2593975"/>
          <p14:tracePt t="88156" x="2251075" y="2586038"/>
          <p14:tracePt t="88197" x="2265363" y="2579688"/>
          <p14:tracePt t="88212" x="2271713" y="2579688"/>
          <p14:tracePt t="88230" x="2279650" y="2579688"/>
          <p14:tracePt t="88236" x="2293938" y="2571750"/>
          <p14:tracePt t="88244" x="2322513" y="2571750"/>
          <p14:tracePt t="88256" x="2328863" y="2571750"/>
          <p14:tracePt t="88273" x="2336800" y="2571750"/>
          <p14:tracePt t="88289" x="2351088" y="2571750"/>
          <p14:tracePt t="88306" x="2357438" y="2571750"/>
          <p14:tracePt t="88323" x="2393950" y="2571750"/>
          <p14:tracePt t="88340" x="2408238" y="2571750"/>
          <p14:tracePt t="88404" x="2414588" y="2571750"/>
          <p14:tracePt t="88436" x="2422525" y="2571750"/>
          <p14:tracePt t="88468" x="2428875" y="2586038"/>
          <p14:tracePt t="88476" x="2436813" y="2593975"/>
          <p14:tracePt t="88508" x="2436813" y="2614613"/>
          <p14:tracePt t="88516" x="2443163" y="2636838"/>
          <p14:tracePt t="88532" x="2451100" y="2643188"/>
          <p14:tracePt t="88539" x="2451100" y="2651125"/>
          <p14:tracePt t="88556" x="2451100" y="2657475"/>
          <p14:tracePt t="88573" x="2457450" y="2665413"/>
          <p14:tracePt t="88589" x="2457450" y="2671763"/>
          <p14:tracePt t="88606" x="2471738" y="2708275"/>
          <p14:tracePt t="88622" x="2486025" y="2728913"/>
          <p14:tracePt t="88639" x="2486025" y="2743200"/>
          <p14:tracePt t="88657" x="2493963" y="2751138"/>
          <p14:tracePt t="88724" x="2493963" y="2765425"/>
          <p14:tracePt t="88732" x="2500313" y="2771775"/>
          <p14:tracePt t="88740" x="2500313" y="2779713"/>
          <p14:tracePt t="88748" x="2508250" y="2786063"/>
          <p14:tracePt t="88756" x="2514600" y="2794000"/>
          <p14:tracePt t="88756" x="2522538" y="2814638"/>
          <p14:tracePt t="90357" x="2522538" y="2822575"/>
          <p14:tracePt t="90388" x="2522538" y="2828925"/>
          <p14:tracePt t="90396" x="2522538" y="2851150"/>
          <p14:tracePt t="90404" x="2514600" y="2857500"/>
          <p14:tracePt t="90436" x="2508250" y="2865438"/>
          <p14:tracePt t="90540" x="2500313" y="2871788"/>
          <p14:tracePt t="90548" x="2493963" y="2894013"/>
          <p14:tracePt t="90556" x="2471738" y="2894013"/>
          <p14:tracePt t="90564" x="2443163" y="2894013"/>
          <p14:tracePt t="90572" x="2400300" y="2908300"/>
          <p14:tracePt t="90587" x="2379663" y="2908300"/>
          <p14:tracePt t="90603" x="2343150" y="2914650"/>
          <p14:tracePt t="90603" x="2322513" y="2914650"/>
          <p14:tracePt t="90620" x="2308225" y="2922588"/>
          <p14:tracePt t="90637" x="2300288" y="2928938"/>
          <p14:tracePt t="90653" x="2271713" y="2936875"/>
          <p14:tracePt t="90669" x="2265363" y="2936875"/>
          <p14:tracePt t="90686" x="2243138" y="2951163"/>
          <p14:tracePt t="90703" x="2222500" y="2971800"/>
          <p14:tracePt t="90719" x="2208213" y="2971800"/>
          <p14:tracePt t="90736" x="2179638" y="2971800"/>
          <p14:tracePt t="90752" x="2157413" y="2971800"/>
          <p14:tracePt t="90770" x="2151063" y="2971800"/>
          <p14:tracePt t="90786" x="2128838" y="2971800"/>
          <p14:tracePt t="90803" x="2122488" y="2971800"/>
          <p14:tracePt t="90819" x="2093913" y="2971800"/>
          <p14:tracePt t="90836" x="2079625" y="2971800"/>
          <p14:tracePt t="90853" x="2057400" y="2971800"/>
          <p14:tracePt t="90869" x="2036763" y="2971800"/>
          <p14:tracePt t="90886" x="2028825" y="2971800"/>
          <p14:tracePt t="90956" x="2014538" y="2971800"/>
          <p14:tracePt t="90972" x="2008188" y="2971800"/>
          <p14:tracePt t="90980" x="2000250" y="2971800"/>
          <p14:tracePt t="90996" x="1993900" y="2965450"/>
          <p14:tracePt t="91016" x="1985963" y="2957513"/>
          <p14:tracePt t="91028" x="1971675" y="2943225"/>
          <p14:tracePt t="91036" x="1971675" y="2936875"/>
          <p14:tracePt t="91044" x="1971675" y="2922588"/>
          <p14:tracePt t="91060" x="1965325" y="2900363"/>
          <p14:tracePt t="91068" x="1965325" y="2894013"/>
          <p14:tracePt t="91085" x="1957388" y="2865438"/>
          <p14:tracePt t="91103" x="1957388" y="2857500"/>
          <p14:tracePt t="91119" x="1957388" y="2851150"/>
          <p14:tracePt t="91136" x="1957388" y="2843213"/>
          <p14:tracePt t="91152" x="1957388" y="2822575"/>
          <p14:tracePt t="91169" x="1957388" y="2814638"/>
          <p14:tracePt t="91185" x="1957388" y="2794000"/>
          <p14:tracePt t="91202" x="1957388" y="2786063"/>
          <p14:tracePt t="91219" x="1957388" y="2779713"/>
          <p14:tracePt t="91235" x="1957388" y="2771775"/>
          <p14:tracePt t="91252" x="1957388" y="2757488"/>
          <p14:tracePt t="91268" x="1957388" y="2751138"/>
          <p14:tracePt t="91316" x="1957388" y="2743200"/>
          <p14:tracePt t="91324" x="1957388" y="2736850"/>
          <p14:tracePt t="91325" x="1957388" y="2714625"/>
          <p14:tracePt t="91335" x="1957388" y="2708275"/>
          <p14:tracePt t="91352" x="1957388" y="2700338"/>
          <p14:tracePt t="91369" x="1957388" y="2693988"/>
          <p14:tracePt t="91404" x="1951038" y="2686050"/>
          <p14:tracePt t="91444" x="1951038" y="2679700"/>
          <p14:tracePt t="91476" x="1951038" y="2671763"/>
          <p14:tracePt t="91484" x="1951038" y="2665413"/>
          <p14:tracePt t="91492" x="1965325" y="2651125"/>
          <p14:tracePt t="91502" x="1979613" y="2643188"/>
          <p14:tracePt t="91556" x="1985963" y="2636838"/>
          <p14:tracePt t="91564" x="1993900" y="2628900"/>
          <p14:tracePt t="91604" x="2014538" y="2622550"/>
          <p14:tracePt t="91620" x="2036763" y="2622550"/>
          <p14:tracePt t="91620" x="2051050" y="2622550"/>
          <p14:tracePt t="91634" x="2079625" y="2622550"/>
          <p14:tracePt t="91651" x="2100263" y="2614613"/>
          <p14:tracePt t="91669" x="2114550" y="2614613"/>
          <p14:tracePt t="91685" x="2122488" y="2614613"/>
          <p14:tracePt t="91702" x="2136775" y="2608263"/>
          <p14:tracePt t="91717" x="2157413" y="2600325"/>
          <p14:tracePt t="91735" x="2193925" y="2600325"/>
          <p14:tracePt t="91751" x="2214563" y="2600325"/>
          <p14:tracePt t="91768" x="2228850" y="2600325"/>
          <p14:tracePt t="91784" x="2251075" y="2600325"/>
          <p14:tracePt t="91801" x="2257425" y="2600325"/>
          <p14:tracePt t="91844" x="2271713" y="2600325"/>
          <p14:tracePt t="91860" x="2279650" y="2600325"/>
          <p14:tracePt t="91869" x="2286000" y="2600325"/>
          <p14:tracePt t="91870" x="2293938" y="2600325"/>
          <p14:tracePt t="91885" x="2308225" y="2600325"/>
          <p14:tracePt t="91964" x="2322513" y="2600325"/>
          <p14:tracePt t="91972" x="2328863" y="2600325"/>
          <p14:tracePt t="91988" x="2343150" y="2600325"/>
          <p14:tracePt t="91990" x="2365375" y="2608263"/>
          <p14:tracePt t="92000" x="2371725" y="2608263"/>
          <p14:tracePt t="92017" x="2408238" y="2614613"/>
          <p14:tracePt t="92060" x="2422525" y="2622550"/>
          <p14:tracePt t="92064" x="2428875" y="2628900"/>
          <p14:tracePt t="92173" x="2436813" y="2628900"/>
          <p14:tracePt t="92180" x="2451100" y="2651125"/>
          <p14:tracePt t="92196" x="2457450" y="2657475"/>
          <p14:tracePt t="92204" x="2471738" y="2679700"/>
          <p14:tracePt t="92217" x="2479675" y="2686050"/>
          <p14:tracePt t="92233" x="2486025" y="2700338"/>
          <p14:tracePt t="92251" x="2486025" y="2708275"/>
          <p14:tracePt t="92267" x="2493963" y="2722563"/>
          <p14:tracePt t="92341" x="2493963" y="2751138"/>
          <p14:tracePt t="92348" x="2500313" y="2757488"/>
          <p14:tracePt t="92361" x="2500313" y="2765425"/>
          <p14:tracePt t="92367" x="2500313" y="2786063"/>
          <p14:tracePt t="92383" x="2500313" y="2808288"/>
          <p14:tracePt t="92400" x="2500313" y="2828925"/>
          <p14:tracePt t="92417" x="2500313" y="2836863"/>
          <p14:tracePt t="92434" x="2500313" y="2843213"/>
          <p14:tracePt t="92508" x="2500313" y="2857500"/>
          <p14:tracePt t="92516" x="2493963" y="2865438"/>
          <p14:tracePt t="92524" x="2465388" y="2871788"/>
          <p14:tracePt t="92532" x="2451100" y="2871788"/>
          <p14:tracePt t="92540" x="2422525" y="2886075"/>
          <p14:tracePt t="92550" x="2408238" y="2886075"/>
          <p14:tracePt t="92566" x="2386013" y="2886075"/>
          <p14:tracePt t="92584" x="2365375" y="2886075"/>
          <p14:tracePt t="92600" x="2343150" y="2886075"/>
          <p14:tracePt t="92616" x="2308225" y="2886075"/>
          <p14:tracePt t="92634" x="2279650" y="2886075"/>
          <p14:tracePt t="92650" x="2265363" y="2886075"/>
          <p14:tracePt t="92667" x="2236788" y="2886075"/>
          <p14:tracePt t="92683" x="2222500" y="2886075"/>
          <p14:tracePt t="92740" x="2208213" y="2886075"/>
          <p14:tracePt t="92804" x="2200275" y="2886075"/>
          <p14:tracePt t="92836" x="2193925" y="2886075"/>
          <p14:tracePt t="92852" x="2185988" y="2886075"/>
          <p14:tracePt t="92860" x="2179638" y="2879725"/>
          <p14:tracePt t="92876" x="2179638" y="2871788"/>
          <p14:tracePt t="92884" x="2165350" y="2851150"/>
          <p14:tracePt t="92884" x="2157413" y="2828925"/>
          <p14:tracePt t="92900" x="2157413" y="2822575"/>
          <p14:tracePt t="92900" x="2157413" y="2794000"/>
          <p14:tracePt t="92916" x="2143125" y="2779713"/>
          <p14:tracePt t="92933" x="2143125" y="2757488"/>
          <p14:tracePt t="92950" x="2143125" y="2743200"/>
          <p14:tracePt t="92966" x="2143125" y="2722563"/>
          <p14:tracePt t="92983" x="2143125" y="2714625"/>
          <p14:tracePt t="93000" x="2143125" y="2708275"/>
          <p14:tracePt t="93016" x="2143125" y="2700338"/>
          <p14:tracePt t="93032" x="2143125" y="2679700"/>
          <p14:tracePt t="93049" x="2143125" y="2671763"/>
          <p14:tracePt t="93067" x="2165350" y="2651125"/>
          <p14:tracePt t="93083" x="2171700" y="2636838"/>
          <p14:tracePt t="93100" x="2179638" y="2628900"/>
          <p14:tracePt t="93116" x="2185988" y="2622550"/>
          <p14:tracePt t="93133" x="2200275" y="2600325"/>
          <p14:tracePt t="93172" x="2222500" y="2593975"/>
          <p14:tracePt t="93178" x="2251075" y="2571750"/>
          <p14:tracePt t="93183" x="2293938" y="2557463"/>
          <p14:tracePt t="93199" x="2314575" y="2557463"/>
          <p14:tracePt t="93216" x="2336800" y="2557463"/>
          <p14:tracePt t="93232" x="2357438" y="2551113"/>
          <p14:tracePt t="93250" x="2379663" y="2551113"/>
          <p14:tracePt t="93266" x="2414588" y="2551113"/>
          <p14:tracePt t="93282" x="2436813" y="2551113"/>
          <p14:tracePt t="93282" x="2451100" y="2551113"/>
          <p14:tracePt t="93300" x="2457450" y="2551113"/>
          <p14:tracePt t="93315" x="2508250" y="2551113"/>
          <p14:tracePt t="93334" x="2593975" y="2551113"/>
          <p14:tracePt t="93349" x="2743200" y="2565400"/>
          <p14:tracePt t="93366" x="2836863" y="2571750"/>
          <p14:tracePt t="93383" x="2886075" y="2571750"/>
          <p14:tracePt t="93399" x="2914650" y="2586038"/>
          <p14:tracePt t="93468" x="2936875" y="2586038"/>
          <p14:tracePt t="93475" x="2943225" y="2586038"/>
          <p14:tracePt t="93481" x="2957513" y="2586038"/>
          <p14:tracePt t="93498" x="2979738" y="2586038"/>
          <p14:tracePt t="93515" x="2994025" y="2586038"/>
          <p14:tracePt t="93532" x="3008313" y="2586038"/>
          <p14:tracePt t="93548" x="3022600" y="2586038"/>
          <p14:tracePt t="93565" x="3043238" y="2565400"/>
          <p14:tracePt t="93581" x="3065463" y="2557463"/>
          <p14:tracePt t="93628" x="3079750" y="2551113"/>
          <p14:tracePt t="93660" x="3108325" y="2536825"/>
          <p14:tracePt t="93661" x="3114675" y="2528888"/>
          <p14:tracePt t="93669" x="3122613" y="2522538"/>
          <p14:tracePt t="93708" x="3128963" y="2514600"/>
          <p14:tracePt t="93716" x="3136900" y="2514600"/>
          <p14:tracePt t="93735" x="3143250" y="2514600"/>
          <p14:tracePt t="93736" x="3151188" y="2508250"/>
          <p14:tracePt t="93772" x="3157538" y="2500313"/>
          <p14:tracePt t="93820" x="3165475" y="2493963"/>
          <p14:tracePt t="93852" x="3165475" y="2486025"/>
          <p14:tracePt t="93860" x="3171825" y="2479675"/>
          <p14:tracePt t="93868" x="3179763" y="2471738"/>
          <p14:tracePt t="93884" x="3186113" y="2457450"/>
          <p14:tracePt t="93884" x="3186113" y="2451100"/>
          <p14:tracePt t="93898" x="3194050" y="2428875"/>
          <p14:tracePt t="93948" x="3194050" y="2414588"/>
          <p14:tracePt t="93956" x="3194050" y="2408238"/>
          <p14:tracePt t="93988" x="3194050" y="2393950"/>
          <p14:tracePt t="93995" x="3194050" y="2365375"/>
          <p14:tracePt t="94002" x="3194050" y="2357438"/>
          <p14:tracePt t="94015" x="3186113" y="2336800"/>
          <p14:tracePt t="94031" x="3171825" y="2308225"/>
          <p14:tracePt t="94076" x="3165475" y="2300288"/>
          <p14:tracePt t="94084" x="3151188" y="2300288"/>
          <p14:tracePt t="94092" x="3143250" y="2293938"/>
          <p14:tracePt t="94104" x="3136900" y="2286000"/>
          <p14:tracePt t="94114" x="3108325" y="2279650"/>
          <p14:tracePt t="94131" x="3079750" y="2271713"/>
          <p14:tracePt t="94148" x="3051175" y="2265363"/>
          <p14:tracePt t="94164" x="3028950" y="2257425"/>
          <p14:tracePt t="94181" x="3014663" y="2243138"/>
          <p14:tracePt t="94197" x="2986088" y="2236788"/>
          <p14:tracePt t="94214" x="2971800" y="2222500"/>
          <p14:tracePt t="94231" x="2943225" y="2222500"/>
          <p14:tracePt t="94248" x="2908300" y="2208213"/>
          <p14:tracePt t="94265" x="2886075" y="2200275"/>
          <p14:tracePt t="94281" x="2836863" y="2193925"/>
          <p14:tracePt t="94298" x="2757488" y="2179638"/>
          <p14:tracePt t="94314" x="2708275" y="2179638"/>
          <p14:tracePt t="94331" x="2651125" y="2157413"/>
          <p14:tracePt t="94347" x="2600325" y="2157413"/>
          <p14:tracePt t="94364" x="2571750" y="2157413"/>
          <p14:tracePt t="94381" x="2528888" y="2157413"/>
          <p14:tracePt t="94397" x="2471738" y="2157413"/>
          <p14:tracePt t="94414" x="2451100" y="2157413"/>
          <p14:tracePt t="94431" x="2414588" y="2157413"/>
          <p14:tracePt t="94448" x="2393950" y="2157413"/>
          <p14:tracePt t="94464" x="2371725" y="2157413"/>
          <p14:tracePt t="94481" x="2343150" y="2157413"/>
          <p14:tracePt t="94497" x="2322513" y="2157413"/>
          <p14:tracePt t="94514" x="2293938" y="2171700"/>
          <p14:tracePt t="94530" x="2265363" y="2179638"/>
          <p14:tracePt t="94547" x="2243138" y="2193925"/>
          <p14:tracePt t="94588" x="2236788" y="2200275"/>
          <p14:tracePt t="94589" x="2228850" y="2208213"/>
          <p14:tracePt t="94597" x="2200275" y="2214563"/>
          <p14:tracePt t="94614" x="2185988" y="2236788"/>
          <p14:tracePt t="94631" x="2157413" y="2243138"/>
          <p14:tracePt t="94647" x="2151063" y="2251075"/>
          <p14:tracePt t="94664" x="2136775" y="2257425"/>
          <p14:tracePt t="94680" x="2114550" y="2265363"/>
          <p14:tracePt t="94698" x="2093913" y="2271713"/>
          <p14:tracePt t="94715" x="2065338" y="2286000"/>
          <p14:tracePt t="94731" x="2036763" y="2300288"/>
          <p14:tracePt t="94748" x="2000250" y="2314575"/>
          <p14:tracePt t="94764" x="1971675" y="2322513"/>
          <p14:tracePt t="94781" x="1936750" y="2328863"/>
          <p14:tracePt t="94797" x="1928813" y="2328863"/>
          <p14:tracePt t="94814" x="1914525" y="2336800"/>
          <p14:tracePt t="94830" x="1879600" y="2365375"/>
          <p14:tracePt t="94846" x="1871663" y="2371725"/>
          <p14:tracePt t="94863" x="1836738" y="2379663"/>
          <p14:tracePt t="94908" x="1808163" y="2379663"/>
          <p14:tracePt t="94916" x="1793875" y="2400300"/>
          <p14:tracePt t="94932" x="1765300" y="2408238"/>
          <p14:tracePt t="94940" x="1757363" y="2414588"/>
          <p14:tracePt t="94948" x="1722438" y="2414588"/>
          <p14:tracePt t="94948" x="1708150" y="2414588"/>
          <p14:tracePt t="94964" x="1671638" y="2422525"/>
          <p14:tracePt t="94980" x="1628775" y="2443163"/>
          <p14:tracePt t="94996" x="1614488" y="2451100"/>
          <p14:tracePt t="95013" x="1600200" y="2451100"/>
          <p14:tracePt t="95052" x="1579563" y="2457450"/>
          <p14:tracePt t="95060" x="1536700" y="2457450"/>
          <p14:tracePt t="95072" x="1493838" y="2471738"/>
          <p14:tracePt t="95080" x="1436688" y="2500313"/>
          <p14:tracePt t="95097" x="1379538" y="2500313"/>
          <p14:tracePt t="95113" x="1314450" y="2508250"/>
          <p14:tracePt t="95130" x="1271588" y="2508250"/>
          <p14:tracePt t="95147" x="1265238" y="2508250"/>
          <p14:tracePt t="95163" x="1228725" y="2500313"/>
          <p14:tracePt t="95180" x="1214438" y="2493963"/>
          <p14:tracePt t="95197" x="1208088" y="2493963"/>
          <p14:tracePt t="95268" x="1185863" y="2486025"/>
          <p14:tracePt t="95276" x="1179513" y="2479675"/>
          <p14:tracePt t="95284" x="1157288" y="2457450"/>
          <p14:tracePt t="95300" x="1150938" y="2451100"/>
          <p14:tracePt t="95313" x="1143000" y="2443163"/>
          <p14:tracePt t="95340" x="1143000" y="2436813"/>
          <p14:tracePt t="95348" x="1143000" y="2414588"/>
          <p14:tracePt t="95356" x="1143000" y="2408238"/>
          <p14:tracePt t="95364" x="1143000" y="2371725"/>
          <p14:tracePt t="95364" x="1143000" y="2365375"/>
          <p14:tracePt t="95396" x="1143000" y="2343150"/>
          <p14:tracePt t="95396" x="1143000" y="2336800"/>
          <p14:tracePt t="95412" x="1143000" y="2328863"/>
          <p14:tracePt t="95429" x="1143000" y="2314575"/>
          <p14:tracePt t="95447" x="1143000" y="2300288"/>
          <p14:tracePt t="95484" x="1143000" y="2293938"/>
          <p14:tracePt t="95496" x="1143000" y="2279650"/>
          <p14:tracePt t="95524" x="1150938" y="2271713"/>
          <p14:tracePt t="95532" x="1157288" y="2265363"/>
          <p14:tracePt t="95540" x="1171575" y="2257425"/>
          <p14:tracePt t="95564" x="1185863" y="2251075"/>
          <p14:tracePt t="95596" x="1193800" y="2251075"/>
          <p14:tracePt t="95604" x="1208088" y="2251075"/>
          <p14:tracePt t="95611" x="1214438" y="2243138"/>
          <p14:tracePt t="95620" x="1228725" y="2243138"/>
          <p14:tracePt t="95629" x="1250950" y="2228850"/>
          <p14:tracePt t="95647" x="1285875" y="2228850"/>
          <p14:tracePt t="95662" x="1328738" y="2214563"/>
          <p14:tracePt t="95679" x="1385888" y="2208213"/>
          <p14:tracePt t="95695" x="1450975" y="2208213"/>
          <p14:tracePt t="95713" x="1493838" y="2200275"/>
          <p14:tracePt t="95729" x="1543050" y="2200275"/>
          <p14:tracePt t="95746" x="1565275" y="2185988"/>
          <p14:tracePt t="95762" x="1579563" y="2185988"/>
          <p14:tracePt t="95820" x="1593850" y="2185988"/>
          <p14:tracePt t="95828" x="1600200" y="2185988"/>
          <p14:tracePt t="95845" x="1636713" y="2185988"/>
          <p14:tracePt t="95851" x="1657350" y="2185988"/>
          <p14:tracePt t="95862" x="1671638" y="2185988"/>
          <p14:tracePt t="95878" x="1685925" y="2185988"/>
          <p14:tracePt t="95895" x="1693863" y="2185988"/>
          <p14:tracePt t="95913" x="1714500" y="2185988"/>
          <p14:tracePt t="95929" x="1751013" y="2185988"/>
          <p14:tracePt t="95945" x="1808163" y="2185988"/>
          <p14:tracePt t="95963" x="1851025" y="2185988"/>
          <p14:tracePt t="95978" x="1893888" y="2185988"/>
          <p14:tracePt t="95995" x="1951038" y="2185988"/>
          <p14:tracePt t="95995" x="1957388" y="2185988"/>
          <p14:tracePt t="96012" x="2000250" y="2193925"/>
          <p14:tracePt t="96029" x="2065338" y="2200275"/>
          <p14:tracePt t="96046" x="2122488" y="2228850"/>
          <p14:tracePt t="96062" x="2179638" y="2243138"/>
          <p14:tracePt t="96079" x="2222500" y="2243138"/>
          <p14:tracePt t="96095" x="2257425" y="2243138"/>
          <p14:tracePt t="96112" x="2300288" y="2243138"/>
          <p14:tracePt t="96128" x="2328863" y="2243138"/>
          <p14:tracePt t="96145" x="2357438" y="2243138"/>
          <p14:tracePt t="96162" x="2379663" y="2243138"/>
          <p14:tracePt t="96178" x="2408238" y="2243138"/>
          <p14:tracePt t="96195" x="2436813" y="2243138"/>
          <p14:tracePt t="96211" x="2465388" y="2243138"/>
          <p14:tracePt t="96229" x="2486025" y="2243138"/>
          <p14:tracePt t="96245" x="2500313" y="2243138"/>
          <p14:tracePt t="96262" x="2528888" y="2243138"/>
          <p14:tracePt t="96278" x="2551113" y="2243138"/>
          <p14:tracePt t="96294" x="2593975" y="2243138"/>
          <p14:tracePt t="96311" x="2628900" y="2243138"/>
          <p14:tracePt t="96327" x="2651125" y="2243138"/>
          <p14:tracePt t="96345" x="2657475" y="2243138"/>
          <p14:tracePt t="96360" x="2693988" y="2243138"/>
          <p14:tracePt t="96379" x="2708275" y="2243138"/>
          <p14:tracePt t="96395" x="2751138" y="2251075"/>
          <p14:tracePt t="96412" x="2786063" y="2251075"/>
          <p14:tracePt t="96428" x="2808288" y="2265363"/>
          <p14:tracePt t="96445" x="2836863" y="2265363"/>
          <p14:tracePt t="96461" x="2865438" y="2265363"/>
          <p14:tracePt t="96478" x="2908300" y="2265363"/>
          <p14:tracePt t="96495" x="2928938" y="2265363"/>
          <p14:tracePt t="96510" x="2936875" y="2265363"/>
          <p14:tracePt t="96527" x="2951163" y="2265363"/>
          <p14:tracePt t="96544" x="2971800" y="2265363"/>
          <p14:tracePt t="96561" x="2979738" y="2265363"/>
          <p14:tracePt t="96577" x="2986088" y="2265363"/>
          <p14:tracePt t="96595" x="3008313" y="2265363"/>
          <p14:tracePt t="96611" x="3014663" y="2265363"/>
          <p14:tracePt t="96628" x="3022600" y="2265363"/>
          <p14:tracePt t="96684" x="3028950" y="2271713"/>
          <p14:tracePt t="96700" x="3043238" y="2271713"/>
          <p14:tracePt t="96716" x="3051175" y="2271713"/>
          <p14:tracePt t="96734" x="3065463" y="2279650"/>
          <p14:tracePt t="96748" x="3071813" y="2286000"/>
          <p14:tracePt t="96756" x="3079750" y="2286000"/>
          <p14:tracePt t="96764" x="3100388" y="2308225"/>
          <p14:tracePt t="96796" x="3100388" y="2314575"/>
          <p14:tracePt t="96811" x="3108325" y="2322513"/>
          <p14:tracePt t="96844" x="3108325" y="2336800"/>
          <p14:tracePt t="96949" x="3108325" y="2343150"/>
          <p14:tracePt t="96965" x="3108325" y="2351088"/>
          <p14:tracePt t="96980" x="3094038" y="2365375"/>
          <p14:tracePt t="96996" x="3086100" y="2371725"/>
          <p14:tracePt t="97028" x="3079750" y="2379663"/>
          <p14:tracePt t="97036" x="3071813" y="2386013"/>
          <p14:tracePt t="97052" x="3065463" y="2386013"/>
          <p14:tracePt t="97084" x="3057525" y="2386013"/>
          <p14:tracePt t="97092" x="3043238" y="2400300"/>
          <p14:tracePt t="97110" x="3028950" y="2408238"/>
          <p14:tracePt t="97113" x="3022600" y="2408238"/>
          <p14:tracePt t="97126" x="3000375" y="2422525"/>
          <p14:tracePt t="98076" x="2986088" y="2422525"/>
          <p14:tracePt t="98084" x="2979738" y="2422525"/>
          <p14:tracePt t="98092" x="2971800" y="2422525"/>
          <p14:tracePt t="98100" x="2965450" y="2428875"/>
          <p14:tracePt t="98148" x="2951163" y="2428875"/>
          <p14:tracePt t="98156" x="2943225" y="2428875"/>
          <p14:tracePt t="98164" x="2936875" y="2428875"/>
          <p14:tracePt t="98172" x="2928938" y="2436813"/>
          <p14:tracePt t="98180" x="2914650" y="2436813"/>
          <p14:tracePt t="98192" x="2908300" y="2436813"/>
          <p14:tracePt t="98209" x="2879725" y="2436813"/>
          <p14:tracePt t="98225" x="2857500" y="2436813"/>
          <p14:tracePt t="98241" x="2822575" y="2443163"/>
          <p14:tracePt t="98258" x="2808288" y="2443163"/>
          <p14:tracePt t="98275" x="2771775" y="2465388"/>
          <p14:tracePt t="98275" x="2765425" y="2465388"/>
          <p14:tracePt t="98292" x="2736850" y="2471738"/>
          <p14:tracePt t="98309" x="2700338" y="2479675"/>
          <p14:tracePt t="98325" x="2686050" y="2486025"/>
          <p14:tracePt t="98342" x="2643188" y="2486025"/>
          <p14:tracePt t="98358" x="2608263" y="2486025"/>
          <p14:tracePt t="98375" x="2571750" y="2486025"/>
          <p14:tracePt t="98391" x="2543175" y="2486025"/>
          <p14:tracePt t="98409" x="2508250" y="2486025"/>
          <p14:tracePt t="98425" x="2471738" y="2486025"/>
          <p14:tracePt t="98442" x="2436813" y="2508250"/>
          <p14:tracePt t="98459" x="2414588" y="2514600"/>
          <p14:tracePt t="98475" x="2365375" y="2514600"/>
          <p14:tracePt t="98492" x="2336800" y="2514600"/>
          <p14:tracePt t="98508" x="2322513" y="2514600"/>
          <p14:tracePt t="98525" x="2300288" y="2514600"/>
          <p14:tracePt t="98541" x="2293938" y="2514600"/>
          <p14:tracePt t="98558" x="2271713" y="2514600"/>
          <p14:tracePt t="98575" x="2257425" y="2514600"/>
          <p14:tracePt t="98591" x="2236788" y="2514600"/>
          <p14:tracePt t="98608" x="2193925" y="2522538"/>
          <p14:tracePt t="98624" x="2157413" y="2522538"/>
          <p14:tracePt t="98643" x="2136775" y="2522538"/>
          <p14:tracePt t="98658" x="2114550" y="2522538"/>
          <p14:tracePt t="98675" x="2093913" y="2528888"/>
          <p14:tracePt t="98691" x="2057400" y="2528888"/>
          <p14:tracePt t="98707" x="2043113" y="2528888"/>
          <p14:tracePt t="98725" x="2036763" y="2536825"/>
          <p14:tracePt t="98741" x="2014538" y="2543175"/>
          <p14:tracePt t="98758" x="2008188" y="2543175"/>
          <p14:tracePt t="98774" x="1971675" y="2551113"/>
          <p14:tracePt t="98791" x="1957388" y="2551113"/>
          <p14:tracePt t="98808" x="1943100" y="2551113"/>
          <p14:tracePt t="98824" x="1936750" y="2551113"/>
          <p14:tracePt t="98841" x="1928813" y="2551113"/>
          <p14:tracePt t="98858" x="1908175" y="2551113"/>
          <p14:tracePt t="98874" x="1893888" y="2551113"/>
          <p14:tracePt t="98891" x="1857375" y="2551113"/>
          <p14:tracePt t="98891" x="1851025" y="2551113"/>
          <p14:tracePt t="98908" x="1828800" y="2551113"/>
          <p14:tracePt t="98925" x="1822450" y="2551113"/>
          <p14:tracePt t="98941" x="1808163" y="2551113"/>
          <p14:tracePt t="98988" x="1793875" y="2551113"/>
          <p14:tracePt t="99004" x="1785938" y="2551113"/>
          <p14:tracePt t="99006" x="1779588" y="2551113"/>
          <p14:tracePt t="99014" x="1751013" y="2551113"/>
          <p14:tracePt t="99024" x="1708150" y="2551113"/>
          <p14:tracePt t="99040" x="1665288" y="2551113"/>
          <p14:tracePt t="99057" x="1651000" y="2551113"/>
          <p14:tracePt t="99074" x="1643063" y="2551113"/>
          <p14:tracePt t="99091" x="1622425" y="2551113"/>
          <p14:tracePt t="99124" x="1608138" y="2551113"/>
          <p14:tracePt t="99156" x="1600200" y="2551113"/>
          <p14:tracePt t="99164" x="1585913" y="2551113"/>
          <p14:tracePt t="99172" x="1579563" y="2551113"/>
          <p14:tracePt t="99180" x="1565275" y="2551113"/>
          <p14:tracePt t="99190" x="1528763" y="2543175"/>
          <p14:tracePt t="99207" x="1508125" y="2543175"/>
          <p14:tracePt t="99268" x="1493838" y="2543175"/>
          <p14:tracePt t="99276" x="1471613" y="2543175"/>
          <p14:tracePt t="99284" x="1457325" y="2543175"/>
          <p14:tracePt t="99293" x="1450975" y="2536825"/>
          <p14:tracePt t="99308" x="1443038" y="2536825"/>
          <p14:tracePt t="99333" x="1422400" y="2536825"/>
          <p14:tracePt t="99348" x="1400175" y="2528888"/>
          <p14:tracePt t="99357" x="1385888" y="2528888"/>
          <p14:tracePt t="99358" x="1357313" y="2508250"/>
          <p14:tracePt t="99412" x="1328738" y="2500313"/>
          <p14:tracePt t="99452" x="1308100" y="2493963"/>
          <p14:tracePt t="99484" x="1293813" y="2493963"/>
          <p14:tracePt t="99488" x="1285875" y="2493963"/>
          <p14:tracePt t="99494" x="1279525" y="2493963"/>
          <p14:tracePt t="99524" x="1250950" y="2479675"/>
          <p14:tracePt t="99524" x="1236663" y="2471738"/>
          <p14:tracePt t="99580" x="1236663" y="2465388"/>
          <p14:tracePt t="99588" x="1236663" y="2457450"/>
          <p14:tracePt t="99596" x="1228725" y="2451100"/>
          <p14:tracePt t="99612" x="1228725" y="2428875"/>
          <p14:tracePt t="99619" x="1228725" y="2422525"/>
          <p14:tracePt t="99628" x="1228725" y="2386013"/>
          <p14:tracePt t="99641" x="1228725" y="2357438"/>
          <p14:tracePt t="99657" x="1228725" y="2351088"/>
          <p14:tracePt t="99673" x="1228725" y="2343150"/>
          <p14:tracePt t="99724" x="1228725" y="2336800"/>
          <p14:tracePt t="99732" x="1228725" y="2314575"/>
          <p14:tracePt t="99744" x="1228725" y="2308225"/>
          <p14:tracePt t="99763" x="1228725" y="2300288"/>
          <p14:tracePt t="99780" x="1243013" y="2293938"/>
          <p14:tracePt t="99786" x="1271588" y="2293938"/>
          <p14:tracePt t="99790" x="1314450" y="2293938"/>
          <p14:tracePt t="99806" x="1343025" y="2286000"/>
          <p14:tracePt t="99823" x="1365250" y="2286000"/>
          <p14:tracePt t="99840" x="1371600" y="2286000"/>
          <p14:tracePt t="99856" x="1393825" y="2286000"/>
          <p14:tracePt t="99873" x="1414463" y="2286000"/>
          <p14:tracePt t="99889" x="1485900" y="2286000"/>
          <p14:tracePt t="99906" x="1550988" y="2286000"/>
          <p14:tracePt t="99922" x="1628775" y="2286000"/>
          <p14:tracePt t="99922" x="1651000" y="2286000"/>
          <p14:tracePt t="99941" x="1728788" y="2286000"/>
          <p14:tracePt t="99957" x="1785938" y="2286000"/>
          <p14:tracePt t="99973" x="1843088" y="2286000"/>
          <p14:tracePt t="99989" x="1908175" y="2286000"/>
          <p14:tracePt t="100006" x="1957388" y="2286000"/>
          <p14:tracePt t="100023" x="2008188" y="2286000"/>
          <p14:tracePt t="100039" x="2057400" y="2286000"/>
          <p14:tracePt t="100056" x="2108200" y="2286000"/>
          <p14:tracePt t="100073" x="2151063" y="2286000"/>
          <p14:tracePt t="100090" x="2171700" y="2286000"/>
          <p14:tracePt t="100106" x="2185988" y="2300288"/>
          <p14:tracePt t="100123" x="2208213" y="2300288"/>
          <p14:tracePt t="100139" x="2214563" y="2300288"/>
          <p14:tracePt t="100156" x="2251075" y="2308225"/>
          <p14:tracePt t="100172" x="2271713" y="2308225"/>
          <p14:tracePt t="100189" x="2308225" y="2322513"/>
          <p14:tracePt t="100205" x="2328863" y="2322513"/>
          <p14:tracePt t="100222" x="2351088" y="2322513"/>
          <p14:tracePt t="100240" x="2371725" y="2322513"/>
          <p14:tracePt t="100255" x="2393950" y="2328863"/>
          <p14:tracePt t="100273" x="2414588" y="2328863"/>
          <p14:tracePt t="100289" x="2436813" y="2343150"/>
          <p14:tracePt t="100340" x="2451100" y="2343150"/>
          <p14:tracePt t="100348" x="2457450" y="2351088"/>
          <p14:tracePt t="100364" x="2465388" y="2351088"/>
          <p14:tracePt t="100371" x="2471738" y="2357438"/>
          <p14:tracePt t="100380" x="2500313" y="2371725"/>
          <p14:tracePt t="100420" x="2508250" y="2371725"/>
          <p14:tracePt t="100439" x="2522538" y="2379663"/>
          <p14:tracePt t="100455" x="2528888" y="2386013"/>
          <p14:tracePt t="100456" x="2536825" y="2386013"/>
          <p14:tracePt t="100516" x="2543175" y="2386013"/>
          <p14:tracePt t="100524" x="2551113" y="2386013"/>
          <p14:tracePt t="100528" x="2565400" y="2386013"/>
          <p14:tracePt t="100580" x="2571750" y="2386013"/>
          <p14:tracePt t="100628" x="2579688" y="2393950"/>
          <p14:tracePt t="100700" x="2586038" y="2393950"/>
          <p14:tracePt t="101012" x="2608263" y="2393950"/>
          <p14:tracePt t="103068" x="2600325" y="2386013"/>
          <p14:tracePt t="103076" x="2579688" y="2379663"/>
          <p14:tracePt t="103092" x="2571750" y="2371725"/>
          <p14:tracePt t="103124" x="2557463" y="2351088"/>
          <p14:tracePt t="103140" x="2536825" y="2336800"/>
          <p14:tracePt t="103156" x="2528888" y="2328863"/>
          <p14:tracePt t="103163" x="2514600" y="2322513"/>
          <p14:tracePt t="103179" x="2500313" y="2300288"/>
          <p14:tracePt t="103196" x="2479675" y="2279650"/>
          <p14:tracePt t="103212" x="2471738" y="2271713"/>
          <p14:tracePt t="103220" x="2457450" y="2257425"/>
          <p14:tracePt t="103236" x="2451100" y="2251075"/>
          <p14:tracePt t="103238" x="2428875" y="2236788"/>
          <p14:tracePt t="103251" x="2408238" y="2222500"/>
          <p14:tracePt t="103268" x="2400300" y="2214563"/>
          <p14:tracePt t="103284" x="2386013" y="2208213"/>
          <p14:tracePt t="103301" x="2371725" y="2193925"/>
          <p14:tracePt t="103318" x="2365375" y="2179638"/>
          <p14:tracePt t="103364" x="2357438" y="2171700"/>
          <p14:tracePt t="103373" x="2328863" y="2165350"/>
          <p14:tracePt t="103388" x="2314575" y="2157413"/>
          <p14:tracePt t="103388" x="2308225" y="2151063"/>
          <p14:tracePt t="103401" x="2293938" y="2143125"/>
          <p14:tracePt t="103444" x="2286000" y="2143125"/>
          <p14:tracePt t="103452" x="2271713" y="2143125"/>
          <p14:tracePt t="103458" x="2257425" y="2143125"/>
          <p14:tracePt t="103468" x="2214563" y="2136775"/>
          <p14:tracePt t="103484" x="2179638" y="2136775"/>
          <p14:tracePt t="103502" x="2151063" y="2128838"/>
          <p14:tracePt t="103518" x="2122488" y="2128838"/>
          <p14:tracePt t="103535" x="2108200" y="2128838"/>
          <p14:tracePt t="103551" x="2093913" y="2128838"/>
          <p14:tracePt t="103567" x="2085975" y="2128838"/>
          <p14:tracePt t="103585" x="2065338" y="2128838"/>
          <p14:tracePt t="103600" x="2051050" y="2128838"/>
          <p14:tracePt t="103617" x="2008188" y="2128838"/>
          <p14:tracePt t="103634" x="1965325" y="2128838"/>
          <p14:tracePt t="103650" x="1900238" y="2128838"/>
          <p14:tracePt t="103667" x="1836738" y="2128838"/>
          <p14:tracePt t="103685" x="1814513" y="2128838"/>
          <p14:tracePt t="103701" x="1793875" y="2128838"/>
          <p14:tracePt t="103718" x="1757363" y="2128838"/>
          <p14:tracePt t="103734" x="1722438" y="2128838"/>
          <p14:tracePt t="103750" x="1679575" y="2128838"/>
          <p14:tracePt t="103767" x="1636713" y="2128838"/>
          <p14:tracePt t="103783" x="1593850" y="2128838"/>
          <p14:tracePt t="103800" x="1557338" y="2128838"/>
          <p14:tracePt t="103817" x="1543050" y="2128838"/>
          <p14:tracePt t="103835" x="1522413" y="2128838"/>
          <p14:tracePt t="103851" x="1500188" y="2128838"/>
          <p14:tracePt t="103867" x="1443038" y="2128838"/>
          <p14:tracePt t="103884" x="1400175" y="2128838"/>
          <p14:tracePt t="103900" x="1357313" y="2128838"/>
          <p14:tracePt t="103917" x="1328738" y="2128838"/>
          <p14:tracePt t="103933" x="1300163" y="2128838"/>
          <p14:tracePt t="103951" x="1293813" y="2128838"/>
          <p14:tracePt t="104099" x="1314450" y="2128838"/>
          <p14:tracePt t="104108" x="1357313" y="2128838"/>
          <p14:tracePt t="104115" x="1393825" y="2128838"/>
          <p14:tracePt t="104124" x="1450975" y="2128838"/>
          <p14:tracePt t="104134" x="1500188" y="2128838"/>
          <p14:tracePt t="104151" x="1550988" y="2128838"/>
          <p14:tracePt t="104167" x="1593850" y="2128838"/>
          <p14:tracePt t="104184" x="1614488" y="2128838"/>
          <p14:tracePt t="104228" x="1622425" y="2128838"/>
          <p14:tracePt t="104235" x="1651000" y="2128838"/>
          <p14:tracePt t="104239" x="1665288" y="2128838"/>
          <p14:tracePt t="104250" x="1693863" y="2128838"/>
          <p14:tracePt t="104266" x="1708150" y="2128838"/>
          <p14:tracePt t="104283" x="1722438" y="2128838"/>
          <p14:tracePt t="104299" x="1743075" y="2128838"/>
          <p14:tracePt t="104317" x="1765300" y="2128838"/>
          <p14:tracePt t="104333" x="1779588" y="2128838"/>
          <p14:tracePt t="104349" x="1800225" y="2128838"/>
          <p14:tracePt t="104404" x="1808163" y="2128838"/>
          <p14:tracePt t="105772" x="1814513" y="2122488"/>
          <p14:tracePt t="107044" x="1822450" y="2114550"/>
          <p14:tracePt t="107107" x="1836738" y="2114550"/>
          <p14:tracePt t="107116" x="1857375" y="2114550"/>
          <p14:tracePt t="107132" x="1865313" y="2114550"/>
          <p14:tracePt t="107133" x="1879600" y="2114550"/>
          <p14:tracePt t="107146" x="1893888" y="2114550"/>
          <p14:tracePt t="107162" x="1908175" y="2114550"/>
          <p14:tracePt t="107179" x="1922463" y="2114550"/>
          <p14:tracePt t="107195" x="1936750" y="2114550"/>
          <p14:tracePt t="107212" x="1957388" y="2114550"/>
          <p14:tracePt t="107260" x="1965325" y="2114550"/>
          <p14:tracePt t="107268" x="1971675" y="2114550"/>
          <p14:tracePt t="107279" x="1985963" y="2114550"/>
          <p14:tracePt t="107283" x="1993900" y="2114550"/>
          <p14:tracePt t="107295" x="2014538" y="2114550"/>
          <p14:tracePt t="107312" x="2036763" y="2114550"/>
          <p14:tracePt t="107329" x="2051050" y="2114550"/>
          <p14:tracePt t="107345" x="2071688" y="2114550"/>
          <p14:tracePt t="107362" x="2085975" y="2114550"/>
          <p14:tracePt t="107378" x="2114550" y="2114550"/>
          <p14:tracePt t="107378" x="2128838" y="2114550"/>
          <p14:tracePt t="107397" x="2157413" y="2114550"/>
          <p14:tracePt t="107412" x="2185988" y="2114550"/>
          <p14:tracePt t="107429" x="2208213" y="2114550"/>
          <p14:tracePt t="107445" x="2236788" y="2114550"/>
          <p14:tracePt t="107492" x="2243138" y="2114550"/>
          <p14:tracePt t="107524" x="2257425" y="2114550"/>
          <p14:tracePt t="107532" x="2279650" y="2114550"/>
          <p14:tracePt t="107539" x="2286000" y="2114550"/>
          <p14:tracePt t="107545" x="2308225" y="2114550"/>
          <p14:tracePt t="107562" x="2351088" y="2114550"/>
          <p14:tracePt t="107578" x="2357438" y="2114550"/>
          <p14:tracePt t="107594" x="2379663" y="2114550"/>
          <p14:tracePt t="107676" x="2386013" y="2114550"/>
          <p14:tracePt t="107716" x="2393950" y="2122488"/>
          <p14:tracePt t="107732" x="2400300" y="2122488"/>
          <p14:tracePt t="107748" x="2414588" y="2122488"/>
          <p14:tracePt t="107852" x="2428875" y="2128838"/>
          <p14:tracePt t="107884" x="2422525" y="2128838"/>
          <p14:tracePt t="107892" x="2414588" y="2128838"/>
          <p14:tracePt t="107900" x="2386013" y="2128838"/>
          <p14:tracePt t="107914" x="2365375" y="2143125"/>
          <p14:tracePt t="107928" x="2336800" y="2151063"/>
          <p14:tracePt t="107944" x="2308225" y="2151063"/>
          <p14:tracePt t="107961" x="2286000" y="2151063"/>
          <p14:tracePt t="107977" x="2257425" y="2151063"/>
          <p14:tracePt t="107995" x="2228850" y="2151063"/>
          <p14:tracePt t="108011" x="2157413" y="2157413"/>
          <p14:tracePt t="108029" x="2128838" y="2157413"/>
          <p14:tracePt t="108044" x="2100263" y="2171700"/>
          <p14:tracePt t="108061" x="2057400" y="2179638"/>
          <p14:tracePt t="108078" x="2051050" y="2185988"/>
          <p14:tracePt t="108094" x="2022475" y="2185988"/>
          <p14:tracePt t="108111" x="1985963" y="2185988"/>
          <p14:tracePt t="108128" x="1943100" y="2185988"/>
          <p14:tracePt t="108161" x="1900238" y="2185988"/>
          <p14:tracePt t="108161" x="1865313" y="2185988"/>
          <p14:tracePt t="108177" x="1822450" y="2185988"/>
          <p14:tracePt t="108194" x="1800225" y="2185988"/>
          <p14:tracePt t="108211" x="1765300" y="2185988"/>
          <p14:tracePt t="108228" x="1743075" y="2185988"/>
          <p14:tracePt t="108244" x="1722438" y="2185988"/>
          <p14:tracePt t="108261" x="1685925" y="2185988"/>
          <p14:tracePt t="108277" x="1657350" y="2185988"/>
          <p14:tracePt t="108294" x="1600200" y="2185988"/>
          <p14:tracePt t="108310" x="1579563" y="2185988"/>
          <p14:tracePt t="108327" x="1557338" y="2185988"/>
          <p14:tracePt t="108344" x="1536700" y="2185988"/>
          <p14:tracePt t="108361" x="1528763" y="2185988"/>
          <p14:tracePt t="108377" x="1522413" y="2185988"/>
          <p14:tracePt t="108394" x="1500188" y="2185988"/>
          <p14:tracePt t="108410" x="1485900" y="2185988"/>
          <p14:tracePt t="108428" x="1450975" y="2185988"/>
          <p14:tracePt t="108444" x="1428750" y="2185988"/>
          <p14:tracePt t="108461" x="1422400" y="2185988"/>
          <p14:tracePt t="108478" x="1408113" y="2179638"/>
          <p14:tracePt t="108516" x="1385888" y="2179638"/>
          <p14:tracePt t="108527" x="1379538" y="2179638"/>
          <p14:tracePt t="108532" x="1365250" y="2165350"/>
          <p14:tracePt t="108571" x="1350963" y="2151063"/>
          <p14:tracePt t="108579" x="1343025" y="2151063"/>
          <p14:tracePt t="108584" x="1336675" y="2143125"/>
          <p14:tracePt t="108593" x="1328738" y="2136775"/>
          <p14:tracePt t="108610" x="1308100" y="2128838"/>
          <p14:tracePt t="108610" x="1285875" y="2114550"/>
          <p14:tracePt t="108629" x="1279525" y="2108200"/>
          <p14:tracePt t="108661" x="1265238" y="2093913"/>
          <p14:tracePt t="108662" x="1265238" y="2085975"/>
          <p14:tracePt t="108677" x="1257300" y="2079625"/>
          <p14:tracePt t="108716" x="1250950" y="2071688"/>
          <p14:tracePt t="108724" x="1243013" y="2043113"/>
          <p14:tracePt t="108731" x="1228725" y="2022475"/>
          <p14:tracePt t="108743" x="1228725" y="2008188"/>
          <p14:tracePt t="108760" x="1228725" y="1979613"/>
          <p14:tracePt t="108777" x="1228725" y="1957388"/>
          <p14:tracePt t="108793" x="1228725" y="1943100"/>
          <p14:tracePt t="108810" x="1228725" y="1922463"/>
          <p14:tracePt t="108826" x="1228725" y="1914525"/>
          <p14:tracePt t="108843" x="1228725" y="1885950"/>
          <p14:tracePt t="108860" x="1228725" y="1871663"/>
          <p14:tracePt t="108877" x="1243013" y="1843088"/>
          <p14:tracePt t="108893" x="1257300" y="1836738"/>
          <p14:tracePt t="108910" x="1265238" y="1828800"/>
          <p14:tracePt t="108926" x="1293813" y="1814513"/>
          <p14:tracePt t="108943" x="1300163" y="1814513"/>
          <p14:tracePt t="108959" x="1322388" y="1808163"/>
          <p14:tracePt t="108976" x="1336675" y="1793875"/>
          <p14:tracePt t="108994" x="1365250" y="1785938"/>
          <p14:tracePt t="109010" x="1379538" y="1779588"/>
          <p14:tracePt t="109027" x="1400175" y="1765300"/>
          <p14:tracePt t="109043" x="1414463" y="1751013"/>
          <p14:tracePt t="109059" x="1428750" y="1743075"/>
          <p14:tracePt t="109099" x="1436688" y="1736725"/>
          <p14:tracePt t="109101" x="1457325" y="1714500"/>
          <p14:tracePt t="109140" x="1465263" y="1714500"/>
          <p14:tracePt t="109156" x="1485900" y="1708150"/>
          <p14:tracePt t="109164" x="1493838" y="1708150"/>
          <p14:tracePt t="109172" x="1500188" y="1700213"/>
          <p14:tracePt t="109176" x="1543050" y="1685925"/>
          <p14:tracePt t="109193" x="1600200" y="1665288"/>
          <p14:tracePt t="109209" x="1636713" y="1665288"/>
          <p14:tracePt t="109226" x="1693863" y="1657350"/>
          <p14:tracePt t="109242" x="1736725" y="1657350"/>
          <p14:tracePt t="109242" x="1765300" y="1657350"/>
          <p14:tracePt t="109260" x="1814513" y="1657350"/>
          <p14:tracePt t="109275" x="1871663" y="1657350"/>
          <p14:tracePt t="109293" x="1936750" y="1657350"/>
          <p14:tracePt t="109309" x="1993900" y="1657350"/>
          <p14:tracePt t="109326" x="2022475" y="1657350"/>
          <p14:tracePt t="109342" x="2051050" y="1657350"/>
          <p14:tracePt t="109359" x="2079625" y="1657350"/>
          <p14:tracePt t="109376" x="2136775" y="1657350"/>
          <p14:tracePt t="109392" x="2222500" y="1657350"/>
          <p14:tracePt t="109409" x="2300288" y="1657350"/>
          <p14:tracePt t="109426" x="2328863" y="1657350"/>
          <p14:tracePt t="109443" x="2351088" y="1657350"/>
          <p14:tracePt t="109459" x="2379663" y="1657350"/>
          <p14:tracePt t="109476" x="2393950" y="1657350"/>
          <p14:tracePt t="109492" x="2428875" y="1657350"/>
          <p14:tracePt t="109509" x="2479675" y="1657350"/>
          <p14:tracePt t="109525" x="2528888" y="1657350"/>
          <p14:tracePt t="109542" x="2557463" y="1657350"/>
          <p14:tracePt t="109560" x="2600325" y="1657350"/>
          <p14:tracePt t="109576" x="2651125" y="1657350"/>
          <p14:tracePt t="109593" x="2693988" y="1657350"/>
          <p14:tracePt t="109609" x="2743200" y="1657350"/>
          <p14:tracePt t="109626" x="2794000" y="1657350"/>
          <p14:tracePt t="109643" x="2822575" y="1657350"/>
          <p14:tracePt t="109659" x="2865438" y="1657350"/>
          <p14:tracePt t="109675" x="2951163" y="1657350"/>
          <p14:tracePt t="109693" x="2971800" y="1657350"/>
          <p14:tracePt t="109709" x="2986088" y="1657350"/>
          <p14:tracePt t="109756" x="2994025" y="1657350"/>
          <p14:tracePt t="109764" x="3014663" y="1657350"/>
          <p14:tracePt t="109770" x="3028950" y="1671638"/>
          <p14:tracePt t="109775" x="3057525" y="1685925"/>
          <p14:tracePt t="109791" x="3071813" y="1693863"/>
          <p14:tracePt t="109809" x="3086100" y="1700213"/>
          <p14:tracePt t="109852" x="3094038" y="1708150"/>
          <p14:tracePt t="109884" x="3094038" y="1714500"/>
          <p14:tracePt t="109892" x="3094038" y="1722438"/>
          <p14:tracePt t="109908" x="3100388" y="1736725"/>
          <p14:tracePt t="109916" x="3100388" y="1751013"/>
          <p14:tracePt t="109925" x="3100388" y="1765300"/>
          <p14:tracePt t="109941" x="3100388" y="1779588"/>
          <p14:tracePt t="109959" x="3100388" y="1785938"/>
          <p14:tracePt t="109975" x="3100388" y="1793875"/>
          <p14:tracePt t="109991" x="3100388" y="1814513"/>
          <p14:tracePt t="110008" x="3065463" y="1851025"/>
          <p14:tracePt t="110024" x="3036888" y="1885950"/>
          <p14:tracePt t="110042" x="3008313" y="1908175"/>
          <p14:tracePt t="110058" x="2979738" y="1914525"/>
          <p14:tracePt t="110075" x="2957513" y="1928813"/>
          <p14:tracePt t="110091" x="2928938" y="1936750"/>
          <p14:tracePt t="110108" x="2900363" y="1936750"/>
          <p14:tracePt t="110124" x="2857500" y="1951038"/>
          <p14:tracePt t="110142" x="2800350" y="1965325"/>
          <p14:tracePt t="110158" x="2751138" y="1965325"/>
          <p14:tracePt t="110175" x="2693988" y="1971675"/>
          <p14:tracePt t="110192" x="2657475" y="1971675"/>
          <p14:tracePt t="110208" x="2614613" y="1971675"/>
          <p14:tracePt t="110225" x="2593975" y="1971675"/>
          <p14:tracePt t="110241" x="2557463" y="1971675"/>
          <p14:tracePt t="110259" x="2522538" y="1971675"/>
          <p14:tracePt t="110274" x="2479675" y="1971675"/>
          <p14:tracePt t="110291" x="2422525" y="1979613"/>
          <p14:tracePt t="110308" x="2386013" y="1979613"/>
          <p14:tracePt t="110325" x="2351088" y="1979613"/>
          <p14:tracePt t="110341" x="2322513" y="1979613"/>
          <p14:tracePt t="110357" x="2308225" y="1979613"/>
          <p14:tracePt t="110374" x="2271713" y="1979613"/>
          <p14:tracePt t="110390" x="2243138" y="1979613"/>
          <p14:tracePt t="110407" x="2214563" y="1979613"/>
          <p14:tracePt t="110425" x="2185988" y="1979613"/>
          <p14:tracePt t="110441" x="2157413" y="1979613"/>
          <p14:tracePt t="110458" x="2122488" y="1979613"/>
          <p14:tracePt t="110474" x="2108200" y="1979613"/>
          <p14:tracePt t="110491" x="2085975" y="1979613"/>
          <p14:tracePt t="110507" x="2071688" y="1979613"/>
          <p14:tracePt t="110524" x="2065338" y="1979613"/>
          <p14:tracePt t="110580" x="2036763" y="1979613"/>
          <p14:tracePt t="110612" x="2028825" y="1979613"/>
          <p14:tracePt t="110628" x="2022475" y="1979613"/>
          <p14:tracePt t="110692" x="2008188" y="1979613"/>
          <p14:tracePt t="110698" x="2000250" y="1979613"/>
          <p14:tracePt t="110708" x="1993900" y="1979613"/>
          <p14:tracePt t="110724" x="1985963" y="1979613"/>
          <p14:tracePt t="110725" x="1971675" y="1979613"/>
          <p14:tracePt t="110741" x="1965325" y="1971675"/>
          <p14:tracePt t="110796" x="1957388" y="1965325"/>
          <p14:tracePt t="110860" x="1957388" y="1957388"/>
          <p14:tracePt t="110877" x="1957388" y="1951038"/>
          <p14:tracePt t="110878" x="1957388" y="1943100"/>
          <p14:tracePt t="110890" x="1957388" y="1936750"/>
          <p14:tracePt t="110907" x="1957388" y="1914525"/>
          <p14:tracePt t="110940" x="1965325" y="1908175"/>
          <p14:tracePt t="110940" x="1965325" y="1900238"/>
          <p14:tracePt t="110957" x="1971675" y="1893888"/>
          <p14:tracePt t="110996" x="1985963" y="1879600"/>
          <p14:tracePt t="110997" x="1993900" y="1871663"/>
          <p14:tracePt t="111007" x="2008188" y="1865313"/>
          <p14:tracePt t="111023" x="2022475" y="1851025"/>
          <p14:tracePt t="111041" x="2036763" y="1836738"/>
          <p14:tracePt t="111056" x="2051050" y="1828800"/>
          <p14:tracePt t="111073" x="2065338" y="1814513"/>
          <p14:tracePt t="111090" x="2085975" y="1800225"/>
          <p14:tracePt t="111131" x="2100263" y="1793875"/>
          <p14:tracePt t="111140" x="2108200" y="1793875"/>
          <p14:tracePt t="111143" x="2122488" y="1779588"/>
          <p14:tracePt t="111157" x="2151063" y="1757363"/>
          <p14:tracePt t="111174" x="2157413" y="1757363"/>
          <p14:tracePt t="111190" x="2179638" y="1751013"/>
          <p14:tracePt t="111236" x="2185988" y="1751013"/>
          <p14:tracePt t="111250" x="2193925" y="1751013"/>
          <p14:tracePt t="111255" x="2200275" y="1751013"/>
          <p14:tracePt t="111263" x="2214563" y="1736725"/>
          <p14:tracePt t="111273" x="2222500" y="1736725"/>
          <p14:tracePt t="111290" x="2228850" y="1736725"/>
          <p14:tracePt t="111306" x="2236788" y="1736725"/>
          <p14:tracePt t="111323" x="2271713" y="1736725"/>
          <p14:tracePt t="111340" x="2293938" y="1736725"/>
          <p14:tracePt t="111356" x="2308225" y="1736725"/>
          <p14:tracePt t="111373" x="2314575" y="1736725"/>
          <p14:tracePt t="111390" x="2328863" y="1736725"/>
          <p14:tracePt t="111436" x="2336800" y="1736725"/>
          <p14:tracePt t="111444" x="2357438" y="1736725"/>
          <p14:tracePt t="111460" x="2365375" y="1743075"/>
          <p14:tracePt t="111476" x="2365375" y="1771650"/>
          <p14:tracePt t="111478" x="2379663" y="1785938"/>
          <p14:tracePt t="111490" x="2386013" y="1808163"/>
          <p14:tracePt t="111506" x="2386013" y="1822450"/>
          <p14:tracePt t="111523" x="2386013" y="1851025"/>
          <p14:tracePt t="111539" x="2386013" y="1879600"/>
          <p14:tracePt t="111556" x="2386013" y="1893888"/>
          <p14:tracePt t="111573" x="2386013" y="1922463"/>
          <p14:tracePt t="111590" x="2386013" y="1936750"/>
          <p14:tracePt t="111606" x="2386013" y="1951038"/>
          <p14:tracePt t="111622" x="2379663" y="1965325"/>
          <p14:tracePt t="111640" x="2371725" y="1985963"/>
          <p14:tracePt t="111683" x="2351088" y="1993900"/>
          <p14:tracePt t="111691" x="2343150" y="1993900"/>
          <p14:tracePt t="111724" x="2336800" y="1993900"/>
          <p14:tracePt t="111737" x="2314575" y="1993900"/>
          <p14:tracePt t="111742" x="2271713" y="1993900"/>
          <p14:tracePt t="111756" x="2257425" y="1993900"/>
          <p14:tracePt t="111772" x="2251075" y="1993900"/>
          <p14:tracePt t="111789" x="2236788" y="1993900"/>
          <p14:tracePt t="111805" x="2214563" y="1993900"/>
          <p14:tracePt t="111822" x="2171700" y="1993900"/>
          <p14:tracePt t="111838" x="2165350" y="1993900"/>
          <p14:tracePt t="111855" x="2136775" y="1993900"/>
          <p14:tracePt t="111899" x="2128838" y="1993900"/>
          <p14:tracePt t="111916" x="2122488" y="1993900"/>
          <p14:tracePt t="111948" x="2114550" y="1985963"/>
          <p14:tracePt t="111956" x="2114550" y="1971675"/>
          <p14:tracePt t="111958" x="2100263" y="1936750"/>
          <p14:tracePt t="111972" x="2100263" y="1922463"/>
          <p14:tracePt t="111988" x="2100263" y="1900238"/>
          <p14:tracePt t="112006" x="2100263" y="1865313"/>
          <p14:tracePt t="112022" x="2100263" y="1857375"/>
          <p14:tracePt t="112039" x="2100263" y="1851025"/>
          <p14:tracePt t="112055" x="2100263" y="1843088"/>
          <p14:tracePt t="112072" x="2100263" y="1828800"/>
          <p14:tracePt t="112089" x="2100263" y="1822450"/>
          <p14:tracePt t="112124" x="2100263" y="1814513"/>
          <p14:tracePt t="112124" x="2100263" y="1808163"/>
          <p14:tracePt t="112139" x="2108200" y="1793875"/>
          <p14:tracePt t="112156" x="2114550" y="1785938"/>
          <p14:tracePt t="112171" x="2128838" y="1779588"/>
          <p14:tracePt t="112212" x="2136775" y="1771650"/>
          <p14:tracePt t="112212" x="2165350" y="1771650"/>
          <p14:tracePt t="112228" x="2171700" y="1771650"/>
          <p14:tracePt t="112236" x="2185988" y="1757363"/>
          <p14:tracePt t="112244" x="2208213" y="1757363"/>
          <p14:tracePt t="112257" x="2265363" y="1757363"/>
          <p14:tracePt t="112272" x="2343150" y="1757363"/>
          <p14:tracePt t="112288" x="2408238" y="1757363"/>
          <p14:tracePt t="112305" x="2443163" y="1757363"/>
          <p14:tracePt t="112321" x="2451100" y="1757363"/>
          <p14:tracePt t="112356" x="2457450" y="1757363"/>
          <p14:tracePt t="112388" x="2471738" y="1757363"/>
          <p14:tracePt t="112396" x="2479675" y="1757363"/>
          <p14:tracePt t="112468" x="2486025" y="1757363"/>
          <p14:tracePt t="112484" x="2486025" y="1771650"/>
          <p14:tracePt t="112515" x="2486025" y="1779588"/>
          <p14:tracePt t="112524" x="2493963" y="1785938"/>
          <p14:tracePt t="112556" x="2493963" y="1793875"/>
          <p14:tracePt t="112596" x="2500313" y="1808163"/>
          <p14:tracePt t="112604" x="2500313" y="1814513"/>
          <p14:tracePt t="112612" x="2522538" y="1836738"/>
          <p14:tracePt t="112628" x="2522538" y="1851025"/>
          <p14:tracePt t="112639" x="2528888" y="1885950"/>
          <p14:tracePt t="112654" x="2536825" y="1908175"/>
          <p14:tracePt t="112671" x="2543175" y="1936750"/>
          <p14:tracePt t="112687" x="2565400" y="1965325"/>
          <p14:tracePt t="112704" x="2565400" y="1979613"/>
          <p14:tracePt t="112721" x="2565400" y="2014538"/>
          <p14:tracePt t="112737" x="2565400" y="2036763"/>
          <p14:tracePt t="112755" x="2565400" y="2093913"/>
          <p14:tracePt t="112771" x="2565400" y="2128838"/>
          <p14:tracePt t="112789" x="2557463" y="2151063"/>
          <p14:tracePt t="112805" x="2551113" y="2185988"/>
          <p14:tracePt t="112860" x="2551113" y="2193925"/>
          <p14:tracePt t="112868" x="2551113" y="2208213"/>
          <p14:tracePt t="112900" x="2551113" y="2214563"/>
          <p14:tracePt t="112908" x="2551113" y="2228850"/>
          <p14:tracePt t="112932" x="2551113" y="2251075"/>
          <p14:tracePt t="112948" x="2551113" y="2265363"/>
          <p14:tracePt t="112957" x="2551113" y="2271713"/>
          <p14:tracePt t="112971" x="2551113" y="2293938"/>
          <p14:tracePt t="112987" x="2565400" y="2336800"/>
          <p14:tracePt t="113005" x="2565400" y="2357438"/>
          <p14:tracePt t="113021" x="2571750" y="2379663"/>
          <p14:tracePt t="113038" x="2579688" y="2393950"/>
          <p14:tracePt t="113054" x="2586038" y="2422525"/>
          <p14:tracePt t="113070" x="2608263" y="2451100"/>
          <p14:tracePt t="113087" x="2608263" y="2465388"/>
          <p14:tracePt t="113103" x="2614613" y="2479675"/>
          <p14:tracePt t="113172" x="2622550" y="2486025"/>
          <p14:tracePt t="113188" x="2622550" y="2493963"/>
          <p14:tracePt t="113204" x="2628900" y="2500313"/>
          <p14:tracePt t="113220" x="2636838" y="2508250"/>
          <p14:tracePt t="113236" x="2643188" y="2508250"/>
          <p14:tracePt t="113249" x="2651125" y="2508250"/>
          <p14:tracePt t="113259" x="2657475" y="2508250"/>
          <p14:tracePt t="113276" x="2671763" y="2508250"/>
          <p14:tracePt t="113293" x="2686050" y="2508250"/>
          <p14:tracePt t="113308" x="2693988" y="2508250"/>
          <p14:tracePt t="113328" x="2714625" y="2508250"/>
          <p14:tracePt t="113332" x="2722563" y="2508250"/>
          <p14:tracePt t="113337" x="2728913" y="2508250"/>
          <p14:tracePt t="113354" x="2751138" y="2500313"/>
          <p14:tracePt t="113370" x="2757488" y="2493963"/>
          <p14:tracePt t="113386" x="2765425" y="2486025"/>
          <p14:tracePt t="113403" x="2765425" y="2457450"/>
          <p14:tracePt t="113420" x="2765425" y="2451100"/>
          <p14:tracePt t="113436" x="2765425" y="2422525"/>
          <p14:tracePt t="113454" x="2765425" y="2400300"/>
          <p14:tracePt t="113470" x="2765425" y="2386013"/>
          <p14:tracePt t="113487" x="2765425" y="2357438"/>
          <p14:tracePt t="113503" x="2765425" y="2351088"/>
          <p14:tracePt t="113521" x="2765425" y="2336800"/>
          <p14:tracePt t="113536" x="2765425" y="2322513"/>
          <p14:tracePt t="113553" x="2765425" y="2314575"/>
          <p14:tracePt t="113570" x="2765425" y="2300288"/>
          <p14:tracePt t="113586" x="2765425" y="2286000"/>
          <p14:tracePt t="113603" x="2765425" y="2279650"/>
          <p14:tracePt t="113619" x="2765425" y="2271713"/>
          <p14:tracePt t="113637" x="2765425" y="2243138"/>
          <p14:tracePt t="113652" x="2757488" y="2228850"/>
          <p14:tracePt t="113669" x="2751138" y="2208213"/>
          <p14:tracePt t="113687" x="2743200" y="2185988"/>
          <p14:tracePt t="113703" x="2722563" y="2179638"/>
          <p14:tracePt t="113720" x="2714625" y="2171700"/>
          <p14:tracePt t="113736" x="2693988" y="2151063"/>
          <p14:tracePt t="113753" x="2671763" y="2143125"/>
          <p14:tracePt t="113769" x="2643188" y="2136775"/>
          <p14:tracePt t="113786" x="2636838" y="2136775"/>
          <p14:tracePt t="113803" x="2614613" y="2122488"/>
          <p14:tracePt t="113803" x="2608263" y="2122488"/>
          <p14:tracePt t="113820" x="2593975" y="2122488"/>
          <p14:tracePt t="113836" x="2571750" y="2122488"/>
          <p14:tracePt t="113853" x="2565400" y="2122488"/>
          <p14:tracePt t="113932" x="2557463" y="2122488"/>
          <p14:tracePt t="113940" x="2536825" y="2122488"/>
          <p14:tracePt t="113956" x="2528888" y="2122488"/>
          <p14:tracePt t="113972" x="2528888" y="2128838"/>
          <p14:tracePt t="113985" x="2528888" y="2143125"/>
          <p14:tracePt t="113987" x="2528888" y="2157413"/>
          <p14:tracePt t="114003" x="2528888" y="2179638"/>
          <p14:tracePt t="114019" x="2543175" y="2208213"/>
          <p14:tracePt t="114036" x="2579688" y="2228850"/>
          <p14:tracePt t="114052" x="2586038" y="2236788"/>
          <p14:tracePt t="114069" x="2600325" y="2257425"/>
          <p14:tracePt t="114085" x="2614613" y="2279650"/>
          <p14:tracePt t="114103" x="2614613" y="2286000"/>
          <p14:tracePt t="114119" x="2622550" y="2314575"/>
          <p14:tracePt t="114136" x="2628900" y="2322513"/>
          <p14:tracePt t="114152" x="2628900" y="2343150"/>
          <p14:tracePt t="114169" x="2628900" y="2365375"/>
          <p14:tracePt t="114185" x="2628900" y="2379663"/>
          <p14:tracePt t="114202" x="2628900" y="2393950"/>
          <p14:tracePt t="114218" x="2628900" y="2400300"/>
          <p14:tracePt t="114218" x="2628900" y="2422525"/>
          <p14:tracePt t="114236" x="2628900" y="2436813"/>
          <p14:tracePt t="114251" x="2628900" y="2457450"/>
          <p14:tracePt t="114269" x="2628900" y="2471738"/>
          <p14:tracePt t="114316" x="2628900" y="2479675"/>
          <p14:tracePt t="114328" x="2614613" y="2500313"/>
          <p14:tracePt t="114332" x="2614613" y="2508250"/>
          <p14:tracePt t="114335" x="2614613" y="2514600"/>
          <p14:tracePt t="114380" x="2614613" y="2536825"/>
          <p14:tracePt t="114388" x="2614613" y="2543175"/>
          <p14:tracePt t="114396" x="2608263" y="2557463"/>
          <p14:tracePt t="114410" x="2593975" y="2586038"/>
          <p14:tracePt t="114418" x="2586038" y="2593975"/>
          <p14:tracePt t="114435" x="2571750" y="2628900"/>
          <p14:tracePt t="114452" x="2565400" y="2643188"/>
          <p14:tracePt t="114468" x="2557463" y="2657475"/>
          <p14:tracePt t="114486" x="2551113" y="2679700"/>
          <p14:tracePt t="114502" x="2522538" y="2722563"/>
          <p14:tracePt t="114518" x="2514600" y="2728913"/>
          <p14:tracePt t="114535" x="2486025" y="2765425"/>
          <p14:tracePt t="114551" x="2471738" y="2794000"/>
          <p14:tracePt t="114595" x="2465388" y="2800350"/>
          <p14:tracePt t="114604" x="2451100" y="2828925"/>
          <p14:tracePt t="114612" x="2443163" y="2836863"/>
          <p14:tracePt t="114628" x="2436813" y="2843213"/>
          <p14:tracePt t="114635" x="2422525" y="2857500"/>
          <p14:tracePt t="114652" x="2414588" y="2865438"/>
          <p14:tracePt t="114668" x="2400300" y="2871788"/>
          <p14:tracePt t="114685" x="2393950" y="2879725"/>
          <p14:tracePt t="114701" x="2365375" y="2886075"/>
          <p14:tracePt t="114718" x="2357438" y="2894013"/>
          <p14:tracePt t="114734" x="2343150" y="2894013"/>
          <p14:tracePt t="114751" x="2328863" y="2908300"/>
          <p14:tracePt t="114767" x="2322513" y="2914650"/>
          <p14:tracePt t="114804" x="2300288" y="2914650"/>
          <p14:tracePt t="114812" x="2293938" y="2914650"/>
          <p14:tracePt t="114818" x="2279650" y="2914650"/>
          <p14:tracePt t="114835" x="2257425" y="2914650"/>
          <p14:tracePt t="114851" x="2251075" y="2914650"/>
          <p14:tracePt t="114868" x="2228850" y="2914650"/>
          <p14:tracePt t="114885" x="2222500" y="2908300"/>
          <p14:tracePt t="114902" x="2185988" y="2900363"/>
          <p14:tracePt t="114918" x="2165350" y="2886075"/>
          <p14:tracePt t="114935" x="2151063" y="2871788"/>
          <p14:tracePt t="114951" x="2136775" y="2857500"/>
          <p14:tracePt t="114968" x="2122488" y="2843213"/>
          <p14:tracePt t="114984" x="2100263" y="2828925"/>
          <p14:tracePt t="115000" x="2093913" y="2822575"/>
          <p14:tracePt t="115017" x="2057400" y="2800350"/>
          <p14:tracePt t="115034" x="2051050" y="2794000"/>
          <p14:tracePt t="115051" x="2028825" y="2779713"/>
          <p14:tracePt t="115068" x="2022475" y="2771775"/>
          <p14:tracePt t="115084" x="2022475" y="2765425"/>
          <p14:tracePt t="115100" x="2022475" y="2757488"/>
          <p14:tracePt t="115117" x="2014538" y="2751138"/>
          <p14:tracePt t="115156" x="2014538" y="2736850"/>
          <p14:tracePt t="115164" x="2014538" y="2728913"/>
          <p14:tracePt t="115172" x="2014538" y="2714625"/>
          <p14:tracePt t="115188" x="2014538" y="2693988"/>
          <p14:tracePt t="115201" x="2014538" y="2686050"/>
          <p14:tracePt t="115217" x="2014538" y="2679700"/>
          <p14:tracePt t="115235" x="2014538" y="2657475"/>
          <p14:tracePt t="115251" x="2014538" y="2643188"/>
          <p14:tracePt t="115292" x="2014538" y="2628900"/>
          <p14:tracePt t="115300" x="2022475" y="2622550"/>
          <p14:tracePt t="115301" x="2028825" y="2614613"/>
          <p14:tracePt t="115317" x="2043113" y="2600325"/>
          <p14:tracePt t="115333" x="2057400" y="2586038"/>
          <p14:tracePt t="115350" x="2065338" y="2579688"/>
          <p14:tracePt t="115396" x="2071688" y="2571750"/>
          <p14:tracePt t="115404" x="2079625" y="2565400"/>
          <p14:tracePt t="115404" x="2085975" y="2565400"/>
          <p14:tracePt t="115428" x="2093913" y="2565400"/>
          <p14:tracePt t="115436" x="2100263" y="2565400"/>
          <p14:tracePt t="115444" x="2108200" y="2565400"/>
          <p14:tracePt t="115450" x="2143125" y="2565400"/>
          <p14:tracePt t="115466" x="2208213" y="2557463"/>
          <p14:tracePt t="115484" x="2228850" y="2557463"/>
          <p14:tracePt t="115501" x="2271713" y="2557463"/>
          <p14:tracePt t="115517" x="2300288" y="2557463"/>
          <p14:tracePt t="115534" x="2308225" y="2557463"/>
          <p14:tracePt t="115550" x="2328863" y="2557463"/>
          <p14:tracePt t="115567" x="2371725" y="2557463"/>
          <p14:tracePt t="115583" x="2386013" y="2557463"/>
          <p14:tracePt t="115601" x="2393950" y="2557463"/>
          <p14:tracePt t="115660" x="2408238" y="2557463"/>
          <p14:tracePt t="115668" x="2414588" y="2557463"/>
          <p14:tracePt t="115700" x="2422525" y="2557463"/>
          <p14:tracePt t="115707" x="2443163" y="2565400"/>
          <p14:tracePt t="115723" x="2451100" y="2579688"/>
          <p14:tracePt t="115732" x="2465388" y="2586038"/>
          <p14:tracePt t="115745" x="2471738" y="2593975"/>
          <p14:tracePt t="115750" x="2479675" y="2608263"/>
          <p14:tracePt t="115796" x="2500313" y="2628900"/>
          <p14:tracePt t="115808" x="2500313" y="2643188"/>
          <p14:tracePt t="115812" x="2508250" y="2651125"/>
          <p14:tracePt t="115812" x="2508250" y="2665413"/>
          <p14:tracePt t="115820" x="2514600" y="2686050"/>
          <p14:tracePt t="115833" x="2514600" y="2693988"/>
          <p14:tracePt t="115850" x="2522538" y="2708275"/>
          <p14:tracePt t="115884" x="2522538" y="2722563"/>
          <p14:tracePt t="115884" x="2522538" y="2736850"/>
          <p14:tracePt t="115900" x="2536825" y="2765425"/>
          <p14:tracePt t="115916" x="2536825" y="2771775"/>
          <p14:tracePt t="115932" x="2536825" y="2786063"/>
          <p14:tracePt t="115949" x="2536825" y="2814638"/>
          <p14:tracePt t="115966" x="2536825" y="2822575"/>
          <p14:tracePt t="115983" x="2536825" y="2836863"/>
          <p14:tracePt t="115999" x="2536825" y="2851150"/>
          <p14:tracePt t="116044" x="2528888" y="2871788"/>
          <p14:tracePt t="116052" x="2522538" y="2879725"/>
          <p14:tracePt t="116060" x="2514600" y="2886075"/>
          <p14:tracePt t="116068" x="2500313" y="2894013"/>
          <p14:tracePt t="116083" x="2479675" y="2900363"/>
          <p14:tracePt t="116100" x="2465388" y="2900363"/>
          <p14:tracePt t="116116" x="2451100" y="2900363"/>
          <p14:tracePt t="116133" x="2422525" y="2908300"/>
          <p14:tracePt t="116149" x="2400300" y="2908300"/>
          <p14:tracePt t="116166" x="2386013" y="2908300"/>
          <p14:tracePt t="116183" x="2365375" y="2908300"/>
          <p14:tracePt t="116199" x="2351088" y="2908300"/>
          <p14:tracePt t="116215" x="2322513" y="2908300"/>
          <p14:tracePt t="116232" x="2314575" y="2908300"/>
          <p14:tracePt t="116249" x="2308225" y="2908300"/>
          <p14:tracePt t="116266" x="2300288" y="2908300"/>
          <p14:tracePt t="116282" x="2279650" y="2908300"/>
          <p14:tracePt t="116299" x="2265363" y="2908300"/>
          <p14:tracePt t="116317" x="2251075" y="2908300"/>
          <p14:tracePt t="116332" x="2236788" y="2908300"/>
          <p14:tracePt t="116349" x="2214563" y="2908300"/>
          <p14:tracePt t="116365" x="2208213" y="2908300"/>
          <p14:tracePt t="116411" x="2185988" y="2894013"/>
          <p14:tracePt t="116444" x="2185988" y="2886075"/>
          <p14:tracePt t="116451" x="2171700" y="2865438"/>
          <p14:tracePt t="116452" x="2165350" y="2857500"/>
          <p14:tracePt t="116465" x="2165350" y="2851150"/>
          <p14:tracePt t="116482" x="2157413" y="2836863"/>
          <p14:tracePt t="116482" x="2151063" y="2822575"/>
          <p14:tracePt t="116500" x="2151063" y="2814638"/>
          <p14:tracePt t="116515" x="2151063" y="2779713"/>
          <p14:tracePt t="116532" x="2151063" y="2765425"/>
          <p14:tracePt t="116548" x="2151063" y="2736850"/>
          <p14:tracePt t="116566" x="2151063" y="2722563"/>
          <p14:tracePt t="116583" x="2151063" y="2693988"/>
          <p14:tracePt t="116599" x="2151063" y="2686050"/>
          <p14:tracePt t="116644" x="2151063" y="2679700"/>
          <p14:tracePt t="116660" x="2151063" y="2665413"/>
          <p14:tracePt t="116668" x="2151063" y="2657475"/>
          <p14:tracePt t="116684" x="2157413" y="2657475"/>
          <p14:tracePt t="116699" x="2165350" y="2657475"/>
          <p14:tracePt t="116700" x="2185988" y="2651125"/>
          <p14:tracePt t="116716" x="2208213" y="2651125"/>
          <p14:tracePt t="116732" x="2228850" y="2643188"/>
          <p14:tracePt t="116749" x="2236788" y="2643188"/>
          <p14:tracePt t="116765" x="2243138" y="2643188"/>
          <p14:tracePt t="116782" x="2271713" y="2643188"/>
          <p14:tracePt t="116799" x="2308225" y="2643188"/>
          <p14:tracePt t="116815" x="2351088" y="2643188"/>
          <p14:tracePt t="116833" x="2371725" y="2643188"/>
          <p14:tracePt t="116848" x="2408238" y="2643188"/>
          <p14:tracePt t="116900" x="2422525" y="2643188"/>
          <p14:tracePt t="116932" x="2422525" y="2651125"/>
          <p14:tracePt t="116948" x="2422525" y="2657475"/>
          <p14:tracePt t="116956" x="2422525" y="2665413"/>
          <p14:tracePt t="116972" x="2422525" y="2679700"/>
          <p14:tracePt t="116972" x="2422525" y="2700338"/>
          <p14:tracePt t="116982" x="2422525" y="2714625"/>
          <p14:tracePt t="116998" x="2422525" y="2728913"/>
          <p14:tracePt t="117016" x="2422525" y="2736850"/>
          <p14:tracePt t="117032" x="2422525" y="2743200"/>
          <p14:tracePt t="117048" x="2422525" y="2765425"/>
          <p14:tracePt t="117064" x="2422525" y="2771775"/>
          <p14:tracePt t="117587" x="2414588" y="2794000"/>
          <p14:tracePt t="117595" x="2386013" y="2808288"/>
          <p14:tracePt t="117602" x="2336800" y="2814638"/>
          <p14:tracePt t="117614" x="2293938" y="2828925"/>
          <p14:tracePt t="117631" x="2243138" y="2836863"/>
          <p14:tracePt t="117648" x="2214563" y="2836863"/>
          <p14:tracePt t="117663" x="2179638" y="2851150"/>
          <p14:tracePt t="117681" x="2151063" y="2851150"/>
          <p14:tracePt t="117697" x="2136775" y="2851150"/>
          <p14:tracePt t="117715" x="2100263" y="2865438"/>
          <p14:tracePt t="117730" x="2051050" y="2871788"/>
          <p14:tracePt t="117747" x="1985963" y="2900363"/>
          <p14:tracePt t="117764" x="1957388" y="2900363"/>
          <p14:tracePt t="117780" x="1928813" y="2908300"/>
          <p14:tracePt t="117797" x="1914525" y="2914650"/>
          <p14:tracePt t="117813" x="1893888" y="2914650"/>
          <p14:tracePt t="117831" x="1857375" y="2914650"/>
          <p14:tracePt t="117846" x="1836738" y="2914650"/>
          <p14:tracePt t="117864" x="1771650" y="2914650"/>
          <p14:tracePt t="117880" x="1722438" y="2922588"/>
          <p14:tracePt t="117897" x="1679575" y="2922588"/>
          <p14:tracePt t="117914" x="1643063" y="2943225"/>
          <p14:tracePt t="117930" x="1628775" y="2943225"/>
          <p14:tracePt t="117947" x="1614488" y="2943225"/>
          <p14:tracePt t="117963" x="1579563" y="2943225"/>
          <p14:tracePt t="117980" x="1543050" y="2943225"/>
          <p14:tracePt t="117996" x="1508125" y="2936875"/>
          <p14:tracePt t="118013" x="1493838" y="2928938"/>
          <p14:tracePt t="118030" x="1471613" y="2928938"/>
          <p14:tracePt t="118048" x="1457325" y="2922588"/>
          <p14:tracePt t="118063" x="1443038" y="2908300"/>
          <p14:tracePt t="118080" x="1436688" y="2900363"/>
          <p14:tracePt t="118097" x="1422400" y="2886075"/>
          <p14:tracePt t="118113" x="1379538" y="2857500"/>
          <p14:tracePt t="118131" x="1357313" y="2851150"/>
          <p14:tracePt t="118146" x="1350963" y="2843213"/>
          <p14:tracePt t="118181" x="1343025" y="2843213"/>
          <p14:tracePt t="118204" x="1328738" y="2828925"/>
          <p14:tracePt t="118213" x="1322388" y="2822575"/>
          <p14:tracePt t="118220" x="1308100" y="2814638"/>
          <p14:tracePt t="118233" x="1285875" y="2808288"/>
          <p14:tracePt t="118246" x="1257300" y="2786063"/>
          <p14:tracePt t="118263" x="1222375" y="2771775"/>
          <p14:tracePt t="118280" x="1200150" y="2765425"/>
          <p14:tracePt t="118295" x="1171575" y="2736850"/>
          <p14:tracePt t="118314" x="1150938" y="2728913"/>
          <p14:tracePt t="118330" x="1143000" y="2722563"/>
          <p14:tracePt t="118346" x="1108075" y="2686050"/>
          <p14:tracePt t="118363" x="1093788" y="2679700"/>
          <p14:tracePt t="118379" x="1079500" y="2665413"/>
          <p14:tracePt t="118397" x="1065213" y="2657475"/>
          <p14:tracePt t="118436" x="1057275" y="2651125"/>
          <p14:tracePt t="118444" x="1028700" y="2622550"/>
          <p14:tracePt t="118452" x="1022350" y="2614613"/>
          <p14:tracePt t="118462" x="1000125" y="2600325"/>
          <p14:tracePt t="118479" x="985838" y="2586038"/>
          <p14:tracePt t="118496" x="971550" y="2571750"/>
          <p14:tracePt t="118513" x="965200" y="2565400"/>
          <p14:tracePt t="118530" x="950913" y="2551113"/>
          <p14:tracePt t="118545" x="950913" y="2543175"/>
          <p14:tracePt t="118562" x="942975" y="2536825"/>
          <p14:tracePt t="118562" x="928688" y="2522538"/>
          <p14:tracePt t="118580" x="914400" y="2500313"/>
          <p14:tracePt t="118595" x="908050" y="2486025"/>
          <p14:tracePt t="118613" x="908050" y="2457450"/>
          <p14:tracePt t="118629" x="908050" y="2428875"/>
          <p14:tracePt t="118648" x="908050" y="2414588"/>
          <p14:tracePt t="118662" x="900113" y="2393950"/>
          <p14:tracePt t="118679" x="900113" y="2379663"/>
          <p14:tracePt t="118696" x="893763" y="2343150"/>
          <p14:tracePt t="118712" x="893763" y="2322513"/>
          <p14:tracePt t="118729" x="893763" y="2308225"/>
          <p14:tracePt t="118746" x="893763" y="2300288"/>
          <p14:tracePt t="118762" x="893763" y="2279650"/>
          <p14:tracePt t="118779" x="893763" y="2265363"/>
          <p14:tracePt t="118796" x="893763" y="2251075"/>
          <p14:tracePt t="118812" x="893763" y="2236788"/>
          <p14:tracePt t="118876" x="893763" y="2228850"/>
          <p14:tracePt t="118940" x="893763" y="2222500"/>
          <p14:tracePt t="118948" x="900113" y="2222500"/>
          <p14:tracePt t="118956" x="914400" y="2222500"/>
          <p14:tracePt t="118964" x="922338" y="2236788"/>
          <p14:tracePt t="118971" x="928688" y="2243138"/>
          <p14:tracePt t="118978" x="957263" y="2300288"/>
          <p14:tracePt t="118995" x="957263" y="2414588"/>
          <p14:tracePt t="119013" x="957263" y="2493963"/>
          <p14:tracePt t="119029" x="957263" y="2579688"/>
          <p14:tracePt t="119045" x="979488" y="2671763"/>
          <p14:tracePt t="119062" x="1008063" y="2743200"/>
          <p14:tracePt t="119078" x="1028700" y="2800350"/>
          <p14:tracePt t="119096" x="1042988" y="2836863"/>
          <p14:tracePt t="119112" x="1065213" y="2886075"/>
          <p14:tracePt t="119129" x="1093788" y="2922588"/>
          <p14:tracePt t="119145" x="1122363" y="2936875"/>
          <p14:tracePt t="119162" x="1150938" y="2951163"/>
          <p14:tracePt t="119178" x="1171575" y="2957513"/>
          <p14:tracePt t="119195" x="1236663" y="2957513"/>
          <p14:tracePt t="119212" x="1300163" y="2957513"/>
          <p14:tracePt t="119228" x="1365250" y="2957513"/>
          <p14:tracePt t="119245" x="1457325" y="2957513"/>
          <p14:tracePt t="119261" x="1514475" y="2957513"/>
          <p14:tracePt t="119279" x="1565275" y="2957513"/>
          <p14:tracePt t="119295" x="1593850" y="2957513"/>
          <p14:tracePt t="119312" x="1608138" y="2951163"/>
          <p14:tracePt t="119328" x="1643063" y="2951163"/>
          <p14:tracePt t="119344" x="1685925" y="2928938"/>
          <p14:tracePt t="119361" x="1728788" y="2908300"/>
          <p14:tracePt t="119377" x="1765300" y="2894013"/>
          <p14:tracePt t="119377" x="1779588" y="2886075"/>
          <p14:tracePt t="119396" x="1808163" y="2886075"/>
          <p14:tracePt t="119412" x="1857375" y="2871788"/>
          <p14:tracePt t="119429" x="1885950" y="2871788"/>
          <p14:tracePt t="119445" x="1893888" y="2871788"/>
          <p14:tracePt t="119548" x="1885950" y="2871788"/>
          <p14:tracePt t="119556" x="1808163" y="2871788"/>
          <p14:tracePt t="119564" x="1771650" y="2871788"/>
          <p14:tracePt t="119569" x="1728788" y="2871788"/>
          <p14:tracePt t="119577" x="1628775" y="2871788"/>
          <p14:tracePt t="119594" x="1536700" y="2871788"/>
          <p14:tracePt t="119612" x="1443038" y="2871788"/>
          <p14:tracePt t="119628" x="1436688" y="2871788"/>
          <p14:tracePt t="119740" x="1443038" y="2871788"/>
          <p14:tracePt t="119748" x="1508125" y="2857500"/>
          <p14:tracePt t="119755" x="1565275" y="2851150"/>
          <p14:tracePt t="119760" x="1679575" y="2836863"/>
          <p14:tracePt t="119777" x="1736725" y="2814638"/>
          <p14:tracePt t="119794" x="1743075" y="2814638"/>
          <p14:tracePt t="119860" x="1693863" y="2822575"/>
          <p14:tracePt t="119868" x="1643063" y="2822575"/>
          <p14:tracePt t="119877" x="1585913" y="2836863"/>
          <p14:tracePt t="119877" x="1508125" y="2836863"/>
          <p14:tracePt t="119898" x="1493838" y="2836863"/>
          <p14:tracePt t="119956" x="1514475" y="2836863"/>
          <p14:tracePt t="119966" x="1636713" y="2836863"/>
          <p14:tracePt t="119972" x="1843088" y="2836863"/>
          <p14:tracePt t="119982" x="1893888" y="2836863"/>
          <p14:tracePt t="119994" x="1914525" y="2836863"/>
          <p14:tracePt t="120044" x="1893888" y="2836863"/>
          <p14:tracePt t="120051" x="1836738" y="2865438"/>
          <p14:tracePt t="120060" x="1793875" y="2879725"/>
          <p14:tracePt t="120061" x="1765300" y="2886075"/>
          <p14:tracePt t="120211" x="1757363" y="2886075"/>
          <p14:tracePt t="120244" x="1751013" y="2886075"/>
          <p14:tracePt t="120252" x="1679575" y="2886075"/>
          <p14:tracePt t="120268" x="1571625" y="2886075"/>
          <p14:tracePt t="120276" x="1493838" y="2886075"/>
          <p14:tracePt t="120294" x="1385888" y="2857500"/>
          <p14:tracePt t="120310" x="1336675" y="2843213"/>
          <p14:tracePt t="120327" x="1293813" y="2836863"/>
          <p14:tracePt t="120344" x="1271588" y="2814638"/>
          <p14:tracePt t="120360" x="1236663" y="2814638"/>
          <p14:tracePt t="120376" x="1222375" y="2814638"/>
          <p14:tracePt t="120393" x="1214438" y="2814638"/>
          <p14:tracePt t="120436" x="1200150" y="2814638"/>
          <p14:tracePt t="120444" x="1193800" y="2808288"/>
          <p14:tracePt t="120452" x="1179513" y="2808288"/>
          <p14:tracePt t="120461" x="1157288" y="2808288"/>
          <p14:tracePt t="120476" x="1143000" y="2808288"/>
          <p14:tracePt t="120493" x="1128713" y="2800350"/>
          <p14:tracePt t="120548" x="1108075" y="2794000"/>
          <p14:tracePt t="120556" x="1100138" y="2786063"/>
          <p14:tracePt t="120564" x="1079500" y="2757488"/>
          <p14:tracePt t="120571" x="1065213" y="2751138"/>
          <p14:tracePt t="120576" x="1050925" y="2722563"/>
          <p14:tracePt t="120593" x="1022350" y="2686050"/>
          <p14:tracePt t="120610" x="1014413" y="2651125"/>
          <p14:tracePt t="120626" x="1014413" y="2608263"/>
          <p14:tracePt t="120643" x="1000125" y="2565400"/>
          <p14:tracePt t="120660" x="993775" y="2551113"/>
          <p14:tracePt t="120676" x="985838" y="2528888"/>
          <p14:tracePt t="120693" x="985838" y="2522538"/>
          <p14:tracePt t="120709" x="985838" y="2500313"/>
          <p14:tracePt t="120727" x="985838" y="2479675"/>
          <p14:tracePt t="120743" x="985838" y="2451100"/>
          <p14:tracePt t="120760" x="985838" y="2422525"/>
          <p14:tracePt t="120776" x="985838" y="2408238"/>
          <p14:tracePt t="120793" x="985838" y="2386013"/>
          <p14:tracePt t="120809" x="985838" y="2371725"/>
          <p14:tracePt t="120826" x="985838" y="2365375"/>
          <p14:tracePt t="120843" x="985838" y="2351088"/>
          <p14:tracePt t="120859" x="985838" y="2336800"/>
          <p14:tracePt t="120877" x="985838" y="2308225"/>
          <p14:tracePt t="120893" x="1008063" y="2271713"/>
          <p14:tracePt t="120910" x="1085850" y="2222500"/>
          <p14:tracePt t="120926" x="1136650" y="2200275"/>
          <p14:tracePt t="120943" x="1193800" y="2157413"/>
          <p14:tracePt t="120959" x="1208088" y="2143125"/>
          <p14:tracePt t="120975" x="1222375" y="2136775"/>
          <p14:tracePt t="120993" x="1228725" y="2128838"/>
          <p14:tracePt t="121009" x="1243013" y="2122488"/>
          <p14:tracePt t="121026" x="1257300" y="2108200"/>
          <p14:tracePt t="121043" x="1271588" y="2100263"/>
          <p14:tracePt t="121059" x="1308100" y="2071688"/>
          <p14:tracePt t="121075" x="1322388" y="2057400"/>
          <p14:tracePt t="121093" x="1357313" y="2036763"/>
          <p14:tracePt t="121108" x="1365250" y="2028825"/>
          <p14:tracePt t="121125" x="1371600" y="2022475"/>
          <p14:tracePt t="121143" x="1379538" y="2022475"/>
          <p14:tracePt t="121159" x="1385888" y="2014538"/>
          <p14:tracePt t="121176" x="1393825" y="2008188"/>
          <p14:tracePt t="121192" x="1400175" y="2000250"/>
          <p14:tracePt t="121236" x="1408113" y="1993900"/>
          <p14:tracePt t="121271" x="1408113" y="1985963"/>
          <p14:tracePt t="121283" x="1414463" y="1979613"/>
          <p14:tracePt t="121332" x="1422400" y="1971675"/>
          <p14:tracePt t="122059" x="1422400" y="1965325"/>
          <p14:tracePt t="122596" x="1414463" y="1965325"/>
          <p14:tracePt t="122612" x="1385888" y="1965325"/>
          <p14:tracePt t="122628" x="1379538" y="1965325"/>
          <p14:tracePt t="122636" x="1371600" y="1971675"/>
          <p14:tracePt t="122644" x="1343025" y="1979613"/>
          <p14:tracePt t="122675" x="1328738" y="1993900"/>
          <p14:tracePt t="122683" x="1322388" y="2000250"/>
          <p14:tracePt t="122692" x="1314450" y="2008188"/>
          <p14:tracePt t="122700" x="1308100" y="2014538"/>
          <p14:tracePt t="122708" x="1279525" y="2036763"/>
          <p14:tracePt t="122708" x="1265238" y="2043113"/>
          <p14:tracePt t="122756" x="1257300" y="2051050"/>
          <p14:tracePt t="122772" x="1250950" y="2057400"/>
          <p14:tracePt t="122788" x="1243013" y="2065338"/>
          <p14:tracePt t="122797" x="1236663" y="2085975"/>
          <p14:tracePt t="122806" x="1222375" y="2108200"/>
          <p14:tracePt t="122822" x="1222375" y="2114550"/>
          <p14:tracePt t="122840" x="1208088" y="2136775"/>
          <p14:tracePt t="122856" x="1208088" y="2151063"/>
          <p14:tracePt t="122874" x="1208088" y="2165350"/>
          <p14:tracePt t="122889" x="1200150" y="2193925"/>
          <p14:tracePt t="122906" x="1200150" y="2200275"/>
          <p14:tracePt t="122923" x="1200150" y="2236788"/>
          <p14:tracePt t="122939" x="1200150" y="2243138"/>
          <p14:tracePt t="122956" x="1200150" y="2279650"/>
          <p14:tracePt t="122973" x="1200150" y="2300288"/>
          <p14:tracePt t="122990" x="1200150" y="2308225"/>
          <p14:tracePt t="123036" x="1208088" y="2314575"/>
          <p14:tracePt t="123044" x="1214438" y="2314575"/>
          <p14:tracePt t="123052" x="1222375" y="2322513"/>
          <p14:tracePt t="123058" x="1257300" y="2322513"/>
          <p14:tracePt t="123072" x="1271588" y="2322513"/>
          <p14:tracePt t="123089" x="1293813" y="2328863"/>
          <p14:tracePt t="123123" x="1308100" y="2351088"/>
          <p14:tracePt t="123180" x="1328738" y="2351088"/>
          <p14:tracePt t="123188" x="1343025" y="2357438"/>
          <p14:tracePt t="123228" x="1350963" y="2357438"/>
          <p14:tracePt t="125996" x="1343025" y="2357438"/>
          <p14:tracePt t="126003" x="1336675" y="2357438"/>
          <p14:tracePt t="126036" x="1328738" y="2357438"/>
          <p14:tracePt t="126044" x="1314450" y="2357438"/>
          <p14:tracePt t="126076" x="1308100" y="2351088"/>
          <p14:tracePt t="126108" x="1300163" y="2351088"/>
          <p14:tracePt t="126244" x="1293813" y="2343150"/>
          <p14:tracePt t="126250" x="1285875" y="2336800"/>
          <p14:tracePt t="126268" x="1271588" y="2308225"/>
          <p14:tracePt t="126268" x="1265238" y="2279650"/>
          <p14:tracePt t="126284" x="1257300" y="2265363"/>
          <p14:tracePt t="126302" x="1257300" y="2243138"/>
          <p14:tracePt t="126318" x="1257300" y="2236788"/>
          <p14:tracePt t="126335" x="1257300" y="2214563"/>
          <p14:tracePt t="126351" x="1250950" y="2193925"/>
          <p14:tracePt t="126369" x="1243013" y="2179638"/>
          <p14:tracePt t="126384" x="1228725" y="2165350"/>
          <p14:tracePt t="126401" x="1222375" y="2157413"/>
          <p14:tracePt t="126418" x="1208088" y="2143125"/>
          <p14:tracePt t="126434" x="1208088" y="2128838"/>
          <p14:tracePt t="126452" x="1193800" y="2114550"/>
          <p14:tracePt t="126492" x="1193800" y="2100263"/>
          <p14:tracePt t="126500" x="1185863" y="2079625"/>
          <p14:tracePt t="126508" x="1185863" y="2071688"/>
          <p14:tracePt t="126517" x="1185863" y="2057400"/>
          <p14:tracePt t="126534" x="1179513" y="2036763"/>
          <p14:tracePt t="126551" x="1171575" y="2022475"/>
          <p14:tracePt t="126567" x="1157288" y="2000250"/>
          <p14:tracePt t="126584" x="1150938" y="1993900"/>
          <p14:tracePt t="126652" x="1150938" y="1979613"/>
          <p14:tracePt t="126659" x="1150938" y="1971675"/>
          <p14:tracePt t="126668" x="1150938" y="1965325"/>
          <p14:tracePt t="126669" x="1150938" y="1957388"/>
          <p14:tracePt t="126756" x="1150938" y="1943100"/>
          <p14:tracePt t="126764" x="1150938" y="1936750"/>
          <p14:tracePt t="126780" x="1150938" y="1928813"/>
          <p14:tracePt t="126788" x="1150938" y="1922463"/>
          <p14:tracePt t="126804" x="1150938" y="1908175"/>
          <p14:tracePt t="126807" x="1150938" y="1900238"/>
          <p14:tracePt t="127084" x="1143000" y="1900238"/>
          <p14:tracePt t="127100" x="1122363" y="1900238"/>
          <p14:tracePt t="127104" x="1114425" y="1900238"/>
          <p14:tracePt t="127148" x="1108075" y="1900238"/>
          <p14:tracePt t="127164" x="1100138" y="1900238"/>
          <p14:tracePt t="127171" x="1085850" y="1900238"/>
          <p14:tracePt t="127178" x="1079500" y="1900238"/>
          <p14:tracePt t="127183" x="1071563" y="1908175"/>
          <p14:tracePt t="127220" x="1065213" y="1908175"/>
          <p14:tracePt t="127228" x="1050925" y="1914525"/>
          <p14:tracePt t="127250" x="1042988" y="1914525"/>
          <p14:tracePt t="127253" x="1022350" y="1928813"/>
          <p14:tracePt t="127266" x="1008063" y="1936750"/>
          <p14:tracePt t="127283" x="993775" y="1943100"/>
          <p14:tracePt t="127300" x="985838" y="1951038"/>
          <p14:tracePt t="127348" x="971550" y="1951038"/>
          <p14:tracePt t="127356" x="965200" y="1951038"/>
          <p14:tracePt t="127372" x="950913" y="1957388"/>
          <p14:tracePt t="127404" x="942975" y="1965325"/>
          <p14:tracePt t="127420" x="928688" y="1971675"/>
          <p14:tracePt t="127435" x="922338" y="1979613"/>
          <p14:tracePt t="127459" x="914400" y="1985963"/>
          <p14:tracePt t="127484" x="914400" y="2000250"/>
          <p14:tracePt t="127500" x="908050" y="2008188"/>
          <p14:tracePt t="127501" x="908050" y="2014538"/>
          <p14:tracePt t="127517" x="893763" y="2043113"/>
          <p14:tracePt t="127533" x="885825" y="2051050"/>
          <p14:tracePt t="127550" x="885825" y="2085975"/>
          <p14:tracePt t="127566" x="885825" y="2122488"/>
          <p14:tracePt t="127583" x="885825" y="2157413"/>
          <p14:tracePt t="127600" x="885825" y="2179638"/>
          <p14:tracePt t="127616" x="885825" y="2214563"/>
          <p14:tracePt t="127634" x="885825" y="2257425"/>
          <p14:tracePt t="127649" x="885825" y="2300288"/>
          <p14:tracePt t="127666" x="885825" y="2343150"/>
          <p14:tracePt t="127682" x="900113" y="2428875"/>
          <p14:tracePt t="127700" x="908050" y="2471738"/>
          <p14:tracePt t="127716" x="908050" y="2508250"/>
          <p14:tracePt t="127732" x="928688" y="2522538"/>
          <p14:tracePt t="127772" x="936625" y="2543175"/>
          <p14:tracePt t="127772" x="942975" y="2557463"/>
          <p14:tracePt t="127783" x="965200" y="2586038"/>
          <p14:tracePt t="127799" x="985838" y="2608263"/>
          <p14:tracePt t="127817" x="1028700" y="2622550"/>
          <p14:tracePt t="127833" x="1057275" y="2636838"/>
          <p14:tracePt t="127849" x="1065213" y="2643188"/>
          <p14:tracePt t="127866" x="1100138" y="2651125"/>
          <p14:tracePt t="127882" x="1114425" y="2657475"/>
          <p14:tracePt t="127899" x="1179513" y="2686050"/>
          <p14:tracePt t="127916" x="1193800" y="2686050"/>
          <p14:tracePt t="127933" x="1214438" y="2686050"/>
          <p14:tracePt t="127949" x="1236663" y="2693988"/>
          <p14:tracePt t="127966" x="1271588" y="2708275"/>
          <p14:tracePt t="127982" x="1293813" y="2708275"/>
          <p14:tracePt t="127999" x="1308100" y="2708275"/>
          <p14:tracePt t="128015" x="1343025" y="2728913"/>
          <p14:tracePt t="128033" x="1357313" y="2736850"/>
          <p14:tracePt t="128049" x="1379538" y="2736850"/>
          <p14:tracePt t="128155" x="1385888" y="2743200"/>
          <p14:tracePt t="128187" x="1379538" y="2751138"/>
          <p14:tracePt t="128195" x="1357313" y="2765425"/>
          <p14:tracePt t="128204" x="1350963" y="2765425"/>
          <p14:tracePt t="128218" x="1336675" y="2765425"/>
          <p14:tracePt t="128232" x="1308100" y="2771775"/>
          <p14:tracePt t="128249" x="1293813" y="2771775"/>
          <p14:tracePt t="128265" x="1265238" y="2771775"/>
          <p14:tracePt t="128281" x="1236663" y="2771775"/>
          <p14:tracePt t="128299" x="1222375" y="2771775"/>
          <p14:tracePt t="128315" x="1200150" y="2771775"/>
          <p14:tracePt t="128333" x="1185863" y="2771775"/>
          <p14:tracePt t="128348" x="1157288" y="2757488"/>
          <p14:tracePt t="128365" x="1114425" y="2728913"/>
          <p14:tracePt t="128382" x="1093788" y="2714625"/>
          <p14:tracePt t="128399" x="1057275" y="2686050"/>
          <p14:tracePt t="128416" x="1036638" y="2671763"/>
          <p14:tracePt t="128432" x="1014413" y="2651125"/>
          <p14:tracePt t="128449" x="1014413" y="2622550"/>
          <p14:tracePt t="128464" x="1008063" y="2600325"/>
          <p14:tracePt t="128481" x="1000125" y="2565400"/>
          <p14:tracePt t="128497" x="979488" y="2536825"/>
          <p14:tracePt t="128515" x="971550" y="2493963"/>
          <p14:tracePt t="128532" x="957263" y="2451100"/>
          <p14:tracePt t="128548" x="936625" y="2422525"/>
          <p14:tracePt t="128565" x="922338" y="2386013"/>
          <p14:tracePt t="128582" x="922338" y="2365375"/>
          <p14:tracePt t="128599" x="922338" y="2336800"/>
          <p14:tracePt t="128615" x="922338" y="2308225"/>
          <p14:tracePt t="128632" x="922338" y="2271713"/>
          <p14:tracePt t="128648" x="922338" y="2257425"/>
          <p14:tracePt t="128665" x="922338" y="2236788"/>
          <p14:tracePt t="128682" x="922338" y="2222500"/>
          <p14:tracePt t="128698" x="936625" y="2179638"/>
          <p14:tracePt t="128715" x="950913" y="2165350"/>
          <p14:tracePt t="128731" x="1000125" y="2128838"/>
          <p14:tracePt t="128748" x="1071563" y="2093913"/>
          <p14:tracePt t="128764" x="1171575" y="2051050"/>
          <p14:tracePt t="128781" x="1243013" y="2028825"/>
          <p14:tracePt t="128798" x="1285875" y="2000250"/>
          <p14:tracePt t="128815" x="1308100" y="1985963"/>
          <p14:tracePt t="128831" x="1314450" y="1979613"/>
          <p14:tracePt t="128848" x="1328738" y="1965325"/>
          <p14:tracePt t="128864" x="1336675" y="1965325"/>
          <p14:tracePt t="128880" x="1357313" y="1957388"/>
          <p14:tracePt t="129291" x="1343025" y="1957388"/>
          <p14:tracePt t="129308" x="1322388" y="1957388"/>
          <p14:tracePt t="129324" x="1308100" y="1957388"/>
          <p14:tracePt t="129331" x="1300163" y="1957388"/>
          <p14:tracePt t="129347" x="1279525" y="1957388"/>
          <p14:tracePt t="129380" x="1271588" y="1957388"/>
          <p14:tracePt t="129388" x="1265238" y="1957388"/>
          <p14:tracePt t="129404" x="1257300" y="1957388"/>
          <p14:tracePt t="129405" x="1243013" y="1957388"/>
          <p14:tracePt t="129414" x="1236663" y="1957388"/>
          <p14:tracePt t="129430" x="1228725" y="1957388"/>
          <p14:tracePt t="129508" x="1222375" y="1957388"/>
          <p14:tracePt t="129539" x="1193800" y="1957388"/>
          <p14:tracePt t="129548" x="1185863" y="1965325"/>
          <p14:tracePt t="129580" x="1179513" y="1971675"/>
          <p14:tracePt t="129660" x="1171575" y="1979613"/>
          <p14:tracePt t="129676" x="1171575" y="1993900"/>
          <p14:tracePt t="129707" x="1171575" y="2000250"/>
          <p14:tracePt t="129739" x="1171575" y="2008188"/>
          <p14:tracePt t="129748" x="1171575" y="2014538"/>
          <p14:tracePt t="129748" x="1171575" y="2028825"/>
          <p14:tracePt t="129772" x="1171575" y="2043113"/>
          <p14:tracePt t="129772" x="1171575" y="2051050"/>
          <p14:tracePt t="129780" x="1171575" y="2057400"/>
          <p14:tracePt t="129796" x="1171575" y="2079625"/>
          <p14:tracePt t="129814" x="1165225" y="2100263"/>
          <p14:tracePt t="129830" x="1157288" y="2114550"/>
          <p14:tracePt t="129846" x="1150938" y="2136775"/>
          <p14:tracePt t="129863" x="1150938" y="2143125"/>
          <p14:tracePt t="129879" x="1150938" y="2151063"/>
          <p14:tracePt t="129896" x="1150938" y="2157413"/>
          <p14:tracePt t="129932" x="1150938" y="2185988"/>
          <p14:tracePt t="129940" x="1143000" y="2200275"/>
          <p14:tracePt t="129948" x="1143000" y="2228850"/>
          <p14:tracePt t="129963" x="1114425" y="2300288"/>
          <p14:tracePt t="129979" x="1114425" y="2343150"/>
          <p14:tracePt t="129996" x="1114425" y="2386013"/>
          <p14:tracePt t="130012" x="1114425" y="2428875"/>
          <p14:tracePt t="130029" x="1114425" y="2471738"/>
          <p14:tracePt t="130046" x="1114425" y="2508250"/>
          <p14:tracePt t="130063" x="1114425" y="2522538"/>
          <p14:tracePt t="130080" x="1114425" y="2551113"/>
          <p14:tracePt t="130096" x="1122363" y="2579688"/>
          <p14:tracePt t="130113" x="1122363" y="2593975"/>
          <p14:tracePt t="130129" x="1128713" y="2614613"/>
          <p14:tracePt t="130146" x="1150938" y="2636838"/>
          <p14:tracePt t="130162" x="1165225" y="2686050"/>
          <p14:tracePt t="130179" x="1200150" y="2757488"/>
          <p14:tracePt t="130197" x="1208088" y="2765425"/>
          <p14:tracePt t="130213" x="1222375" y="2771775"/>
          <p14:tracePt t="130230" x="1236663" y="2779713"/>
          <p14:tracePt t="130245" x="1265238" y="2800350"/>
          <p14:tracePt t="130262" x="1279525" y="2800350"/>
          <p14:tracePt t="130308" x="1285875" y="2800350"/>
          <p14:tracePt t="130316" x="1314450" y="2800350"/>
          <p14:tracePt t="130324" x="1322388" y="2800350"/>
          <p14:tracePt t="130332" x="1357313" y="2800350"/>
          <p14:tracePt t="130345" x="1385888" y="2800350"/>
          <p14:tracePt t="130362" x="1400175" y="2800350"/>
          <p14:tracePt t="130844" x="1393825" y="2800350"/>
          <p14:tracePt t="130844" x="1379538" y="2800350"/>
          <p14:tracePt t="130884" x="1371600" y="2800350"/>
          <p14:tracePt t="130890" x="1350963" y="2800350"/>
          <p14:tracePt t="130897" x="1322388" y="2800350"/>
          <p14:tracePt t="130911" x="1308100" y="2800350"/>
          <p14:tracePt t="130928" x="1300163" y="2800350"/>
          <p14:tracePt t="130944" x="1265238" y="2786063"/>
          <p14:tracePt t="130961" x="1228725" y="2779713"/>
          <p14:tracePt t="130978" x="1193800" y="2765425"/>
          <p14:tracePt t="130995" x="1157288" y="2765425"/>
          <p14:tracePt t="131012" x="1136650" y="2757488"/>
          <p14:tracePt t="131028" x="1114425" y="2757488"/>
          <p14:tracePt t="131045" x="1065213" y="2743200"/>
          <p14:tracePt t="131061" x="1008063" y="2714625"/>
          <p14:tracePt t="131078" x="936625" y="2700338"/>
          <p14:tracePt t="131095" x="879475" y="2679700"/>
          <p14:tracePt t="131111" x="850900" y="2665413"/>
          <p14:tracePt t="131128" x="822325" y="2651125"/>
          <p14:tracePt t="131145" x="779463" y="2622550"/>
          <p14:tracePt t="131161" x="750888" y="2600325"/>
          <p14:tracePt t="131178" x="728663" y="2571750"/>
          <p14:tracePt t="131194" x="714375" y="2543175"/>
          <p14:tracePt t="131210" x="708025" y="2508250"/>
          <p14:tracePt t="131228" x="700088" y="2465388"/>
          <p14:tracePt t="131244" x="685800" y="2422525"/>
          <p14:tracePt t="131261" x="671513" y="2371725"/>
          <p14:tracePt t="131277" x="657225" y="2336800"/>
          <p14:tracePt t="131294" x="657225" y="2293938"/>
          <p14:tracePt t="131310" x="657225" y="2279650"/>
          <p14:tracePt t="131327" x="657225" y="2257425"/>
          <p14:tracePt t="131344" x="671513" y="2222500"/>
          <p14:tracePt t="131360" x="685800" y="2185988"/>
          <p14:tracePt t="131378" x="714375" y="2143125"/>
          <p14:tracePt t="131393" x="736600" y="2108200"/>
          <p14:tracePt t="131411" x="765175" y="2057400"/>
          <p14:tracePt t="131427" x="808038" y="2022475"/>
          <p14:tracePt t="131444" x="822325" y="2008188"/>
          <p14:tracePt t="131461" x="857250" y="1993900"/>
          <p14:tracePt t="131477" x="885825" y="1979613"/>
          <p14:tracePt t="131494" x="942975" y="1957388"/>
          <p14:tracePt t="131510" x="1000125" y="1928813"/>
          <p14:tracePt t="131528" x="1036638" y="1922463"/>
          <p14:tracePt t="131543" x="1085850" y="1893888"/>
          <p14:tracePt t="131560" x="1114425" y="1885950"/>
          <p14:tracePt t="131577" x="1143000" y="1879600"/>
          <p14:tracePt t="131594" x="1157288" y="1865313"/>
          <p14:tracePt t="131859" x="1165225" y="1851025"/>
          <p14:tracePt t="131875" x="1165225" y="1843088"/>
          <p14:tracePt t="131884" x="1165225" y="1836738"/>
          <p14:tracePt t="131884" x="0" y="0"/>
        </p14:tracePtLst>
        <p14:tracePtLst>
          <p14:tracePt t="199834" x="6880225" y="4043363"/>
          <p14:tracePt t="199850" x="6894513" y="4057650"/>
          <p14:tracePt t="199859" x="6900863" y="4057650"/>
          <p14:tracePt t="199890" x="6908800" y="4057650"/>
          <p14:tracePt t="199930" x="6915150" y="4057650"/>
          <p14:tracePt t="199939" x="6943725" y="4057650"/>
          <p14:tracePt t="199946" x="6951663" y="4057650"/>
          <p14:tracePt t="199954" x="6958013" y="4057650"/>
          <p14:tracePt t="199962" x="7000875" y="4057650"/>
          <p14:tracePt t="199978" x="7086600" y="4057650"/>
          <p14:tracePt t="199978" x="7143750" y="4057650"/>
          <p14:tracePt t="199994" x="7237413" y="4051300"/>
          <p14:tracePt t="200011" x="7286625" y="4051300"/>
          <p14:tracePt t="200028" x="7315200" y="4051300"/>
          <p14:tracePt t="200045" x="7323138" y="4051300"/>
          <p14:tracePt t="200061" x="7337425" y="4051300"/>
          <p14:tracePt t="200078" x="7358063" y="4051300"/>
          <p14:tracePt t="200094" x="7400925" y="4051300"/>
          <p14:tracePt t="200111" x="7443788" y="4051300"/>
          <p14:tracePt t="200128" x="7508875" y="4051300"/>
          <p14:tracePt t="200144" x="7586663" y="4051300"/>
          <p14:tracePt t="200161" x="7680325" y="4051300"/>
          <p14:tracePt t="200177" x="7800975" y="4051300"/>
          <p14:tracePt t="200177" x="7872413" y="4051300"/>
          <p14:tracePt t="200194" x="7994650" y="4051300"/>
          <p14:tracePt t="200210" x="8101013" y="4057650"/>
          <p14:tracePt t="200228" x="8151813" y="4079875"/>
          <p14:tracePt t="200244" x="8180388" y="4079875"/>
          <p14:tracePt t="200260" x="8223250" y="4086225"/>
          <p14:tracePt t="200277" x="8301038" y="4086225"/>
          <p14:tracePt t="200294" x="8380413" y="4086225"/>
          <p14:tracePt t="200311" x="8443913" y="4086225"/>
          <p14:tracePt t="200327" x="8458200" y="4086225"/>
          <p14:tracePt t="200344" x="8466138" y="4086225"/>
          <p14:tracePt t="200360" x="8486775" y="4086225"/>
          <p14:tracePt t="200377" x="8509000" y="4086225"/>
          <p14:tracePt t="200394" x="8580438" y="4094163"/>
          <p14:tracePt t="200410" x="8609013" y="4094163"/>
          <p14:tracePt t="200427" x="8623300" y="4100513"/>
          <p14:tracePt t="200546" x="8615363" y="4114800"/>
          <p14:tracePt t="200554" x="8609013" y="4129088"/>
          <p14:tracePt t="200561" x="8601075" y="4137025"/>
          <p14:tracePt t="200564" x="8594725" y="4137025"/>
          <p14:tracePt t="200576" x="8580438" y="4143375"/>
          <p14:tracePt t="200593" x="8558213" y="4157663"/>
          <p14:tracePt t="200610" x="8537575" y="4165600"/>
          <p14:tracePt t="200627" x="8529638" y="4165600"/>
          <p14:tracePt t="200644" x="8515350" y="4171950"/>
          <p14:tracePt t="200660" x="8501063" y="4171950"/>
          <p14:tracePt t="200677" x="8494713" y="4179888"/>
          <p14:tracePt t="200693" x="8480425" y="4179888"/>
          <p14:tracePt t="200710" x="8458200" y="4194175"/>
          <p14:tracePt t="200754" x="8437563" y="4194175"/>
          <p14:tracePt t="200762" x="8423275" y="4200525"/>
          <p14:tracePt t="200779" x="8415338" y="4200525"/>
          <p14:tracePt t="200784" x="8408988" y="4200525"/>
          <p14:tracePt t="200793" x="8386763" y="4208463"/>
          <p14:tracePt t="200810" x="8358188" y="4208463"/>
          <p14:tracePt t="200810" x="8351838" y="4208463"/>
          <p14:tracePt t="200827" x="8323263" y="4214813"/>
          <p14:tracePt t="200843" x="8280400" y="4214813"/>
          <p14:tracePt t="200860" x="8251825" y="4237038"/>
          <p14:tracePt t="200876" x="8194675" y="4243388"/>
          <p14:tracePt t="200893" x="8166100" y="4243388"/>
          <p14:tracePt t="200909" x="8115300" y="4265613"/>
          <p14:tracePt t="200926" x="8094663" y="4265613"/>
          <p14:tracePt t="200943" x="8066088" y="4265613"/>
          <p14:tracePt t="200959" x="8037513" y="4279900"/>
          <p14:tracePt t="200976" x="7980363" y="4300538"/>
          <p14:tracePt t="200993" x="7943850" y="4308475"/>
          <p14:tracePt t="200993" x="7915275" y="4308475"/>
          <p14:tracePt t="201010" x="7886700" y="4329113"/>
          <p14:tracePt t="201026" x="7851775" y="4343400"/>
          <p14:tracePt t="201042" x="7837488" y="4343400"/>
          <p14:tracePt t="201059" x="7815263" y="4351338"/>
          <p14:tracePt t="201076" x="7772400" y="4386263"/>
          <p14:tracePt t="201093" x="7686675" y="4400550"/>
          <p14:tracePt t="201109" x="7608888" y="4429125"/>
          <p14:tracePt t="201126" x="7443788" y="4451350"/>
          <p14:tracePt t="201142" x="7165975" y="4537075"/>
          <p14:tracePt t="201159" x="6858000" y="4579938"/>
          <p14:tracePt t="201175" x="6629400" y="4600575"/>
          <p14:tracePt t="201192" x="6465888" y="4629150"/>
          <p14:tracePt t="201209" x="6323013" y="4651375"/>
          <p14:tracePt t="201226" x="6200775" y="4694238"/>
          <p14:tracePt t="201243" x="6143625" y="4700588"/>
          <p14:tracePt t="201259" x="6065838" y="4737100"/>
          <p14:tracePt t="201276" x="5965825" y="4757738"/>
          <p14:tracePt t="201292" x="5822950" y="4772025"/>
          <p14:tracePt t="201309" x="5629275" y="4794250"/>
          <p14:tracePt t="201325" x="5457825" y="4808538"/>
          <p14:tracePt t="201343" x="5314950" y="4808538"/>
          <p14:tracePt t="201359" x="5208588" y="4822825"/>
          <p14:tracePt t="201376" x="5122863" y="4822825"/>
          <p14:tracePt t="201392" x="5029200" y="4822825"/>
          <p14:tracePt t="201408" x="4922838" y="4822825"/>
          <p14:tracePt t="201408" x="4872038" y="4822825"/>
          <p14:tracePt t="201426" x="4714875" y="4822825"/>
          <p14:tracePt t="201442" x="4508500" y="4822825"/>
          <p14:tracePt t="201459" x="4300538" y="4837113"/>
          <p14:tracePt t="201475" x="4108450" y="4837113"/>
          <p14:tracePt t="201493" x="3922713" y="4837113"/>
          <p14:tracePt t="201509" x="3714750" y="4837113"/>
          <p14:tracePt t="201525" x="3508375" y="4837113"/>
          <p14:tracePt t="201542" x="3336925" y="4837113"/>
          <p14:tracePt t="201558" x="3208338" y="4872038"/>
          <p14:tracePt t="201576" x="3100388" y="4872038"/>
          <p14:tracePt t="201591" x="2922588" y="4879975"/>
          <p14:tracePt t="201609" x="2765425" y="4922838"/>
          <p14:tracePt t="201625" x="2614613" y="4943475"/>
          <p14:tracePt t="201625" x="2551113" y="4943475"/>
          <p14:tracePt t="201643" x="2436813" y="4957763"/>
          <p14:tracePt t="201659" x="2300288" y="4957763"/>
          <p14:tracePt t="201676" x="2179638" y="4957763"/>
          <p14:tracePt t="201692" x="2036763" y="4957763"/>
          <p14:tracePt t="201709" x="1957388" y="4957763"/>
          <p14:tracePt t="201725" x="1908175" y="4957763"/>
          <p14:tracePt t="201742" x="1836738" y="4957763"/>
          <p14:tracePt t="201759" x="1808163" y="4957763"/>
          <p14:tracePt t="201775" x="1751013" y="4951413"/>
          <p14:tracePt t="201791" x="1693863" y="4922838"/>
          <p14:tracePt t="201808" x="1636713" y="4908550"/>
          <p14:tracePt t="201825" x="1565275" y="4865688"/>
          <p14:tracePt t="201841" x="1479550" y="4829175"/>
          <p14:tracePt t="201858" x="1422400" y="4800600"/>
          <p14:tracePt t="201875" x="1385888" y="4757738"/>
          <p14:tracePt t="201891" x="1328738" y="4714875"/>
          <p14:tracePt t="201908" x="1300163" y="4679950"/>
          <p14:tracePt t="201924" x="1285875" y="4643438"/>
          <p14:tracePt t="201942" x="1285875" y="4600575"/>
          <p14:tracePt t="201957" x="1285875" y="4572000"/>
          <p14:tracePt t="201975" x="1285875" y="4537075"/>
          <p14:tracePt t="201991" x="1285875" y="4494213"/>
          <p14:tracePt t="202008" x="1285875" y="4471988"/>
          <p14:tracePt t="202024" x="1285875" y="4451350"/>
          <p14:tracePt t="202041" x="1308100" y="4422775"/>
          <p14:tracePt t="202058" x="1393825" y="4394200"/>
          <p14:tracePt t="202074" x="1485900" y="4371975"/>
          <p14:tracePt t="202091" x="1643063" y="4351338"/>
          <p14:tracePt t="202107" x="1871663" y="4337050"/>
          <p14:tracePt t="202124" x="2100263" y="4308475"/>
          <p14:tracePt t="202141" x="2286000" y="4308475"/>
          <p14:tracePt t="202158" x="2400300" y="4271963"/>
          <p14:tracePt t="202174" x="2479675" y="4265613"/>
          <p14:tracePt t="202191" x="2500313" y="4265613"/>
          <p14:tracePt t="202209" x="2522538" y="4265613"/>
          <p14:tracePt t="202224" x="2579688" y="4265613"/>
          <p14:tracePt t="202241" x="2686050" y="4251325"/>
          <p14:tracePt t="202257" x="2936875" y="4229100"/>
          <p14:tracePt t="202275" x="3065463" y="4208463"/>
          <p14:tracePt t="202291" x="3171825" y="4208463"/>
          <p14:tracePt t="202308" x="3214688" y="4208463"/>
          <p14:tracePt t="202324" x="3251200" y="4208463"/>
          <p14:tracePt t="202341" x="3294063" y="4208463"/>
          <p14:tracePt t="202357" x="3336925" y="4208463"/>
          <p14:tracePt t="202374" x="3443288" y="4222750"/>
          <p14:tracePt t="202391" x="3557588" y="4243388"/>
          <p14:tracePt t="202407" x="3686175" y="4294188"/>
          <p14:tracePt t="202424" x="3829050" y="4294188"/>
          <p14:tracePt t="202440" x="3986213" y="4300538"/>
          <p14:tracePt t="202457" x="4071938" y="4300538"/>
          <p14:tracePt t="202474" x="4237038" y="4300538"/>
          <p14:tracePt t="202491" x="4422775" y="4300538"/>
          <p14:tracePt t="202508" x="4700588" y="4300538"/>
          <p14:tracePt t="202524" x="5057775" y="4300538"/>
          <p14:tracePt t="202540" x="5408613" y="4300538"/>
          <p14:tracePt t="202557" x="5765800" y="4300538"/>
          <p14:tracePt t="202574" x="6043613" y="4279900"/>
          <p14:tracePt t="202590" x="6286500" y="4265613"/>
          <p14:tracePt t="202607" x="6523038" y="4265613"/>
          <p14:tracePt t="202624" x="6851650" y="4265613"/>
          <p14:tracePt t="202642" x="7186613" y="4265613"/>
          <p14:tracePt t="202657" x="7466013" y="4265613"/>
          <p14:tracePt t="202673" x="7580313" y="4265613"/>
          <p14:tracePt t="202690" x="7608888" y="4265613"/>
          <p14:tracePt t="202706" x="7658100" y="4265613"/>
          <p14:tracePt t="202724" x="7743825" y="4265613"/>
          <p14:tracePt t="202740" x="7823200" y="4265613"/>
          <p14:tracePt t="202757" x="7915275" y="4265613"/>
          <p14:tracePt t="202773" x="7958138" y="4265613"/>
          <p14:tracePt t="202790" x="8001000" y="4265613"/>
          <p14:tracePt t="202806" x="8094663" y="4265613"/>
          <p14:tracePt t="202823" x="8215313" y="4271963"/>
          <p14:tracePt t="202840" x="8386763" y="4271963"/>
          <p14:tracePt t="202857" x="8529638" y="4271963"/>
          <p14:tracePt t="202874" x="8651875" y="4271963"/>
          <p14:tracePt t="202890" x="8715375" y="4271963"/>
          <p14:tracePt t="202907" x="8729663" y="4271963"/>
          <p14:tracePt t="202994" x="8751888" y="4271963"/>
          <p14:tracePt t="203002" x="8758238" y="4271963"/>
          <p14:tracePt t="203011" x="8766175" y="4271963"/>
          <p14:tracePt t="203138" x="8758238" y="4286250"/>
          <p14:tracePt t="203150" x="8715375" y="4300538"/>
          <p14:tracePt t="203154" x="8686800" y="4322763"/>
          <p14:tracePt t="203160" x="8666163" y="4329113"/>
          <p14:tracePt t="203172" x="8623300" y="4343400"/>
          <p14:tracePt t="203189" x="8572500" y="4371975"/>
          <p14:tracePt t="203206" x="8509000" y="4394200"/>
          <p14:tracePt t="203223" x="8408988" y="4437063"/>
          <p14:tracePt t="203240" x="8329613" y="4479925"/>
          <p14:tracePt t="203256" x="8258175" y="4500563"/>
          <p14:tracePt t="203273" x="8201025" y="4514850"/>
          <p14:tracePt t="203289" x="8137525" y="4537075"/>
          <p14:tracePt t="203306" x="8115300" y="4543425"/>
          <p14:tracePt t="203323" x="8094663" y="4543425"/>
          <p14:tracePt t="203339" x="8037513" y="4572000"/>
          <p14:tracePt t="203356" x="7900988" y="4637088"/>
          <p14:tracePt t="203372" x="7751763" y="4694238"/>
          <p14:tracePt t="203389" x="7672388" y="4714875"/>
          <p14:tracePt t="203406" x="7600950" y="4757738"/>
          <p14:tracePt t="203423" x="7551738" y="4765675"/>
          <p14:tracePt t="203439" x="7508875" y="4794250"/>
          <p14:tracePt t="203456" x="7472363" y="4814888"/>
          <p14:tracePt t="203472" x="7437438" y="4829175"/>
          <p14:tracePt t="203514" x="7429500" y="4837113"/>
          <p14:tracePt t="203627" x="7423150" y="4837113"/>
          <p14:tracePt t="203730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09677"/>
            <a:ext cx="8281987" cy="707886"/>
          </a:xfrm>
        </p:spPr>
        <p:txBody>
          <a:bodyPr/>
          <a:lstStyle/>
          <a:p>
            <a:r>
              <a:rPr lang="en-AU" dirty="0"/>
              <a:t>Register Renaming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Example 3:</a:t>
            </a: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buNone/>
            </a:pPr>
            <a:r>
              <a:rPr lang="en-US" sz="2400"/>
              <a:t>	fdiv.d f0,f2,f4</a:t>
            </a:r>
            <a:endParaRPr lang="en-US" sz="2400" dirty="0"/>
          </a:p>
          <a:p>
            <a:pPr>
              <a:buNone/>
            </a:pPr>
            <a:r>
              <a:rPr lang="en-US" sz="2400"/>
              <a:t>	fadd.d </a:t>
            </a:r>
            <a:r>
              <a:rPr lang="en-US" sz="2400">
                <a:solidFill>
                  <a:srgbClr val="FF0000"/>
                </a:solidFill>
              </a:rPr>
              <a:t>f6</a:t>
            </a:r>
            <a:r>
              <a:rPr lang="en-US" sz="2400"/>
              <a:t>,f0,f8</a:t>
            </a:r>
            <a:endParaRPr lang="en-US" sz="2400" dirty="0"/>
          </a:p>
          <a:p>
            <a:pPr>
              <a:buNone/>
            </a:pPr>
            <a:r>
              <a:rPr lang="en-US" sz="2400"/>
              <a:t>	fsd f6,0(x1</a:t>
            </a:r>
            <a:r>
              <a:rPr lang="en-US" sz="2400" dirty="0"/>
              <a:t>)</a:t>
            </a:r>
          </a:p>
          <a:p>
            <a:pPr>
              <a:buNone/>
            </a:pPr>
            <a:r>
              <a:rPr lang="en-US" sz="2400"/>
              <a:t>	fsub.d f8,f10,f14</a:t>
            </a:r>
            <a:endParaRPr lang="en-US" sz="2400" dirty="0"/>
          </a:p>
          <a:p>
            <a:pPr>
              <a:buNone/>
            </a:pPr>
            <a:r>
              <a:rPr lang="en-US" sz="2400"/>
              <a:t>	fmul.d </a:t>
            </a:r>
            <a:r>
              <a:rPr lang="en-US" sz="2400">
                <a:solidFill>
                  <a:srgbClr val="FF0000"/>
                </a:solidFill>
              </a:rPr>
              <a:t>f6</a:t>
            </a:r>
            <a:r>
              <a:rPr lang="en-US" sz="2400"/>
              <a:t>,f10,f8</a:t>
            </a:r>
            <a:endParaRPr lang="en-US" sz="2400" dirty="0"/>
          </a:p>
          <a:p>
            <a:pPr>
              <a:buNone/>
            </a:pPr>
            <a:endParaRPr lang="en-US" sz="2400" dirty="0"/>
          </a:p>
          <a:p>
            <a:pPr lvl="1"/>
            <a:r>
              <a:rPr lang="en-US" sz="2000"/>
              <a:t>name </a:t>
            </a:r>
            <a:r>
              <a:rPr lang="en-US" sz="2000" dirty="0"/>
              <a:t>dependence </a:t>
            </a:r>
            <a:r>
              <a:rPr lang="en-US" sz="2000"/>
              <a:t>with f6</a:t>
            </a:r>
            <a:endParaRPr lang="en-US" sz="2000" dirty="0"/>
          </a:p>
        </p:txBody>
      </p:sp>
      <p:sp>
        <p:nvSpPr>
          <p:cNvPr id="6" name="Freeform 5"/>
          <p:cNvSpPr/>
          <p:nvPr/>
        </p:nvSpPr>
        <p:spPr bwMode="auto">
          <a:xfrm>
            <a:off x="3445024" y="2667000"/>
            <a:ext cx="890588" cy="857250"/>
          </a:xfrm>
          <a:custGeom>
            <a:avLst/>
            <a:gdLst>
              <a:gd name="connsiteX0" fmla="*/ 0 w 890588"/>
              <a:gd name="connsiteY0" fmla="*/ 0 h 857250"/>
              <a:gd name="connsiteX1" fmla="*/ 828675 w 890588"/>
              <a:gd name="connsiteY1" fmla="*/ 333375 h 857250"/>
              <a:gd name="connsiteX2" fmla="*/ 371475 w 890588"/>
              <a:gd name="connsiteY2" fmla="*/ 85725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0588" h="857250">
                <a:moveTo>
                  <a:pt x="0" y="0"/>
                </a:moveTo>
                <a:cubicBezTo>
                  <a:pt x="383381" y="95250"/>
                  <a:pt x="766763" y="190500"/>
                  <a:pt x="828675" y="333375"/>
                </a:cubicBezTo>
                <a:cubicBezTo>
                  <a:pt x="890588" y="476250"/>
                  <a:pt x="631031" y="666750"/>
                  <a:pt x="371475" y="8572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18459" y="2780928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003399"/>
                </a:solidFill>
                <a:latin typeface="+mn-lt"/>
              </a:rPr>
              <a:t>antidependence</a:t>
            </a:r>
            <a:endParaRPr lang="en-US" sz="2000" dirty="0">
              <a:solidFill>
                <a:srgbClr val="003399"/>
              </a:solidFill>
              <a:latin typeface="+mn-lt"/>
            </a:endParaRPr>
          </a:p>
        </p:txBody>
      </p:sp>
      <p:sp>
        <p:nvSpPr>
          <p:cNvPr id="8" name="Freeform 7"/>
          <p:cNvSpPr/>
          <p:nvPr/>
        </p:nvSpPr>
        <p:spPr bwMode="auto">
          <a:xfrm>
            <a:off x="2987824" y="3162300"/>
            <a:ext cx="1965325" cy="847725"/>
          </a:xfrm>
          <a:custGeom>
            <a:avLst/>
            <a:gdLst>
              <a:gd name="connsiteX0" fmla="*/ 0 w 1965325"/>
              <a:gd name="connsiteY0" fmla="*/ 0 h 847725"/>
              <a:gd name="connsiteX1" fmla="*/ 1847850 w 1965325"/>
              <a:gd name="connsiteY1" fmla="*/ 342900 h 847725"/>
              <a:gd name="connsiteX2" fmla="*/ 704850 w 1965325"/>
              <a:gd name="connsiteY2" fmla="*/ 847725 h 847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5325" h="847725">
                <a:moveTo>
                  <a:pt x="0" y="0"/>
                </a:moveTo>
                <a:cubicBezTo>
                  <a:pt x="865187" y="100806"/>
                  <a:pt x="1730375" y="201613"/>
                  <a:pt x="1847850" y="342900"/>
                </a:cubicBezTo>
                <a:cubicBezTo>
                  <a:pt x="1965325" y="484187"/>
                  <a:pt x="1335087" y="665956"/>
                  <a:pt x="704850" y="847725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94523" y="3356992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003399"/>
                </a:solidFill>
                <a:latin typeface="+mn-lt"/>
              </a:rPr>
              <a:t>antidependence</a:t>
            </a:r>
            <a:endParaRPr lang="en-US" sz="2000" dirty="0">
              <a:solidFill>
                <a:srgbClr val="003399"/>
              </a:solidFill>
              <a:latin typeface="+mn-lt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 rot="5400000">
            <a:off x="7884124" y="944493"/>
            <a:ext cx="2287806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>
                <a:solidFill>
                  <a:srgbClr val="0066FF"/>
                </a:solidFill>
                <a:latin typeface="Arial" charset="0"/>
              </a:rPr>
              <a:t>Dynamic Scheduling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981"/>
    </mc:Choice>
    <mc:Fallback>
      <p:transition spd="slow" advTm="1709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968" x="1228725" y="2228850"/>
          <p14:tracePt t="7005" x="1228725" y="2222500"/>
          <p14:tracePt t="7012" x="1250950" y="2222500"/>
          <p14:tracePt t="7021" x="1257300" y="2222500"/>
          <p14:tracePt t="7029" x="1293813" y="2222500"/>
          <p14:tracePt t="7039" x="1308100" y="2222500"/>
          <p14:tracePt t="7061" x="1336675" y="2222500"/>
          <p14:tracePt t="7071" x="1393825" y="2222500"/>
          <p14:tracePt t="7105" x="1471613" y="2257425"/>
          <p14:tracePt t="7109" x="1557338" y="2279650"/>
          <p14:tracePt t="7122" x="1651000" y="2286000"/>
          <p14:tracePt t="7141" x="1657350" y="2293938"/>
          <p14:tracePt t="7157" x="1685925" y="2308225"/>
          <p14:tracePt t="7205" x="1700213" y="2314575"/>
          <p14:tracePt t="7245" x="1700213" y="2328863"/>
          <p14:tracePt t="7253" x="1700213" y="2336800"/>
          <p14:tracePt t="7254" x="1700213" y="2343150"/>
          <p14:tracePt t="7261" x="1700213" y="2371725"/>
          <p14:tracePt t="7271" x="1700213" y="2386013"/>
          <p14:tracePt t="7288" x="1685925" y="2408238"/>
          <p14:tracePt t="7304" x="1679575" y="2422525"/>
          <p14:tracePt t="7321" x="1643063" y="2451100"/>
          <p14:tracePt t="7339" x="1608138" y="2471738"/>
          <p14:tracePt t="7355" x="1593850" y="2479675"/>
          <p14:tracePt t="7372" x="1579563" y="2479675"/>
          <p14:tracePt t="7388" x="1565275" y="2479675"/>
          <p14:tracePt t="7429" x="1557338" y="2479675"/>
          <p14:tracePt t="7437" x="1536700" y="2479675"/>
          <p14:tracePt t="7439" x="1528763" y="2479675"/>
          <p14:tracePt t="7454" x="1522413" y="2479675"/>
          <p14:tracePt t="7508" x="1514475" y="2479675"/>
          <p14:tracePt t="7661" x="1514475" y="2465388"/>
          <p14:tracePt t="7677" x="1522413" y="2465388"/>
          <p14:tracePt t="7877" x="1514475" y="2457450"/>
          <p14:tracePt t="7893" x="1500188" y="2457450"/>
          <p14:tracePt t="7901" x="1493838" y="2451100"/>
          <p14:tracePt t="7917" x="1479550" y="2451100"/>
          <p14:tracePt t="7922" x="1457325" y="2443163"/>
          <p14:tracePt t="7965" x="1450975" y="2443163"/>
          <p14:tracePt t="8212" x="1479550" y="2428875"/>
          <p14:tracePt t="8218" x="1493838" y="2428875"/>
          <p14:tracePt t="8221" x="1514475" y="2428875"/>
          <p14:tracePt t="8237" x="1543050" y="2428875"/>
          <p14:tracePt t="8254" x="1557338" y="2428875"/>
          <p14:tracePt t="8271" x="1571625" y="2428875"/>
          <p14:tracePt t="8287" x="1579563" y="2428875"/>
          <p14:tracePt t="8304" x="1600200" y="2428875"/>
          <p14:tracePt t="8320" x="1608138" y="2428875"/>
          <p14:tracePt t="8337" x="1643063" y="2428875"/>
          <p14:tracePt t="8353" x="1671638" y="2428875"/>
          <p14:tracePt t="8370" x="1779588" y="2428875"/>
          <p14:tracePt t="8387" x="1843088" y="2428875"/>
          <p14:tracePt t="8403" x="1900238" y="2428875"/>
          <p14:tracePt t="8420" x="1965325" y="2428875"/>
          <p14:tracePt t="8437" x="2008188" y="2428875"/>
          <p14:tracePt t="8454" x="2057400" y="2428875"/>
          <p14:tracePt t="8470" x="2108200" y="2428875"/>
          <p14:tracePt t="8487" x="2165350" y="2436813"/>
          <p14:tracePt t="8503" x="2214563" y="2443163"/>
          <p14:tracePt t="8520" x="2265363" y="2443163"/>
          <p14:tracePt t="8536" x="2328863" y="2465388"/>
          <p14:tracePt t="8554" x="2386013" y="2465388"/>
          <p14:tracePt t="8570" x="2479675" y="2479675"/>
          <p14:tracePt t="8586" x="2543175" y="2479675"/>
          <p14:tracePt t="8603" x="2636838" y="2486025"/>
          <p14:tracePt t="8619" x="2757488" y="2486025"/>
          <p14:tracePt t="8619" x="2808288" y="2486025"/>
          <p14:tracePt t="8638" x="2900363" y="2486025"/>
          <p14:tracePt t="8653" x="2979738" y="2486025"/>
          <p14:tracePt t="8670" x="3043238" y="2486025"/>
          <p14:tracePt t="8686" x="3057525" y="2486025"/>
          <p14:tracePt t="8703" x="3071813" y="2486025"/>
          <p14:tracePt t="8741" x="3079750" y="2486025"/>
          <p14:tracePt t="8741" x="3100388" y="2493963"/>
          <p14:tracePt t="8780" x="3114675" y="2493963"/>
          <p14:tracePt t="8796" x="3122613" y="2493963"/>
          <p14:tracePt t="8813" x="3128963" y="2493963"/>
          <p14:tracePt t="8909" x="3122613" y="2493963"/>
          <p14:tracePt t="8916" x="3079750" y="2493963"/>
          <p14:tracePt t="8916" x="3065463" y="2493963"/>
          <p14:tracePt t="8925" x="3051175" y="2493963"/>
          <p14:tracePt t="8936" x="3028950" y="2493963"/>
          <p14:tracePt t="8952" x="2986088" y="2493963"/>
          <p14:tracePt t="8969" x="2943225" y="2514600"/>
          <p14:tracePt t="8986" x="2922588" y="2514600"/>
          <p14:tracePt t="9003" x="2879725" y="2522538"/>
          <p14:tracePt t="9019" x="2836863" y="2522538"/>
          <p14:tracePt t="9036" x="2808288" y="2543175"/>
          <p14:tracePt t="9052" x="2765425" y="2551113"/>
          <p14:tracePt t="9070" x="2757488" y="2557463"/>
          <p14:tracePt t="9117" x="2751138" y="2557463"/>
          <p14:tracePt t="9149" x="2736850" y="2557463"/>
          <p14:tracePt t="9157" x="2728913" y="2557463"/>
          <p14:tracePt t="9165" x="2714625" y="2557463"/>
          <p14:tracePt t="9173" x="2708275" y="2557463"/>
          <p14:tracePt t="9186" x="2693988" y="2557463"/>
          <p14:tracePt t="9202" x="2679700" y="2557463"/>
          <p14:tracePt t="9218" x="2665413" y="2557463"/>
          <p14:tracePt t="9235" x="2651125" y="2557463"/>
          <p14:tracePt t="9252" x="2628900" y="2557463"/>
          <p14:tracePt t="9269" x="2593975" y="2551113"/>
          <p14:tracePt t="9286" x="2565400" y="2536825"/>
          <p14:tracePt t="9303" x="2551113" y="2536825"/>
          <p14:tracePt t="9319" x="2536825" y="2528888"/>
          <p14:tracePt t="9336" x="2514600" y="2514600"/>
          <p14:tracePt t="9352" x="2508250" y="2514600"/>
          <p14:tracePt t="9388" x="2500313" y="2514600"/>
          <p14:tracePt t="9401" x="2486025" y="2514600"/>
          <p14:tracePt t="9661" x="2479675" y="2508250"/>
          <p14:tracePt t="10004" x="2479675" y="2493963"/>
          <p14:tracePt t="10012" x="2479675" y="2486025"/>
          <p14:tracePt t="10061" x="2479675" y="2479675"/>
          <p14:tracePt t="10461" x="2479675" y="2471738"/>
          <p14:tracePt t="10474" x="2479675" y="2457450"/>
          <p14:tracePt t="10756" x="2486025" y="2451100"/>
          <p14:tracePt t="10805" x="2493963" y="2443163"/>
          <p14:tracePt t="10917" x="2493963" y="2436813"/>
          <p14:tracePt t="10928" x="2508250" y="2414588"/>
          <p14:tracePt t="10965" x="2508250" y="2408238"/>
          <p14:tracePt t="11405" x="2508250" y="2400300"/>
          <p14:tracePt t="11421" x="2500313" y="2400300"/>
          <p14:tracePt t="11432" x="2486025" y="2400300"/>
          <p14:tracePt t="11433" x="2471738" y="2400300"/>
          <p14:tracePt t="11449" x="2465388" y="2400300"/>
          <p14:tracePt t="11465" x="2443163" y="2400300"/>
          <p14:tracePt t="11482" x="2436813" y="2400300"/>
          <p14:tracePt t="11499" x="2428875" y="2400300"/>
          <p14:tracePt t="11515" x="2393950" y="2400300"/>
          <p14:tracePt t="11573" x="2386013" y="2400300"/>
          <p14:tracePt t="11581" x="2371725" y="2400300"/>
          <p14:tracePt t="11598" x="2365375" y="2400300"/>
          <p14:tracePt t="11599" x="2351088" y="2400300"/>
          <p14:tracePt t="11616" x="2336800" y="2400300"/>
          <p14:tracePt t="11632" x="2308225" y="2400300"/>
          <p14:tracePt t="11648" x="2279650" y="2400300"/>
          <p14:tracePt t="11665" x="2257425" y="2400300"/>
          <p14:tracePt t="11683" x="2243138" y="2408238"/>
          <p14:tracePt t="11699" x="2236788" y="2408238"/>
          <p14:tracePt t="11715" x="2222500" y="2408238"/>
          <p14:tracePt t="11731" x="2193925" y="2414588"/>
          <p14:tracePt t="11749" x="2171700" y="2414588"/>
          <p14:tracePt t="11765" x="2157413" y="2414588"/>
          <p14:tracePt t="11782" x="2143125" y="2408238"/>
          <p14:tracePt t="11799" x="2128838" y="2408238"/>
          <p14:tracePt t="11815" x="2122488" y="2408238"/>
          <p14:tracePt t="11832" x="2108200" y="2408238"/>
          <p14:tracePt t="11869" x="2100263" y="2408238"/>
          <p14:tracePt t="11882" x="2079625" y="2408238"/>
          <p14:tracePt t="11925" x="2065338" y="2408238"/>
          <p14:tracePt t="11957" x="2057400" y="2408238"/>
          <p14:tracePt t="11965" x="2051050" y="2408238"/>
          <p14:tracePt t="11970" x="2043113" y="2408238"/>
          <p14:tracePt t="11981" x="2028825" y="2408238"/>
          <p14:tracePt t="11998" x="2022475" y="2400300"/>
          <p14:tracePt t="12037" x="2014538" y="2400300"/>
          <p14:tracePt t="12093" x="2008188" y="2400300"/>
          <p14:tracePt t="12493" x="1993900" y="2393950"/>
          <p14:tracePt t="12500" x="1985963" y="2386013"/>
          <p14:tracePt t="12508" x="1965325" y="2379663"/>
          <p14:tracePt t="12517" x="1957388" y="2357438"/>
          <p14:tracePt t="12531" x="1943100" y="2343150"/>
          <p14:tracePt t="12547" x="1943100" y="2336800"/>
          <p14:tracePt t="12564" x="1943100" y="2322513"/>
          <p14:tracePt t="12581" x="1943100" y="2293938"/>
          <p14:tracePt t="12597" x="1943100" y="2257425"/>
          <p14:tracePt t="12614" x="1943100" y="2236788"/>
          <p14:tracePt t="12630" x="1943100" y="2222500"/>
          <p14:tracePt t="12648" x="1943100" y="2208213"/>
          <p14:tracePt t="12664" x="1951038" y="2171700"/>
          <p14:tracePt t="12681" x="1965325" y="2157413"/>
          <p14:tracePt t="12697" x="1971675" y="2151063"/>
          <p14:tracePt t="12713" x="1993900" y="2122488"/>
          <p14:tracePt t="12757" x="2000250" y="2114550"/>
          <p14:tracePt t="12773" x="2014538" y="2100263"/>
          <p14:tracePt t="12781" x="2022475" y="2093913"/>
          <p14:tracePt t="12820" x="2028825" y="2093913"/>
          <p14:tracePt t="12828" x="2057400" y="2093913"/>
          <p14:tracePt t="12836" x="2065338" y="2093913"/>
          <p14:tracePt t="12852" x="2071688" y="2093913"/>
          <p14:tracePt t="12868" x="2085975" y="2093913"/>
          <p14:tracePt t="12880" x="2093913" y="2093913"/>
          <p14:tracePt t="12884" x="2100263" y="2093913"/>
          <p14:tracePt t="12925" x="2108200" y="2093913"/>
          <p14:tracePt t="12980" x="2136775" y="2100263"/>
          <p14:tracePt t="12997" x="2143125" y="2128838"/>
          <p14:tracePt t="13005" x="2143125" y="2136775"/>
          <p14:tracePt t="13009" x="2143125" y="2143125"/>
          <p14:tracePt t="13014" x="2151063" y="2171700"/>
          <p14:tracePt t="13030" x="2151063" y="2179638"/>
          <p14:tracePt t="13047" x="2151063" y="2185988"/>
          <p14:tracePt t="13063" x="2157413" y="2208213"/>
          <p14:tracePt t="13080" x="2179638" y="2228850"/>
          <p14:tracePt t="13096" x="2185988" y="2243138"/>
          <p14:tracePt t="13113" x="2193925" y="2251075"/>
          <p14:tracePt t="13129" x="2193925" y="2257425"/>
          <p14:tracePt t="13146" x="2200275" y="2286000"/>
          <p14:tracePt t="13189" x="2200275" y="2293938"/>
          <p14:tracePt t="13197" x="2200275" y="2300288"/>
          <p14:tracePt t="13212" x="2200275" y="2308225"/>
          <p14:tracePt t="13213" x="2208213" y="2336800"/>
          <p14:tracePt t="13229" x="2214563" y="2343150"/>
          <p14:tracePt t="13285" x="2214563" y="2357438"/>
          <p14:tracePt t="13316" x="2214563" y="2365375"/>
          <p14:tracePt t="13325" x="2214563" y="2371725"/>
          <p14:tracePt t="13341" x="2214563" y="2379663"/>
          <p14:tracePt t="13349" x="2214563" y="2393950"/>
          <p14:tracePt t="13366" x="2214563" y="2400300"/>
          <p14:tracePt t="13373" x="2214563" y="2408238"/>
          <p14:tracePt t="13380" x="2214563" y="2414588"/>
          <p14:tracePt t="13395" x="2214563" y="2428875"/>
          <p14:tracePt t="13413" x="2214563" y="2451100"/>
          <p14:tracePt t="13429" x="2214563" y="2479675"/>
          <p14:tracePt t="13446" x="2214563" y="2514600"/>
          <p14:tracePt t="13463" x="2236788" y="2551113"/>
          <p14:tracePt t="13479" x="2243138" y="2586038"/>
          <p14:tracePt t="13497" x="2271713" y="2628900"/>
          <p14:tracePt t="13512" x="2271713" y="2643188"/>
          <p14:tracePt t="13556" x="2271713" y="2651125"/>
          <p14:tracePt t="13566" x="2279650" y="2657475"/>
          <p14:tracePt t="13605" x="2279650" y="2665413"/>
          <p14:tracePt t="13637" x="2286000" y="2686050"/>
          <p14:tracePt t="13669" x="2286000" y="2693988"/>
          <p14:tracePt t="13733" x="2286000" y="2700338"/>
          <p14:tracePt t="13741" x="2286000" y="2722563"/>
          <p14:tracePt t="13749" x="2286000" y="2728913"/>
          <p14:tracePt t="13753" x="2286000" y="2736850"/>
          <p14:tracePt t="13762" x="2286000" y="2757488"/>
          <p14:tracePt t="13779" x="2286000" y="2779713"/>
          <p14:tracePt t="13796" x="2286000" y="2800350"/>
          <p14:tracePt t="13812" x="2286000" y="2836863"/>
          <p14:tracePt t="14029" x="2293938" y="2843213"/>
          <p14:tracePt t="14037" x="2300288" y="2843213"/>
          <p14:tracePt t="14045" x="2314575" y="2851150"/>
          <p14:tracePt t="14048" x="2328863" y="2851150"/>
          <p14:tracePt t="14061" x="2336800" y="2851150"/>
          <p14:tracePt t="14078" x="2351088" y="2851150"/>
          <p14:tracePt t="14095" x="2379663" y="2851150"/>
          <p14:tracePt t="14113" x="2386013" y="2857500"/>
          <p14:tracePt t="14129" x="2393950" y="2857500"/>
          <p14:tracePt t="14145" x="2408238" y="2857500"/>
          <p14:tracePt t="14181" x="2414588" y="2857500"/>
          <p14:tracePt t="14195" x="2422525" y="2857500"/>
          <p14:tracePt t="14197" x="2428875" y="2857500"/>
          <p14:tracePt t="14211" x="2443163" y="2865438"/>
          <p14:tracePt t="14227" x="2465388" y="2865438"/>
          <p14:tracePt t="14246" x="2486025" y="2865438"/>
          <p14:tracePt t="14261" x="2500313" y="2865438"/>
          <p14:tracePt t="14278" x="2522538" y="2865438"/>
          <p14:tracePt t="14294" x="2543175" y="2865438"/>
          <p14:tracePt t="14312" x="2565400" y="2865438"/>
          <p14:tracePt t="14328" x="2571750" y="2865438"/>
          <p14:tracePt t="14345" x="2593975" y="2865438"/>
          <p14:tracePt t="14362" x="2600325" y="2865438"/>
          <p14:tracePt t="14378" x="2608263" y="2865438"/>
          <p14:tracePt t="14395" x="2614613" y="2865438"/>
          <p14:tracePt t="14411" x="2628900" y="2865438"/>
          <p14:tracePt t="14428" x="2636838" y="2865438"/>
          <p14:tracePt t="14444" x="2679700" y="2857500"/>
          <p14:tracePt t="14461" x="2686050" y="2857500"/>
          <p14:tracePt t="14477" x="2693988" y="2857500"/>
          <p14:tracePt t="14516" x="2722563" y="2851150"/>
          <p14:tracePt t="14637" x="2722563" y="2843213"/>
          <p14:tracePt t="14669" x="2714625" y="2843213"/>
          <p14:tracePt t="14677" x="2686050" y="2843213"/>
          <p14:tracePt t="14679" x="2679700" y="2843213"/>
          <p14:tracePt t="14694" x="2671763" y="2843213"/>
          <p14:tracePt t="14694" x="2636838" y="2843213"/>
          <p14:tracePt t="14711" x="2608263" y="2843213"/>
          <p14:tracePt t="14728" x="2593975" y="2843213"/>
          <p14:tracePt t="14744" x="2565400" y="2843213"/>
          <p14:tracePt t="14762" x="2543175" y="2843213"/>
          <p14:tracePt t="14777" x="2528888" y="2843213"/>
          <p14:tracePt t="14794" x="2522538" y="2843213"/>
          <p14:tracePt t="14811" x="2500313" y="2843213"/>
          <p14:tracePt t="14827" x="2493963" y="2836863"/>
          <p14:tracePt t="14843" x="2479675" y="2822575"/>
          <p14:tracePt t="14861" x="2471738" y="2808288"/>
          <p14:tracePt t="14877" x="2457450" y="2794000"/>
          <p14:tracePt t="14894" x="2451100" y="2779713"/>
          <p14:tracePt t="14910" x="2451100" y="2771775"/>
          <p14:tracePt t="14927" x="2451100" y="2757488"/>
          <p14:tracePt t="14945" x="2451100" y="2722563"/>
          <p14:tracePt t="14960" x="2451100" y="2693988"/>
          <p14:tracePt t="14978" x="2451100" y="2679700"/>
          <p14:tracePt t="14993" x="2451100" y="2651125"/>
          <p14:tracePt t="15010" x="2457450" y="2628900"/>
          <p14:tracePt t="15027" x="2471738" y="2600325"/>
          <p14:tracePt t="15109" x="2479675" y="2593975"/>
          <p14:tracePt t="15123" x="2493963" y="2586038"/>
          <p14:tracePt t="15141" x="2500313" y="2586038"/>
          <p14:tracePt t="15149" x="2508250" y="2586038"/>
          <p14:tracePt t="15157" x="2528888" y="2579688"/>
          <p14:tracePt t="15162" x="2536825" y="2579688"/>
          <p14:tracePt t="15197" x="2551113" y="2571750"/>
          <p14:tracePt t="15200" x="2557463" y="2565400"/>
          <p14:tracePt t="15228" x="2565400" y="2565400"/>
          <p14:tracePt t="15246" x="2571750" y="2565400"/>
          <p14:tracePt t="15293" x="2579688" y="2571750"/>
          <p14:tracePt t="15325" x="2586038" y="2579688"/>
          <p14:tracePt t="15340" x="2593975" y="2593975"/>
          <p14:tracePt t="15349" x="2593975" y="2600325"/>
          <p14:tracePt t="15349" x="2593975" y="2608263"/>
          <p14:tracePt t="15360" x="2593975" y="2636838"/>
          <p14:tracePt t="15377" x="2593975" y="2643188"/>
          <p14:tracePt t="15421" x="2600325" y="2651125"/>
          <p14:tracePt t="15429" x="2608263" y="2657475"/>
          <p14:tracePt t="15437" x="2608263" y="2665413"/>
          <p14:tracePt t="15453" x="2608263" y="2671763"/>
          <p14:tracePt t="15460" x="2608263" y="2679700"/>
          <p14:tracePt t="15493" x="2608263" y="2686050"/>
          <p14:tracePt t="15493" x="2608263" y="2700338"/>
          <p14:tracePt t="15549" x="2600325" y="2708275"/>
          <p14:tracePt t="15605" x="2593975" y="2714625"/>
          <p14:tracePt t="15643" x="2586038" y="2722563"/>
          <p14:tracePt t="15653" x="2579688" y="2728913"/>
          <p14:tracePt t="15693" x="2571750" y="2736850"/>
          <p14:tracePt t="15725" x="2565400" y="2743200"/>
          <p14:tracePt t="15989" x="2579688" y="2743200"/>
          <p14:tracePt t="15997" x="2586038" y="2743200"/>
          <p14:tracePt t="16013" x="2608263" y="2736850"/>
          <p14:tracePt t="16069" x="2614613" y="2736850"/>
          <p14:tracePt t="16085" x="2628900" y="2736850"/>
          <p14:tracePt t="16101" x="2643188" y="2736850"/>
          <p14:tracePt t="16117" x="2651125" y="2736850"/>
          <p14:tracePt t="16133" x="2657475" y="2736850"/>
          <p14:tracePt t="16152" x="2665413" y="2736850"/>
          <p14:tracePt t="16157" x="2679700" y="2736850"/>
          <p14:tracePt t="16165" x="2686050" y="2736850"/>
          <p14:tracePt t="16175" x="2693988" y="2736850"/>
          <p14:tracePt t="16212" x="2700338" y="2736850"/>
          <p14:tracePt t="16226" x="2714625" y="2736850"/>
          <p14:tracePt t="16229" x="2722563" y="2736850"/>
          <p14:tracePt t="16242" x="2757488" y="2736850"/>
          <p14:tracePt t="16258" x="2779713" y="2736850"/>
          <p14:tracePt t="16275" x="2800350" y="2736850"/>
          <p14:tracePt t="16292" x="2828925" y="2736850"/>
          <p14:tracePt t="16309" x="2836863" y="2736850"/>
          <p14:tracePt t="16325" x="2857500" y="2736850"/>
          <p14:tracePt t="16342" x="2865438" y="2736850"/>
          <p14:tracePt t="16359" x="2871788" y="2743200"/>
          <p14:tracePt t="16397" x="2879725" y="2743200"/>
          <p14:tracePt t="16404" x="2886075" y="2743200"/>
          <p14:tracePt t="16412" x="2894013" y="2743200"/>
          <p14:tracePt t="16425" x="2908300" y="2743200"/>
          <p14:tracePt t="16477" x="2914650" y="2743200"/>
          <p14:tracePt t="16509" x="2922588" y="2751138"/>
          <p14:tracePt t="16516" x="2928938" y="2751138"/>
          <p14:tracePt t="16532" x="2943225" y="2751138"/>
          <p14:tracePt t="17541" x="2943225" y="2757488"/>
          <p14:tracePt t="17549" x="2908300" y="2765425"/>
          <p14:tracePt t="17565" x="2900363" y="2765425"/>
          <p14:tracePt t="17572" x="2879725" y="2779713"/>
          <p14:tracePt t="17577" x="2843213" y="2786063"/>
          <p14:tracePt t="17589" x="2800350" y="2800350"/>
          <p14:tracePt t="17607" x="2771775" y="2808288"/>
          <p14:tracePt t="17624" x="2728913" y="2814638"/>
          <p14:tracePt t="17640" x="2708275" y="2822575"/>
          <p14:tracePt t="17657" x="2665413" y="2843213"/>
          <p14:tracePt t="17673" x="2628900" y="2843213"/>
          <p14:tracePt t="17690" x="2593975" y="2851150"/>
          <p14:tracePt t="17706" x="2565400" y="2871788"/>
          <p14:tracePt t="17723" x="2528888" y="2879725"/>
          <p14:tracePt t="17739" x="2500313" y="2886075"/>
          <p14:tracePt t="17756" x="2486025" y="2886075"/>
          <p14:tracePt t="17773" x="2451100" y="2894013"/>
          <p14:tracePt t="17790" x="2408238" y="2914650"/>
          <p14:tracePt t="17807" x="2365375" y="2914650"/>
          <p14:tracePt t="17823" x="2308225" y="2914650"/>
          <p14:tracePt t="17840" x="2228850" y="2914650"/>
          <p14:tracePt t="17856" x="2179638" y="2914650"/>
          <p14:tracePt t="17873" x="2136775" y="2914650"/>
          <p14:tracePt t="17889" x="2128838" y="2914650"/>
          <p14:tracePt t="17906" x="2093913" y="2914650"/>
          <p14:tracePt t="17924" x="2051050" y="2914650"/>
          <p14:tracePt t="17940" x="2008188" y="2914650"/>
          <p14:tracePt t="17940" x="2000250" y="2914650"/>
          <p14:tracePt t="17957" x="1971675" y="2914650"/>
          <p14:tracePt t="17973" x="1957388" y="2914650"/>
          <p14:tracePt t="17989" x="1951038" y="2908300"/>
          <p14:tracePt t="18006" x="1936750" y="2865438"/>
          <p14:tracePt t="18023" x="1928813" y="2836863"/>
          <p14:tracePt t="18039" x="1928813" y="2808288"/>
          <p14:tracePt t="18055" x="1928813" y="2794000"/>
          <p14:tracePt t="18072" x="1951038" y="2751138"/>
          <p14:tracePt t="18089" x="1979613" y="2714625"/>
          <p14:tracePt t="18106" x="1993900" y="2700338"/>
          <p14:tracePt t="18123" x="2000250" y="2671763"/>
          <p14:tracePt t="18139" x="2008188" y="2665413"/>
          <p14:tracePt t="18156" x="2014538" y="2665413"/>
          <p14:tracePt t="18173" x="2028825" y="2657475"/>
          <p14:tracePt t="18189" x="2065338" y="2651125"/>
          <p14:tracePt t="18206" x="2071688" y="2628900"/>
          <p14:tracePt t="18222" x="2093913" y="2622550"/>
          <p14:tracePt t="18239" x="2100263" y="2622550"/>
          <p14:tracePt t="18256" x="2108200" y="2614613"/>
          <p14:tracePt t="18272" x="2128838" y="2608263"/>
          <p14:tracePt t="18290" x="2143125" y="2608263"/>
          <p14:tracePt t="18306" x="2165350" y="2608263"/>
          <p14:tracePt t="18349" x="2171700" y="2608263"/>
          <p14:tracePt t="18356" x="2185988" y="2608263"/>
          <p14:tracePt t="18373" x="2200275" y="2608263"/>
          <p14:tracePt t="18389" x="2208213" y="2608263"/>
          <p14:tracePt t="18412" x="2214563" y="2608263"/>
          <p14:tracePt t="18431" x="2222500" y="2608263"/>
          <p14:tracePt t="18432" x="2236788" y="2608263"/>
          <p14:tracePt t="18438" x="2257425" y="2628900"/>
          <p14:tracePt t="18493" x="2265363" y="2636838"/>
          <p14:tracePt t="18525" x="2271713" y="2643188"/>
          <p14:tracePt t="18725" x="2271713" y="2657475"/>
          <p14:tracePt t="18733" x="2300288" y="2679700"/>
          <p14:tracePt t="18741" x="2308225" y="2708275"/>
          <p14:tracePt t="18755" x="2308225" y="2722563"/>
          <p14:tracePt t="18757" x="2322513" y="2765425"/>
          <p14:tracePt t="18772" x="2322513" y="2808288"/>
          <p14:tracePt t="18788" x="2322513" y="2857500"/>
          <p14:tracePt t="18806" x="2322513" y="2886075"/>
          <p14:tracePt t="18822" x="2322513" y="2894013"/>
          <p14:tracePt t="18839" x="2322513" y="2900363"/>
          <p14:tracePt t="18855" x="2322513" y="2922588"/>
          <p14:tracePt t="18900" x="2322513" y="2928938"/>
          <p14:tracePt t="18911" x="2343150" y="2943225"/>
          <p14:tracePt t="18913" x="2386013" y="2965450"/>
          <p14:tracePt t="18922" x="2400300" y="2965450"/>
          <p14:tracePt t="18938" x="2436813" y="2971800"/>
          <p14:tracePt t="18955" x="2500313" y="3014663"/>
          <p14:tracePt t="18971" x="2536825" y="3028950"/>
          <p14:tracePt t="18971" x="2579688" y="3036888"/>
          <p14:tracePt t="18989" x="2614613" y="3065463"/>
          <p14:tracePt t="19005" x="2643188" y="3071813"/>
          <p14:tracePt t="19021" x="2657475" y="3086100"/>
          <p14:tracePt t="19038" x="2665413" y="3094038"/>
          <p14:tracePt t="19054" x="2679700" y="3108325"/>
          <p14:tracePt t="19072" x="2686050" y="3122613"/>
          <p14:tracePt t="19088" x="2686050" y="3151188"/>
          <p14:tracePt t="19105" x="2686050" y="3179763"/>
          <p14:tracePt t="19121" x="2671763" y="3214688"/>
          <p14:tracePt t="19138" x="2643188" y="3228975"/>
          <p14:tracePt t="19155" x="2593975" y="3236913"/>
          <p14:tracePt t="19171" x="2543175" y="3257550"/>
          <p14:tracePt t="19188" x="2514600" y="3265488"/>
          <p14:tracePt t="19204" x="2443163" y="3279775"/>
          <p14:tracePt t="19222" x="2379663" y="3286125"/>
          <p14:tracePt t="19238" x="2300288" y="3286125"/>
          <p14:tracePt t="19254" x="2228850" y="3286125"/>
          <p14:tracePt t="19271" x="2179638" y="3286125"/>
          <p14:tracePt t="19289" x="2114550" y="3286125"/>
          <p14:tracePt t="19304" x="2057400" y="3286125"/>
          <p14:tracePt t="19322" x="2008188" y="3286125"/>
          <p14:tracePt t="19337" x="1965325" y="3286125"/>
          <p14:tracePt t="19354" x="1914525" y="3286125"/>
          <p14:tracePt t="19371" x="1885950" y="3286125"/>
          <p14:tracePt t="19388" x="1851025" y="3286125"/>
          <p14:tracePt t="19388" x="1843088" y="3286125"/>
          <p14:tracePt t="19406" x="1828800" y="3286125"/>
          <p14:tracePt t="19421" x="1808163" y="3286125"/>
          <p14:tracePt t="19438" x="1793875" y="3286125"/>
          <p14:tracePt t="19454" x="1765300" y="3286125"/>
          <p14:tracePt t="19471" x="1736725" y="3271838"/>
          <p14:tracePt t="19487" x="1714500" y="3257550"/>
          <p14:tracePt t="19504" x="1685925" y="3243263"/>
          <p14:tracePt t="19520" x="1671638" y="3228975"/>
          <p14:tracePt t="19537" x="1665288" y="3222625"/>
          <p14:tracePt t="19554" x="1665288" y="3200400"/>
          <p14:tracePt t="19570" x="1665288" y="3186113"/>
          <p14:tracePt t="19587" x="1665288" y="3151188"/>
          <p14:tracePt t="19603" x="1714500" y="3108325"/>
          <p14:tracePt t="19621" x="1736725" y="3094038"/>
          <p14:tracePt t="19637" x="1751013" y="3079750"/>
          <p14:tracePt t="19654" x="1765300" y="3065463"/>
          <p14:tracePt t="19670" x="1800225" y="3065463"/>
          <p14:tracePt t="19687" x="1843088" y="3051175"/>
          <p14:tracePt t="19704" x="1908175" y="3051175"/>
          <p14:tracePt t="19720" x="1957388" y="3043238"/>
          <p14:tracePt t="19738" x="2000250" y="3043238"/>
          <p14:tracePt t="19753" x="2022475" y="3043238"/>
          <p14:tracePt t="19770" x="2036763" y="3043238"/>
          <p14:tracePt t="19786" x="2071688" y="3043238"/>
          <p14:tracePt t="19804" x="2085975" y="3043238"/>
          <p14:tracePt t="19845" x="2100263" y="3043238"/>
          <p14:tracePt t="19876" x="2114550" y="3043238"/>
          <p14:tracePt t="19877" x="2122488" y="3043238"/>
          <p14:tracePt t="19886" x="2157413" y="3043238"/>
          <p14:tracePt t="19903" x="2171700" y="3051175"/>
          <p14:tracePt t="19921" x="2185988" y="3057525"/>
          <p14:tracePt t="19937" x="2214563" y="3057525"/>
          <p14:tracePt t="19954" x="2265363" y="3079750"/>
          <p14:tracePt t="19970" x="2328863" y="3086100"/>
          <p14:tracePt t="19987" x="2386013" y="3086100"/>
          <p14:tracePt t="20003" x="2451100" y="3108325"/>
          <p14:tracePt t="20019" x="2493963" y="3114675"/>
          <p14:tracePt t="20037" x="2514600" y="3122613"/>
          <p14:tracePt t="20093" x="2522538" y="3128963"/>
          <p14:tracePt t="20093" x="2522538" y="3143250"/>
          <p14:tracePt t="20109" x="2522538" y="3186113"/>
          <p14:tracePt t="20120" x="2522538" y="3200400"/>
          <p14:tracePt t="20136" x="2408238" y="3308350"/>
          <p14:tracePt t="20137" x="2236788" y="3400425"/>
          <p14:tracePt t="20153" x="2165350" y="3429000"/>
          <p14:tracePt t="20169" x="2128838" y="3436938"/>
          <p14:tracePt t="20187" x="2100263" y="3451225"/>
          <p14:tracePt t="20202" x="2065338" y="3457575"/>
          <p14:tracePt t="20221" x="2043113" y="3457575"/>
          <p14:tracePt t="20236" x="1971675" y="3471863"/>
          <p14:tracePt t="20253" x="1928813" y="3471863"/>
          <p14:tracePt t="20269" x="1885950" y="3471863"/>
          <p14:tracePt t="20287" x="1828800" y="3471863"/>
          <p14:tracePt t="20303" x="1751013" y="3471863"/>
          <p14:tracePt t="20320" x="1708150" y="3471863"/>
          <p14:tracePt t="20336" x="1643063" y="3465513"/>
          <p14:tracePt t="20353" x="1593850" y="3465513"/>
          <p14:tracePt t="20370" x="1557338" y="3451225"/>
          <p14:tracePt t="20386" x="1500188" y="3451225"/>
          <p14:tracePt t="20402" x="1457325" y="3436938"/>
          <p14:tracePt t="20420" x="1408113" y="3422650"/>
          <p14:tracePt t="20436" x="1336675" y="3414713"/>
          <p14:tracePt t="20453" x="1300163" y="3414713"/>
          <p14:tracePt t="20470" x="1243013" y="3408363"/>
          <p14:tracePt t="20486" x="1157288" y="3379788"/>
          <p14:tracePt t="20502" x="1114425" y="3365500"/>
          <p14:tracePt t="20519" x="1100138" y="3357563"/>
          <p14:tracePt t="20535" x="1079500" y="3343275"/>
          <p14:tracePt t="20552" x="1065213" y="3322638"/>
          <p14:tracePt t="20568" x="1057275" y="3314700"/>
          <p14:tracePt t="20585" x="1057275" y="3300413"/>
          <p14:tracePt t="20602" x="1057275" y="3271838"/>
          <p14:tracePt t="20619" x="1050925" y="3257550"/>
          <p14:tracePt t="20636" x="1050925" y="3222625"/>
          <p14:tracePt t="20652" x="1050925" y="3171825"/>
          <p14:tracePt t="20670" x="1050925" y="3151188"/>
          <p14:tracePt t="20685" x="1057275" y="3128963"/>
          <p14:tracePt t="20703" x="1071563" y="3122613"/>
          <p14:tracePt t="20718" x="1114425" y="3094038"/>
          <p14:tracePt t="20736" x="1171575" y="3086100"/>
          <p14:tracePt t="20752" x="1200150" y="3086100"/>
          <p14:tracePt t="20770" x="1236663" y="3071813"/>
          <p14:tracePt t="20786" x="1285875" y="3051175"/>
          <p14:tracePt t="20803" x="1343025" y="3051175"/>
          <p14:tracePt t="20819" x="1408113" y="3043238"/>
          <p14:tracePt t="20835" x="1465263" y="3043238"/>
          <p14:tracePt t="20835" x="1479550" y="3036888"/>
          <p14:tracePt t="20853" x="1543050" y="3036888"/>
          <p14:tracePt t="20869" x="1665288" y="3036888"/>
          <p14:tracePt t="20886" x="1836738" y="3036888"/>
          <p14:tracePt t="20901" x="1979613" y="3036888"/>
          <p14:tracePt t="20919" x="2071688" y="3036888"/>
          <p14:tracePt t="20935" x="2114550" y="3008313"/>
          <p14:tracePt t="20952" x="2157413" y="3008313"/>
          <p14:tracePt t="20969" x="2208213" y="2994025"/>
          <p14:tracePt t="20985" x="2251075" y="2986088"/>
          <p14:tracePt t="21002" x="2293938" y="2986088"/>
          <p14:tracePt t="21018" x="2351088" y="2965450"/>
          <p14:tracePt t="21036" x="2393950" y="2965450"/>
          <p14:tracePt t="21051" x="2428875" y="2965450"/>
          <p14:tracePt t="21051" x="2443163" y="2965450"/>
          <p14:tracePt t="21069" x="2486025" y="2965450"/>
          <p14:tracePt t="21085" x="2522538" y="2965450"/>
          <p14:tracePt t="21101" x="2543175" y="2965450"/>
          <p14:tracePt t="21119" x="2557463" y="2965450"/>
          <p14:tracePt t="21165" x="2565400" y="2965450"/>
          <p14:tracePt t="21173" x="2600325" y="2971800"/>
          <p14:tracePt t="21178" x="2608263" y="2971800"/>
          <p14:tracePt t="21185" x="2628900" y="2986088"/>
          <p14:tracePt t="21201" x="2636838" y="2986088"/>
          <p14:tracePt t="21218" x="2657475" y="3000375"/>
          <p14:tracePt t="21234" x="2671763" y="3000375"/>
          <p14:tracePt t="21251" x="2679700" y="3008313"/>
          <p14:tracePt t="21293" x="2700338" y="3014663"/>
          <p14:tracePt t="21309" x="2708275" y="3014663"/>
          <p14:tracePt t="21341" x="2714625" y="3014663"/>
          <p14:tracePt t="21348" x="2722563" y="3022600"/>
          <p14:tracePt t="21357" x="2736850" y="3043238"/>
          <p14:tracePt t="21368" x="2743200" y="3051175"/>
          <p14:tracePt t="21385" x="2751138" y="3057525"/>
          <p14:tracePt t="21402" x="2751138" y="3071813"/>
          <p14:tracePt t="21418" x="2751138" y="3108325"/>
          <p14:tracePt t="21434" x="2751138" y="3128963"/>
          <p14:tracePt t="21451" x="2743200" y="3165475"/>
          <p14:tracePt t="21467" x="2708275" y="3179763"/>
          <p14:tracePt t="21484" x="2693988" y="3179763"/>
          <p14:tracePt t="21501" x="2665413" y="3200400"/>
          <p14:tracePt t="21519" x="2628900" y="3208338"/>
          <p14:tracePt t="21534" x="2593975" y="3214688"/>
          <p14:tracePt t="21552" x="2579688" y="3214688"/>
          <p14:tracePt t="21567" x="2536825" y="3222625"/>
          <p14:tracePt t="21584" x="2493963" y="3243263"/>
          <p14:tracePt t="21601" x="2436813" y="3243263"/>
          <p14:tracePt t="21617" x="2357438" y="3243263"/>
          <p14:tracePt t="21634" x="2300288" y="3251200"/>
          <p14:tracePt t="21651" x="2271713" y="3257550"/>
          <p14:tracePt t="21668" x="2228850" y="3257550"/>
          <p14:tracePt t="21684" x="2165350" y="3257550"/>
          <p14:tracePt t="21701" x="2122488" y="3257550"/>
          <p14:tracePt t="21717" x="2057400" y="3271838"/>
          <p14:tracePt t="21734" x="1985963" y="3286125"/>
          <p14:tracePt t="21750" x="1928813" y="3300413"/>
          <p14:tracePt t="21767" x="1865313" y="3300413"/>
          <p14:tracePt t="21784" x="1822450" y="3308350"/>
          <p14:tracePt t="21800" x="1793875" y="3314700"/>
          <p14:tracePt t="21817" x="1728788" y="3314700"/>
          <p14:tracePt t="21833" x="1708150" y="3314700"/>
          <p14:tracePt t="21851" x="1693863" y="3314700"/>
          <p14:tracePt t="21867" x="1671638" y="3314700"/>
          <p14:tracePt t="21884" x="1643063" y="3314700"/>
          <p14:tracePt t="21900" x="1585913" y="3314700"/>
          <p14:tracePt t="21918" x="1522413" y="3314700"/>
          <p14:tracePt t="21934" x="1465263" y="3314700"/>
          <p14:tracePt t="21950" x="1414463" y="3314700"/>
          <p14:tracePt t="21967" x="1365250" y="3314700"/>
          <p14:tracePt t="21984" x="1300163" y="3294063"/>
          <p14:tracePt t="22001" x="1265238" y="3286125"/>
          <p14:tracePt t="22017" x="1222375" y="3265488"/>
          <p14:tracePt t="22034" x="1165225" y="3251200"/>
          <p14:tracePt t="22050" x="1143000" y="3236913"/>
          <p14:tracePt t="22066" x="1128713" y="3228975"/>
          <p14:tracePt t="22109" x="1114425" y="3228975"/>
          <p14:tracePt t="22117" x="1108075" y="3222625"/>
          <p14:tracePt t="22389" x="1100138" y="3222625"/>
          <p14:tracePt t="22397" x="1108075" y="3251200"/>
          <p14:tracePt t="22405" x="1122363" y="3286125"/>
          <p14:tracePt t="22416" x="1128713" y="3308350"/>
          <p14:tracePt t="22416" x="1157288" y="3379788"/>
          <p14:tracePt t="22433" x="1171575" y="3429000"/>
          <p14:tracePt t="22450" x="1171575" y="3486150"/>
          <p14:tracePt t="22466" x="1171575" y="3529013"/>
          <p14:tracePt t="22483" x="1171575" y="3536950"/>
          <p14:tracePt t="22516" x="1171575" y="3551238"/>
          <p14:tracePt t="22588" x="1179513" y="3557588"/>
          <p14:tracePt t="22597" x="1185863" y="3557588"/>
          <p14:tracePt t="22613" x="1193800" y="3557588"/>
          <p14:tracePt t="22617" x="1222375" y="3571875"/>
          <p14:tracePt t="22633" x="1257300" y="3579813"/>
          <p14:tracePt t="22649" x="1293813" y="3586163"/>
          <p14:tracePt t="22666" x="1314450" y="3586163"/>
          <p14:tracePt t="22683" x="1328738" y="3600450"/>
          <p14:tracePt t="22716" x="1357313" y="3614738"/>
          <p14:tracePt t="22717" x="1371600" y="3614738"/>
          <p14:tracePt t="22733" x="1400175" y="3622675"/>
          <p14:tracePt t="22749" x="1428750" y="3629025"/>
          <p14:tracePt t="22765" x="1450975" y="3629025"/>
          <p14:tracePt t="22783" x="1479550" y="3643313"/>
          <p14:tracePt t="22799" x="1493838" y="3643313"/>
          <p14:tracePt t="22817" x="1514475" y="3651250"/>
          <p14:tracePt t="22833" x="1528763" y="3657600"/>
          <p14:tracePt t="22850" x="1550988" y="3657600"/>
          <p14:tracePt t="22865" x="1565275" y="3657600"/>
          <p14:tracePt t="22882" x="1579563" y="3657600"/>
          <p14:tracePt t="22899" x="1585913" y="3657600"/>
          <p14:tracePt t="22916" x="1600200" y="3657600"/>
          <p14:tracePt t="23021" x="1608138" y="3665538"/>
          <p14:tracePt t="23028" x="1608138" y="3671888"/>
          <p14:tracePt t="23036" x="1608138" y="3679825"/>
          <p14:tracePt t="23037" x="1608138" y="3686175"/>
          <p14:tracePt t="23060" x="1600200" y="3708400"/>
          <p14:tracePt t="23068" x="1579563" y="3722688"/>
          <p14:tracePt t="23082" x="1565275" y="3722688"/>
          <p14:tracePt t="23099" x="1550988" y="3722688"/>
          <p14:tracePt t="23165" x="1543050" y="3722688"/>
          <p14:tracePt t="23244" x="1565275" y="3722688"/>
          <p14:tracePt t="23256" x="1608138" y="3722688"/>
          <p14:tracePt t="23257" x="1643063" y="3722688"/>
          <p14:tracePt t="23265" x="1708150" y="3722688"/>
          <p14:tracePt t="23281" x="1800225" y="3722688"/>
          <p14:tracePt t="23299" x="1885950" y="3722688"/>
          <p14:tracePt t="23315" x="1993900" y="3722688"/>
          <p14:tracePt t="23315" x="2079625" y="3722688"/>
          <p14:tracePt t="23333" x="2251075" y="3722688"/>
          <p14:tracePt t="23349" x="2357438" y="3722688"/>
          <p14:tracePt t="23365" x="2436813" y="3722688"/>
          <p14:tracePt t="23381" x="2479675" y="3722688"/>
          <p14:tracePt t="23398" x="2522538" y="3722688"/>
          <p14:tracePt t="23414" x="2543175" y="3722688"/>
          <p14:tracePt t="23432" x="2565400" y="3722688"/>
          <p14:tracePt t="23477" x="2579688" y="3722688"/>
          <p14:tracePt t="23485" x="2586038" y="3722688"/>
          <p14:tracePt t="23485" x="2600325" y="3714750"/>
          <p14:tracePt t="23498" x="2628900" y="3708400"/>
          <p14:tracePt t="23515" x="2657475" y="3708400"/>
          <p14:tracePt t="23532" x="2686050" y="3686175"/>
          <p14:tracePt t="23829" x="2693988" y="3686175"/>
          <p14:tracePt t="23844" x="2708275" y="3686175"/>
          <p14:tracePt t="23860" x="2722563" y="3686175"/>
          <p14:tracePt t="23868" x="2743200" y="3679825"/>
          <p14:tracePt t="23884" x="2771775" y="3679825"/>
          <p14:tracePt t="23887" x="2779713" y="3679825"/>
          <p14:tracePt t="23897" x="2808288" y="3679825"/>
          <p14:tracePt t="23914" x="2836863" y="3671888"/>
          <p14:tracePt t="23932" x="2857500" y="3671888"/>
          <p14:tracePt t="23947" x="2865438" y="3671888"/>
          <p14:tracePt t="23947" x="2871788" y="3671888"/>
          <p14:tracePt t="23981" x="2886075" y="3671888"/>
          <p14:tracePt t="23997" x="2908300" y="3671888"/>
          <p14:tracePt t="23998" x="2943225" y="3671888"/>
          <p14:tracePt t="24014" x="3000375" y="3671888"/>
          <p14:tracePt t="24030" x="3079750" y="3651250"/>
          <p14:tracePt t="24048" x="3122613" y="3629025"/>
          <p14:tracePt t="24064" x="3128963" y="3629025"/>
          <p14:tracePt t="24081" x="3136900" y="3629025"/>
          <p14:tracePt t="24097" x="3157538" y="3629025"/>
          <p14:tracePt t="24114" x="3171825" y="3629025"/>
          <p14:tracePt t="24130" x="3214688" y="3629025"/>
          <p14:tracePt t="24148" x="3265488" y="3622675"/>
          <p14:tracePt t="24164" x="3279775" y="3622675"/>
          <p14:tracePt t="24181" x="3294063" y="3622675"/>
          <p14:tracePt t="24197" x="3300413" y="3622675"/>
          <p14:tracePt t="24214" x="3314700" y="3622675"/>
          <p14:tracePt t="24252" x="3322638" y="3622675"/>
          <p14:tracePt t="24516" x="3328988" y="3614738"/>
          <p14:tracePt t="25925" x="3322638" y="3614738"/>
          <p14:tracePt t="25930" x="3308350" y="3614738"/>
          <p14:tracePt t="25944" x="3294063" y="3614738"/>
          <p14:tracePt t="25945" x="3279775" y="3614738"/>
          <p14:tracePt t="25961" x="3251200" y="3614738"/>
          <p14:tracePt t="25979" x="3222625" y="3614738"/>
          <p14:tracePt t="25994" x="3194050" y="3636963"/>
          <p14:tracePt t="26012" x="3165475" y="3643313"/>
          <p14:tracePt t="26027" x="3122613" y="3651250"/>
          <p14:tracePt t="26045" x="3100388" y="3651250"/>
          <p14:tracePt t="26062" x="3086100" y="3657600"/>
          <p14:tracePt t="26078" x="3043238" y="3671888"/>
          <p14:tracePt t="26095" x="3014663" y="3686175"/>
          <p14:tracePt t="26111" x="3008313" y="3686175"/>
          <p14:tracePt t="26127" x="2994025" y="3686175"/>
          <p14:tracePt t="26144" x="2957513" y="3686175"/>
          <p14:tracePt t="26163" x="2894013" y="3694113"/>
          <p14:tracePt t="26177" x="2865438" y="3700463"/>
          <p14:tracePt t="26194" x="2828925" y="3700463"/>
          <p14:tracePt t="26210" x="2786063" y="3700463"/>
          <p14:tracePt t="26228" x="2736850" y="3700463"/>
          <p14:tracePt t="26244" x="2643188" y="3700463"/>
          <p14:tracePt t="26261" x="2608263" y="3700463"/>
          <p14:tracePt t="26277" x="2579688" y="3700463"/>
          <p14:tracePt t="26294" x="2557463" y="3700463"/>
          <p14:tracePt t="26311" x="2522538" y="3700463"/>
          <p14:tracePt t="26328" x="2479675" y="3700463"/>
          <p14:tracePt t="26345" x="2400300" y="3700463"/>
          <p14:tracePt t="26361" x="2351088" y="3700463"/>
          <p14:tracePt t="26378" x="2322513" y="3700463"/>
          <p14:tracePt t="26394" x="2308225" y="3700463"/>
          <p14:tracePt t="26411" x="2286000" y="3700463"/>
          <p14:tracePt t="26427" x="2279650" y="3700463"/>
          <p14:tracePt t="26443" x="2265363" y="3700463"/>
          <p14:tracePt t="26461" x="2243138" y="3700463"/>
          <p14:tracePt t="26477" x="2236788" y="3700463"/>
          <p14:tracePt t="26522" x="2228850" y="3700463"/>
          <p14:tracePt t="26557" x="2214563" y="3700463"/>
          <p14:tracePt t="26589" x="2208213" y="3700463"/>
          <p14:tracePt t="27550" x="2200275" y="3700463"/>
          <p14:tracePt t="27558" x="2200275" y="3722688"/>
          <p14:tracePt t="27558" x="2200275" y="3765550"/>
          <p14:tracePt t="27576" x="2200275" y="3800475"/>
          <p14:tracePt t="27577" x="2200275" y="3879850"/>
          <p14:tracePt t="27593" x="2200275" y="3922713"/>
          <p14:tracePt t="27610" x="2200275" y="4000500"/>
          <p14:tracePt t="27626" x="2200275" y="4022725"/>
          <p14:tracePt t="27643" x="2200275" y="4043363"/>
          <p14:tracePt t="27660" x="2193925" y="4079875"/>
          <p14:tracePt t="27660" x="2185988" y="4086225"/>
          <p14:tracePt t="27678" x="2185988" y="4094163"/>
          <p14:tracePt t="27693" x="2185988" y="4129088"/>
          <p14:tracePt t="27710" x="2185988" y="4151313"/>
          <p14:tracePt t="27727" x="2185988" y="4171950"/>
          <p14:tracePt t="27743" x="2185988" y="4186238"/>
          <p14:tracePt t="27760" x="2185988" y="4200525"/>
          <p14:tracePt t="27776" x="2185988" y="4214813"/>
          <p14:tracePt t="27793" x="2185988" y="4229100"/>
          <p14:tracePt t="27809" x="2185988" y="4237038"/>
          <p14:tracePt t="28958" x="2185988" y="4243388"/>
          <p14:tracePt t="29030" x="2200275" y="4243388"/>
          <p14:tracePt t="29590" x="2214563" y="4243388"/>
          <p14:tracePt t="29597" x="2257425" y="4243388"/>
          <p14:tracePt t="29605" x="2293938" y="4243388"/>
          <p14:tracePt t="29623" x="2351088" y="4243388"/>
          <p14:tracePt t="29624" x="2393950" y="4243388"/>
          <p14:tracePt t="29641" x="2428875" y="4229100"/>
          <p14:tracePt t="29656" x="2457450" y="4229100"/>
          <p14:tracePt t="29674" x="2508250" y="4222750"/>
          <p14:tracePt t="29691" x="2551113" y="4214813"/>
          <p14:tracePt t="29707" x="2571750" y="4214813"/>
          <p14:tracePt t="29724" x="2608263" y="4208463"/>
          <p14:tracePt t="29740" x="2614613" y="4200525"/>
          <p14:tracePt t="29740" x="2628900" y="4200525"/>
          <p14:tracePt t="29774" x="2643188" y="4200525"/>
          <p14:tracePt t="29814" x="2651125" y="4200525"/>
          <p14:tracePt t="29822" x="2679700" y="4186238"/>
          <p14:tracePt t="29854" x="2686050" y="4186238"/>
          <p14:tracePt t="29862" x="2693988" y="4186238"/>
          <p14:tracePt t="30182" x="2708275" y="4186238"/>
          <p14:tracePt t="30198" x="2714625" y="4186238"/>
          <p14:tracePt t="30214" x="2722563" y="4186238"/>
          <p14:tracePt t="30221" x="2728913" y="4186238"/>
          <p14:tracePt t="30229" x="2751138" y="4186238"/>
          <p14:tracePt t="30240" x="2757488" y="4186238"/>
          <p14:tracePt t="30256" x="2765425" y="4179888"/>
          <p14:tracePt t="30272" x="2771775" y="4179888"/>
          <p14:tracePt t="30290" x="2794000" y="4171950"/>
          <p14:tracePt t="30326" x="2800350" y="4171950"/>
          <p14:tracePt t="30334" x="2814638" y="4165600"/>
          <p14:tracePt t="30342" x="2822575" y="4157663"/>
          <p14:tracePt t="30373" x="2828925" y="4157663"/>
          <p14:tracePt t="30389" x="2836863" y="4157663"/>
          <p14:tracePt t="30390" x="2857500" y="4157663"/>
          <p14:tracePt t="30406" x="2865438" y="4157663"/>
          <p14:tracePt t="30422" x="2879725" y="4157663"/>
          <p14:tracePt t="30439" x="2894013" y="4157663"/>
          <p14:tracePt t="30456" x="2900363" y="4157663"/>
          <p14:tracePt t="30472" x="2914650" y="4157663"/>
          <p14:tracePt t="30488" x="2943225" y="4157663"/>
          <p14:tracePt t="30506" x="2957513" y="4157663"/>
          <p14:tracePt t="30522" x="2986088" y="4157663"/>
          <p14:tracePt t="30539" x="3022600" y="4157663"/>
          <p14:tracePt t="30555" x="3057525" y="4157663"/>
          <p14:tracePt t="30572" x="3079750" y="4157663"/>
          <p14:tracePt t="30757" x="3086100" y="4157663"/>
          <p14:tracePt t="30822" x="3086100" y="4165600"/>
          <p14:tracePt t="30837" x="3079750" y="4165600"/>
          <p14:tracePt t="30870" x="3071813" y="4165600"/>
          <p14:tracePt t="30917" x="3065463" y="4165600"/>
          <p14:tracePt t="32670" x="3057525" y="4165600"/>
          <p14:tracePt t="32680" x="3065463" y="4151313"/>
          <p14:tracePt t="32685" x="3071813" y="4151313"/>
          <p14:tracePt t="32691" x="3094038" y="4137025"/>
          <p14:tracePt t="32702" x="3122613" y="4108450"/>
          <p14:tracePt t="32719" x="3136900" y="4094163"/>
          <p14:tracePt t="32736" x="3151188" y="4065588"/>
          <p14:tracePt t="32752" x="3171825" y="3994150"/>
          <p14:tracePt t="32770" x="3194050" y="3922713"/>
          <p14:tracePt t="32786" x="3194050" y="3886200"/>
          <p14:tracePt t="32803" x="3194050" y="3836988"/>
          <p14:tracePt t="32819" x="3194050" y="3794125"/>
          <p14:tracePt t="32836" x="3194050" y="3765550"/>
          <p14:tracePt t="32853" x="3179763" y="3714750"/>
          <p14:tracePt t="32869" x="3143250" y="3643313"/>
          <p14:tracePt t="32887" x="3094038" y="3557588"/>
          <p14:tracePt t="32902" x="3008313" y="3465513"/>
          <p14:tracePt t="32920" x="2936875" y="3386138"/>
          <p14:tracePt t="32935" x="2865438" y="3336925"/>
          <p14:tracePt t="32953" x="2814638" y="3286125"/>
          <p14:tracePt t="32969" x="2779713" y="3265488"/>
          <p14:tracePt t="32985" x="2743200" y="3236913"/>
          <p14:tracePt t="33002" x="2708275" y="3200400"/>
          <p14:tracePt t="33019" x="2651125" y="3186113"/>
          <p14:tracePt t="33036" x="2614613" y="3157538"/>
          <p14:tracePt t="33052" x="2543175" y="3114675"/>
          <p14:tracePt t="33069" x="2514600" y="3100388"/>
          <p14:tracePt t="33085" x="2486025" y="3094038"/>
          <p14:tracePt t="33102" x="2457450" y="3071813"/>
          <p14:tracePt t="33119" x="2393950" y="3043238"/>
          <p14:tracePt t="33135" x="2365375" y="3036888"/>
          <p14:tracePt t="33153" x="2336800" y="3022600"/>
          <p14:tracePt t="33168" x="2293938" y="3014663"/>
          <p14:tracePt t="33185" x="2251075" y="2986088"/>
          <p14:tracePt t="33202" x="2214563" y="2971800"/>
          <p14:tracePt t="33219" x="2165350" y="2965450"/>
          <p14:tracePt t="33235" x="2151063" y="2965450"/>
          <p14:tracePt t="33252" x="2122488" y="2965450"/>
          <p14:tracePt t="33268" x="2108200" y="2965450"/>
          <p14:tracePt t="33286" x="2085975" y="2965450"/>
          <p14:tracePt t="33302" x="2079625" y="2965450"/>
          <p14:tracePt t="33318" x="2051050" y="2965450"/>
          <p14:tracePt t="33335" x="2043113" y="2965450"/>
          <p14:tracePt t="33351" x="2036763" y="2965450"/>
          <p14:tracePt t="33502" x="2043113" y="2965450"/>
          <p14:tracePt t="33510" x="2057400" y="2965450"/>
          <p14:tracePt t="33510" x="2071688" y="2965450"/>
          <p14:tracePt t="33518" x="2093913" y="2965450"/>
          <p14:tracePt t="33534" x="2114550" y="2965450"/>
          <p14:tracePt t="33552" x="2136775" y="2965450"/>
          <p14:tracePt t="33568" x="2165350" y="2965450"/>
          <p14:tracePt t="33585" x="2193925" y="2965450"/>
          <p14:tracePt t="33601" x="2214563" y="2965450"/>
          <p14:tracePt t="33618" x="2228850" y="2965450"/>
          <p14:tracePt t="33634" x="2243138" y="2965450"/>
          <p14:tracePt t="33651" x="2251075" y="2965450"/>
          <p14:tracePt t="33669" x="2271713" y="2965450"/>
          <p14:tracePt t="33709" x="2286000" y="2965450"/>
          <p14:tracePt t="33718" x="2308225" y="2965450"/>
          <p14:tracePt t="33726" x="2322513" y="2965450"/>
          <p14:tracePt t="33735" x="2351088" y="2965450"/>
          <p14:tracePt t="33751" x="2386013" y="2965450"/>
          <p14:tracePt t="33769" x="2408238" y="2965450"/>
          <p14:tracePt t="33784" x="2443163" y="2965450"/>
          <p14:tracePt t="33801" x="2479675" y="2965450"/>
          <p14:tracePt t="33817" x="2536825" y="2965450"/>
          <p14:tracePt t="33834" x="2622550" y="2965450"/>
          <p14:tracePt t="33851" x="2743200" y="2965450"/>
          <p14:tracePt t="33867" x="2851150" y="2965450"/>
          <p14:tracePt t="33884" x="2900363" y="2965450"/>
          <p14:tracePt t="34022" x="2886075" y="2965450"/>
          <p14:tracePt t="34030" x="2857500" y="2965450"/>
          <p14:tracePt t="34038" x="2836863" y="2965450"/>
          <p14:tracePt t="34046" x="2794000" y="2965450"/>
          <p14:tracePt t="34055" x="2757488" y="2965450"/>
          <p14:tracePt t="34068" x="2728913" y="2965450"/>
          <p14:tracePt t="34084" x="2714625" y="2965450"/>
          <p14:tracePt t="34100" x="2671763" y="2965450"/>
          <p14:tracePt t="34118" x="2643188" y="2957513"/>
          <p14:tracePt t="34134" x="2608263" y="2957513"/>
          <p14:tracePt t="34150" x="2579688" y="2936875"/>
          <p14:tracePt t="34190" x="2565400" y="2936875"/>
          <p14:tracePt t="34334" x="2586038" y="2936875"/>
          <p14:tracePt t="34342" x="2608263" y="2928938"/>
          <p14:tracePt t="34349" x="2622550" y="2928938"/>
          <p14:tracePt t="34357" x="2643188" y="2922588"/>
          <p14:tracePt t="34367" x="2665413" y="2922588"/>
          <p14:tracePt t="34383" x="2671763" y="2922588"/>
          <p14:tracePt t="34400" x="2679700" y="2922588"/>
          <p14:tracePt t="34485" x="2636838" y="2922588"/>
          <p14:tracePt t="34493" x="2622550" y="2922588"/>
          <p14:tracePt t="34507" x="2586038" y="2922588"/>
          <p14:tracePt t="34509" x="2543175" y="2922588"/>
          <p14:tracePt t="34516" x="2486025" y="2922588"/>
          <p14:tracePt t="34534" x="2465388" y="2922588"/>
          <p14:tracePt t="34550" x="2451100" y="2922588"/>
          <p14:tracePt t="34567" x="2414588" y="2922588"/>
          <p14:tracePt t="34584" x="2386013" y="2922588"/>
          <p14:tracePt t="34600" x="2357438" y="2922588"/>
          <p14:tracePt t="34617" x="2322513" y="2922588"/>
          <p14:tracePt t="34633" x="2286000" y="2922588"/>
          <p14:tracePt t="34650" x="2243138" y="2922588"/>
          <p14:tracePt t="34667" x="2222500" y="2914650"/>
          <p14:tracePt t="34683" x="2214563" y="2914650"/>
          <p14:tracePt t="34699" x="2185988" y="2900363"/>
          <p14:tracePt t="34716" x="2171700" y="2900363"/>
          <p14:tracePt t="34734" x="2157413" y="2894013"/>
          <p14:tracePt t="34925" x="2165350" y="2894013"/>
          <p14:tracePt t="34933" x="2179638" y="2894013"/>
          <p14:tracePt t="34949" x="2200275" y="2894013"/>
          <p14:tracePt t="34957" x="2214563" y="2894013"/>
          <p14:tracePt t="34966" x="2222500" y="2894013"/>
          <p14:tracePt t="34983" x="2243138" y="2894013"/>
          <p14:tracePt t="35000" x="2251075" y="2894013"/>
          <p14:tracePt t="35016" x="2257425" y="2894013"/>
          <p14:tracePt t="35032" x="2279650" y="2894013"/>
          <p14:tracePt t="35049" x="2286000" y="2894013"/>
          <p14:tracePt t="35065" x="2293938" y="2894013"/>
          <p14:tracePt t="35110" x="2308225" y="2894013"/>
          <p14:tracePt t="35118" x="2314575" y="2894013"/>
          <p14:tracePt t="35133" x="2328863" y="2894013"/>
          <p14:tracePt t="35149" x="2351088" y="2894013"/>
          <p14:tracePt t="35150" x="2357438" y="2894013"/>
          <p14:tracePt t="35166" x="2365375" y="2886075"/>
          <p14:tracePt t="35183" x="2371725" y="2886075"/>
          <p14:tracePt t="35199" x="2386013" y="2886075"/>
          <p14:tracePt t="35237" x="2393950" y="2886075"/>
          <p14:tracePt t="35245" x="2408238" y="2886075"/>
          <p14:tracePt t="35253" x="2436813" y="2886075"/>
          <p14:tracePt t="35265" x="2479675" y="2886075"/>
          <p14:tracePt t="35282" x="2522538" y="2871788"/>
          <p14:tracePt t="35299" x="2536825" y="2871788"/>
          <p14:tracePt t="35315" x="2565400" y="2871788"/>
          <p14:tracePt t="35332" x="2586038" y="2857500"/>
          <p14:tracePt t="35348" x="2614613" y="2857500"/>
          <p14:tracePt t="35366" x="2643188" y="2857500"/>
          <p14:tracePt t="35382" x="2671763" y="2857500"/>
          <p14:tracePt t="35399" x="2686050" y="2857500"/>
          <p14:tracePt t="35415" x="2728913" y="2857500"/>
          <p14:tracePt t="35431" x="2771775" y="2857500"/>
          <p14:tracePt t="35449" x="2794000" y="2857500"/>
          <p14:tracePt t="35465" x="2822575" y="2857500"/>
          <p14:tracePt t="35483" x="2851150" y="2857500"/>
          <p14:tracePt t="35499" x="2886075" y="2857500"/>
          <p14:tracePt t="35516" x="2900363" y="2857500"/>
          <p14:tracePt t="35532" x="2914650" y="2857500"/>
          <p14:tracePt t="35582" x="2922588" y="2857500"/>
          <p14:tracePt t="35590" x="2928938" y="2857500"/>
          <p14:tracePt t="35590" x="2936875" y="2857500"/>
          <p14:tracePt t="35598" x="2957513" y="2857500"/>
          <p14:tracePt t="35615" x="2971800" y="2857500"/>
          <p14:tracePt t="35632" x="2994025" y="2857500"/>
          <p14:tracePt t="35648" x="3000375" y="2857500"/>
          <p14:tracePt t="35665" x="3014663" y="2865438"/>
          <p14:tracePt t="35770" x="3022600" y="2871788"/>
          <p14:tracePt t="35781" x="2986088" y="2886075"/>
          <p14:tracePt t="35789" x="2979738" y="2894013"/>
          <p14:tracePt t="35797" x="2965450" y="2894013"/>
          <p14:tracePt t="35805" x="2951163" y="2900363"/>
          <p14:tracePt t="35814" x="2922588" y="2900363"/>
          <p14:tracePt t="35831" x="2886075" y="2908300"/>
          <p14:tracePt t="35848" x="2851150" y="2914650"/>
          <p14:tracePt t="35864" x="2828925" y="2914650"/>
          <p14:tracePt t="35881" x="2800350" y="2914650"/>
          <p14:tracePt t="35898" x="2771775" y="2914650"/>
          <p14:tracePt t="35915" x="2743200" y="2914650"/>
          <p14:tracePt t="35932" x="2714625" y="2894013"/>
          <p14:tracePt t="35948" x="2693988" y="2879725"/>
          <p14:tracePt t="35965" x="2671763" y="2865438"/>
          <p14:tracePt t="35981" x="2665413" y="2814638"/>
          <p14:tracePt t="35999" x="2665413" y="2779713"/>
          <p14:tracePt t="36015" x="2665413" y="2757488"/>
          <p14:tracePt t="36031" x="2665413" y="2722563"/>
          <p14:tracePt t="36048" x="2671763" y="2700338"/>
          <p14:tracePt t="36064" x="2686050" y="2686050"/>
          <p14:tracePt t="36102" x="2700338" y="2665413"/>
          <p14:tracePt t="36108" x="2722563" y="2651125"/>
          <p14:tracePt t="36115" x="2728913" y="2593975"/>
          <p14:tracePt t="36131" x="2751138" y="2565400"/>
          <p14:tracePt t="36148" x="2765425" y="2551113"/>
          <p14:tracePt t="36164" x="2779713" y="2536825"/>
          <p14:tracePt t="36181" x="2808288" y="2514600"/>
          <p14:tracePt t="36197" x="2828925" y="2514600"/>
          <p14:tracePt t="36214" x="2857500" y="2514600"/>
          <p14:tracePt t="36231" x="2886075" y="2514600"/>
          <p14:tracePt t="36247" x="2908300" y="2514600"/>
          <p14:tracePt t="36265" x="2922588" y="2514600"/>
          <p14:tracePt t="36280" x="2951163" y="2514600"/>
          <p14:tracePt t="36298" x="2979738" y="2514600"/>
          <p14:tracePt t="36314" x="3000375" y="2528888"/>
          <p14:tracePt t="36331" x="3036888" y="2557463"/>
          <p14:tracePt t="36348" x="3051175" y="2571750"/>
          <p14:tracePt t="36364" x="3065463" y="2608263"/>
          <p14:tracePt t="36381" x="3071813" y="2643188"/>
          <p14:tracePt t="36398" x="3071813" y="2679700"/>
          <p14:tracePt t="36414" x="3071813" y="2714625"/>
          <p14:tracePt t="36430" x="3071813" y="2751138"/>
          <p14:tracePt t="36447" x="3065463" y="2771775"/>
          <p14:tracePt t="36464" x="3028950" y="2808288"/>
          <p14:tracePt t="36480" x="3014663" y="2808288"/>
          <p14:tracePt t="36496" x="3000375" y="2814638"/>
          <p14:tracePt t="36514" x="2986088" y="2822575"/>
          <p14:tracePt t="36531" x="2979738" y="2822575"/>
          <p14:tracePt t="36547" x="2951163" y="2828925"/>
          <p14:tracePt t="36564" x="2943225" y="2836863"/>
          <p14:tracePt t="36580" x="2936875" y="2843213"/>
          <p14:tracePt t="36580" x="2922588" y="2843213"/>
          <p14:tracePt t="36598" x="2908300" y="2843213"/>
          <p14:tracePt t="36613" x="2894013" y="2843213"/>
          <p14:tracePt t="36630" x="2879725" y="2843213"/>
          <p14:tracePt t="36646" x="2865438" y="2843213"/>
          <p14:tracePt t="36663" x="2836863" y="2843213"/>
          <p14:tracePt t="36681" x="2822575" y="2828925"/>
          <p14:tracePt t="36697" x="2800350" y="2814638"/>
          <p14:tracePt t="36713" x="2800350" y="2771775"/>
          <p14:tracePt t="36730" x="2794000" y="2708275"/>
          <p14:tracePt t="36747" x="2794000" y="2651125"/>
          <p14:tracePt t="36763" x="2794000" y="2614613"/>
          <p14:tracePt t="36780" x="2800350" y="2593975"/>
          <p14:tracePt t="36797" x="2808288" y="2565400"/>
          <p14:tracePt t="36814" x="2814638" y="2551113"/>
          <p14:tracePt t="36830" x="2828925" y="2543175"/>
          <p14:tracePt t="36846" x="2871788" y="2543175"/>
          <p14:tracePt t="36863" x="2900363" y="2536825"/>
          <p14:tracePt t="36879" x="2914650" y="2536825"/>
          <p14:tracePt t="36897" x="2951163" y="2536825"/>
          <p14:tracePt t="36913" x="2971800" y="2536825"/>
          <p14:tracePt t="36930" x="3008313" y="2536825"/>
          <p14:tracePt t="36946" x="3043238" y="2536825"/>
          <p14:tracePt t="36963" x="3065463" y="2536825"/>
          <p14:tracePt t="36979" x="3086100" y="2536825"/>
          <p14:tracePt t="36996" x="3114675" y="2551113"/>
          <p14:tracePt t="36996" x="3122613" y="2557463"/>
          <p14:tracePt t="37030" x="3136900" y="2571750"/>
          <p14:tracePt t="37030" x="3151188" y="2600325"/>
          <p14:tracePt t="37077" x="3151188" y="2614613"/>
          <p14:tracePt t="37086" x="3151188" y="2622550"/>
          <p14:tracePt t="37094" x="3151188" y="2636838"/>
          <p14:tracePt t="37109" x="3151188" y="2651125"/>
          <p14:tracePt t="37114" x="3136900" y="2679700"/>
          <p14:tracePt t="37130" x="3108325" y="2686050"/>
          <p14:tracePt t="37146" x="3065463" y="2714625"/>
          <p14:tracePt t="37163" x="3022600" y="2722563"/>
          <p14:tracePt t="37179" x="2986088" y="2728913"/>
          <p14:tracePt t="37196" x="2971800" y="2728913"/>
          <p14:tracePt t="37213" x="2951163" y="2751138"/>
          <p14:tracePt t="37253" x="2943225" y="2751138"/>
          <p14:tracePt t="37258" x="2936875" y="2751138"/>
          <p14:tracePt t="37279" x="2922588" y="2751138"/>
          <p14:tracePt t="37279" x="2908300" y="2751138"/>
          <p14:tracePt t="37296" x="2871788" y="2751138"/>
          <p14:tracePt t="37312" x="2865438" y="2751138"/>
          <p14:tracePt t="37329" x="2857500" y="2751138"/>
          <p14:tracePt t="37346" x="2836863" y="2728913"/>
          <p14:tracePt t="37362" x="2822575" y="2708275"/>
          <p14:tracePt t="37379" x="2814638" y="2686050"/>
          <p14:tracePt t="37395" x="2794000" y="2665413"/>
          <p14:tracePt t="37413" x="2794000" y="2643188"/>
          <p14:tracePt t="37429" x="2786063" y="2622550"/>
          <p14:tracePt t="37446" x="2786063" y="2600325"/>
          <p14:tracePt t="37462" x="2786063" y="2593975"/>
          <p14:tracePt t="37479" x="2786063" y="2579688"/>
          <p14:tracePt t="37495" x="2794000" y="2571750"/>
          <p14:tracePt t="37512" x="2814638" y="2571750"/>
          <p14:tracePt t="37529" x="2822575" y="2571750"/>
          <p14:tracePt t="37545" x="2836863" y="2571750"/>
          <p14:tracePt t="37563" x="2857500" y="2571750"/>
          <p14:tracePt t="37579" x="2865438" y="2571750"/>
          <p14:tracePt t="37596" x="2879725" y="2571750"/>
          <p14:tracePt t="37612" x="2922588" y="2593975"/>
          <p14:tracePt t="37629" x="2965450" y="2643188"/>
          <p14:tracePt t="37646" x="2979738" y="2679700"/>
          <p14:tracePt t="37662" x="2994025" y="2693988"/>
          <p14:tracePt t="37679" x="2994025" y="2708275"/>
          <p14:tracePt t="37695" x="3000375" y="2722563"/>
          <p14:tracePt t="37712" x="3008313" y="2751138"/>
          <p14:tracePt t="37729" x="3008313" y="2765425"/>
          <p14:tracePt t="37746" x="3028950" y="2814638"/>
          <p14:tracePt t="37762" x="3028950" y="2822575"/>
          <p14:tracePt t="37779" x="3036888" y="2843213"/>
          <p14:tracePt t="37795" x="3043238" y="2871788"/>
          <p14:tracePt t="37812" x="3051175" y="2900363"/>
          <p14:tracePt t="37829" x="3071813" y="2943225"/>
          <p14:tracePt t="37845" x="3079750" y="3014663"/>
          <p14:tracePt t="37862" x="3094038" y="3065463"/>
          <p14:tracePt t="37878" x="3094038" y="3136900"/>
          <p14:tracePt t="37895" x="3094038" y="3200400"/>
          <p14:tracePt t="37911" x="3094038" y="3257550"/>
          <p14:tracePt t="37928" x="3057525" y="3328988"/>
          <p14:tracePt t="37945" x="3028950" y="3394075"/>
          <p14:tracePt t="37962" x="3000375" y="3443288"/>
          <p14:tracePt t="37978" x="2971800" y="3471863"/>
          <p14:tracePt t="37995" x="2965450" y="3494088"/>
          <p14:tracePt t="38037" x="2957513" y="3500438"/>
          <p14:tracePt t="38045" x="2951163" y="3508375"/>
          <p14:tracePt t="38077" x="2943225" y="3508375"/>
          <p14:tracePt t="38118" x="2928938" y="3508375"/>
          <p14:tracePt t="38126" x="2871788" y="3508375"/>
          <p14:tracePt t="38134" x="2857500" y="3508375"/>
          <p14:tracePt t="38142" x="2836863" y="3500438"/>
          <p14:tracePt t="38142" x="2828925" y="3479800"/>
          <p14:tracePt t="38151" x="2828925" y="3451225"/>
          <p14:tracePt t="38162" x="2822575" y="3386138"/>
          <p14:tracePt t="38178" x="2822575" y="3286125"/>
          <p14:tracePt t="38195" x="2822575" y="3208338"/>
          <p14:tracePt t="38211" x="2822575" y="3136900"/>
          <p14:tracePt t="38228" x="2822575" y="3051175"/>
          <p14:tracePt t="38245" x="2822575" y="2943225"/>
          <p14:tracePt t="38262" x="2822575" y="2879725"/>
          <p14:tracePt t="38278" x="2822575" y="2857500"/>
          <p14:tracePt t="38295" x="2822575" y="2822575"/>
          <p14:tracePt t="38311" x="2822575" y="2786063"/>
          <p14:tracePt t="38328" x="2822575" y="2779713"/>
          <p14:tracePt t="38345" x="2822575" y="2771775"/>
          <p14:tracePt t="38361" x="2808288" y="2751138"/>
          <p14:tracePt t="38378" x="2771775" y="2736850"/>
          <p14:tracePt t="38394" x="2751138" y="2722563"/>
          <p14:tracePt t="38411" x="2722563" y="2700338"/>
          <p14:tracePt t="38427" x="2714625" y="2700338"/>
          <p14:tracePt t="38518" x="2708275" y="2693988"/>
          <p14:tracePt t="38550" x="2708275" y="2679700"/>
          <p14:tracePt t="38558" x="2708275" y="2671763"/>
          <p14:tracePt t="38566" x="2708275" y="2665413"/>
          <p14:tracePt t="38582" x="2714625" y="2651125"/>
          <p14:tracePt t="38590" x="2722563" y="2651125"/>
          <p14:tracePt t="38595" x="2751138" y="2651125"/>
          <p14:tracePt t="38611" x="2765425" y="2651125"/>
          <p14:tracePt t="38627" x="2786063" y="2651125"/>
          <p14:tracePt t="38644" x="2800350" y="2651125"/>
          <p14:tracePt t="38661" x="2836863" y="2651125"/>
          <p14:tracePt t="38710" x="2843213" y="2651125"/>
          <p14:tracePt t="38726" x="2851150" y="2651125"/>
          <p14:tracePt t="38734" x="2865438" y="2651125"/>
          <p14:tracePt t="38744" x="2879725" y="2651125"/>
          <p14:tracePt t="38760" x="2886075" y="2651125"/>
          <p14:tracePt t="38777" x="2900363" y="2665413"/>
          <p14:tracePt t="38821" x="2908300" y="2671763"/>
          <p14:tracePt t="38830" x="2914650" y="2679700"/>
          <p14:tracePt t="38846" x="2928938" y="2686050"/>
          <p14:tracePt t="38854" x="2957513" y="2700338"/>
          <p14:tracePt t="38902" x="2957513" y="2714625"/>
          <p14:tracePt t="38910" x="2957513" y="2722563"/>
          <p14:tracePt t="38918" x="2965450" y="2751138"/>
          <p14:tracePt t="38930" x="2965450" y="2786063"/>
          <p14:tracePt t="38943" x="2979738" y="2822575"/>
          <p14:tracePt t="38960" x="2979738" y="2836863"/>
          <p14:tracePt t="38977" x="2979738" y="2857500"/>
          <p14:tracePt t="38993" x="2979738" y="2865438"/>
          <p14:tracePt t="39010" x="2979738" y="2871788"/>
          <p14:tracePt t="39141" x="2979738" y="2879725"/>
          <p14:tracePt t="39150" x="2971800" y="2879725"/>
          <p14:tracePt t="39153" x="2951163" y="2879725"/>
          <p14:tracePt t="39160" x="2928938" y="2871788"/>
          <p14:tracePt t="39177" x="2908300" y="2857500"/>
          <p14:tracePt t="39194" x="2879725" y="2843213"/>
          <p14:tracePt t="39210" x="2871788" y="2836863"/>
          <p14:tracePt t="39227" x="2857500" y="2814638"/>
          <p14:tracePt t="39243" x="2857500" y="2800350"/>
          <p14:tracePt t="39259" x="2836863" y="2779713"/>
          <p14:tracePt t="39276" x="2828925" y="2757488"/>
          <p14:tracePt t="39293" x="2828925" y="2736850"/>
          <p14:tracePt t="39311" x="2822575" y="2728913"/>
          <p14:tracePt t="39326" x="2822575" y="2722563"/>
          <p14:tracePt t="39373" x="2822575" y="2714625"/>
          <p14:tracePt t="39389" x="2822575" y="2708275"/>
          <p14:tracePt t="39405" x="2822575" y="2700338"/>
          <p14:tracePt t="39422" x="2822575" y="2679700"/>
          <p14:tracePt t="39438" x="2822575" y="2671763"/>
          <p14:tracePt t="39478" x="2822575" y="2665413"/>
          <p14:tracePt t="39494" x="2828925" y="2651125"/>
          <p14:tracePt t="39510" x="2836863" y="2651125"/>
          <p14:tracePt t="39517" x="2865438" y="2636838"/>
          <p14:tracePt t="39526" x="2879725" y="2636838"/>
          <p14:tracePt t="39542" x="2900363" y="2636838"/>
          <p14:tracePt t="39559" x="2908300" y="2636838"/>
          <p14:tracePt t="39576" x="2914650" y="2636838"/>
          <p14:tracePt t="39592" x="2936875" y="2636838"/>
          <p14:tracePt t="39610" x="2957513" y="2636838"/>
          <p14:tracePt t="39626" x="2994025" y="2636838"/>
          <p14:tracePt t="39643" x="3014663" y="2636838"/>
          <p14:tracePt t="39659" x="3028950" y="2651125"/>
          <p14:tracePt t="39676" x="3051175" y="2665413"/>
          <p14:tracePt t="39692" x="3065463" y="2679700"/>
          <p14:tracePt t="39710" x="3079750" y="2693988"/>
          <p14:tracePt t="39725" x="3079750" y="2700338"/>
          <p14:tracePt t="39742" x="3086100" y="2708275"/>
          <p14:tracePt t="39782" x="3086100" y="2714625"/>
          <p14:tracePt t="39784" x="3086100" y="2743200"/>
          <p14:tracePt t="39793" x="3086100" y="2751138"/>
          <p14:tracePt t="39809" x="3086100" y="2779713"/>
          <p14:tracePt t="39826" x="3086100" y="2786063"/>
          <p14:tracePt t="39877" x="3086100" y="2794000"/>
          <p14:tracePt t="39981" x="3108325" y="2822575"/>
          <p14:tracePt t="39989" x="3128963" y="2836863"/>
          <p14:tracePt t="39997" x="3179763" y="2936875"/>
          <p14:tracePt t="40008" x="3214688" y="3036888"/>
          <p14:tracePt t="40025" x="3228975" y="3157538"/>
          <p14:tracePt t="40041" x="3228975" y="3286125"/>
          <p14:tracePt t="40058" x="3228975" y="3394075"/>
          <p14:tracePt t="40075" x="3208338" y="3500438"/>
          <p14:tracePt t="40092" x="3186113" y="3600450"/>
          <p14:tracePt t="40092" x="3157538" y="3651250"/>
          <p14:tracePt t="40110" x="3128963" y="3708400"/>
          <p14:tracePt t="40126" x="3086100" y="3771900"/>
          <p14:tracePt t="40142" x="3051175" y="3808413"/>
          <p14:tracePt t="40159" x="2994025" y="3843338"/>
          <p14:tracePt t="40175" x="2957513" y="3851275"/>
          <p14:tracePt t="40193" x="2900363" y="3871913"/>
          <p14:tracePt t="40208" x="2828925" y="3894138"/>
          <p14:tracePt t="40225" x="2779713" y="3900488"/>
          <p14:tracePt t="40242" x="2722563" y="3908425"/>
          <p14:tracePt t="40258" x="2686050" y="3908425"/>
          <p14:tracePt t="40275" x="2636838" y="3908425"/>
          <p14:tracePt t="40291" x="2586038" y="3908425"/>
          <p14:tracePt t="40308" x="2536825" y="3908425"/>
          <p14:tracePt t="40324" x="2451100" y="3908425"/>
          <p14:tracePt t="40342" x="2408238" y="3908425"/>
          <p14:tracePt t="40358" x="2351088" y="3908425"/>
          <p14:tracePt t="40375" x="2314575" y="3908425"/>
          <p14:tracePt t="40392" x="2279650" y="3908425"/>
          <p14:tracePt t="40408" x="2236788" y="3908425"/>
          <p14:tracePt t="40425" x="2208213" y="3908425"/>
          <p14:tracePt t="40441" x="2185988" y="3908425"/>
          <p14:tracePt t="40459" x="2171700" y="3908425"/>
          <p14:tracePt t="40475" x="2151063" y="3908425"/>
          <p14:tracePt t="40492" x="2114550" y="3894138"/>
          <p14:tracePt t="40508" x="2085975" y="3886200"/>
          <p14:tracePt t="40524" x="2057400" y="3851275"/>
          <p14:tracePt t="40541" x="2036763" y="3836988"/>
          <p14:tracePt t="40558" x="2028825" y="3794125"/>
          <p14:tracePt t="40575" x="2028825" y="3757613"/>
          <p14:tracePt t="40591" x="2028825" y="3729038"/>
          <p14:tracePt t="40609" x="2028825" y="3714750"/>
          <p14:tracePt t="40624" x="2028825" y="3708400"/>
          <p14:tracePt t="40641" x="2028825" y="3671888"/>
          <p14:tracePt t="40658" x="2028825" y="3651250"/>
          <p14:tracePt t="40675" x="2028825" y="3608388"/>
          <p14:tracePt t="40691" x="2028825" y="3565525"/>
          <p14:tracePt t="40708" x="2028825" y="3551238"/>
          <p14:tracePt t="40725" x="2036763" y="3529013"/>
          <p14:tracePt t="40741" x="2043113" y="3508375"/>
          <p14:tracePt t="40757" x="2051050" y="3486150"/>
          <p14:tracePt t="40774" x="2071688" y="3471863"/>
          <p14:tracePt t="40822" x="2079625" y="3465513"/>
          <p14:tracePt t="40838" x="2093913" y="3451225"/>
          <p14:tracePt t="40845" x="2114550" y="3451225"/>
          <p14:tracePt t="40853" x="2122488" y="3451225"/>
          <p14:tracePt t="40860" x="2157413" y="3451225"/>
          <p14:tracePt t="40874" x="2193925" y="3436938"/>
          <p14:tracePt t="40890" x="2228850" y="3436938"/>
          <p14:tracePt t="40908" x="2243138" y="3436938"/>
          <p14:tracePt t="40923" x="2251075" y="3436938"/>
          <p14:tracePt t="40941" x="2271713" y="3436938"/>
          <p14:tracePt t="40957" x="2322513" y="3471863"/>
          <p14:tracePt t="40974" x="2357438" y="3500438"/>
          <p14:tracePt t="40990" x="2379663" y="3522663"/>
          <p14:tracePt t="41007" x="2386013" y="3543300"/>
          <p14:tracePt t="41024" x="2400300" y="3579813"/>
          <p14:tracePt t="41041" x="2400300" y="3594100"/>
          <p14:tracePt t="41057" x="2400300" y="3608388"/>
          <p14:tracePt t="41074" x="2400300" y="3629025"/>
          <p14:tracePt t="41091" x="2400300" y="3643313"/>
          <p14:tracePt t="41107" x="2400300" y="3671888"/>
          <p14:tracePt t="41125" x="2400300" y="3679825"/>
          <p14:tracePt t="41141" x="2400300" y="3708400"/>
          <p14:tracePt t="41158" x="2400300" y="3722688"/>
          <p14:tracePt t="41174" x="2400300" y="3736975"/>
          <p14:tracePt t="41190" x="2393950" y="3751263"/>
          <p14:tracePt t="41207" x="2379663" y="3757613"/>
          <p14:tracePt t="41223" x="2371725" y="3757613"/>
          <p14:tracePt t="41240" x="2365375" y="3765550"/>
          <p14:tracePt t="41256" x="2336800" y="3765550"/>
          <p14:tracePt t="41273" x="2322513" y="3765550"/>
          <p14:tracePt t="41290" x="2293938" y="3765550"/>
          <p14:tracePt t="41307" x="2265363" y="3765550"/>
          <p14:tracePt t="41323" x="2257425" y="3765550"/>
          <p14:tracePt t="41340" x="2243138" y="3765550"/>
          <p14:tracePt t="41340" x="2228850" y="3765550"/>
          <p14:tracePt t="41373" x="2214563" y="3765550"/>
          <p14:tracePt t="41374" x="2208213" y="3765550"/>
          <p14:tracePt t="41390" x="2193925" y="3765550"/>
          <p14:tracePt t="41430" x="2179638" y="3765550"/>
          <p14:tracePt t="41446" x="2171700" y="3765550"/>
          <p14:tracePt t="41486" x="2165350" y="3765550"/>
          <p14:tracePt t="41517" x="2151063" y="3765550"/>
          <p14:tracePt t="41525" x="2143125" y="3765550"/>
          <p14:tracePt t="41531" x="2128838" y="3757613"/>
          <p14:tracePt t="41539" x="2122488" y="3736975"/>
          <p14:tracePt t="41556" x="2093913" y="3700463"/>
          <p14:tracePt t="41574" x="2085975" y="3686175"/>
          <p14:tracePt t="41590" x="2079625" y="3665538"/>
          <p14:tracePt t="41607" x="2057400" y="3643313"/>
          <p14:tracePt t="41623" x="2051050" y="3636963"/>
          <p14:tracePt t="41640" x="2043113" y="3614738"/>
          <p14:tracePt t="41656" x="2043113" y="3608388"/>
          <p14:tracePt t="41673" x="2043113" y="3594100"/>
          <p14:tracePt t="41691" x="2043113" y="3579813"/>
          <p14:tracePt t="41707" x="2043113" y="3571875"/>
          <p14:tracePt t="41749" x="2043113" y="3551238"/>
          <p14:tracePt t="41752" x="2043113" y="3543300"/>
          <p14:tracePt t="41759" x="2043113" y="3529013"/>
          <p14:tracePt t="41773" x="2057400" y="3494088"/>
          <p14:tracePt t="41790" x="2065338" y="3486150"/>
          <p14:tracePt t="41806" x="2071688" y="3479800"/>
          <p14:tracePt t="41823" x="2093913" y="3465513"/>
          <p14:tracePt t="41839" x="2114550" y="3457575"/>
          <p14:tracePt t="41902" x="2128838" y="3457575"/>
          <p14:tracePt t="41909" x="2136775" y="3457575"/>
          <p14:tracePt t="41917" x="2143125" y="3457575"/>
          <p14:tracePt t="41933" x="2151063" y="3457575"/>
          <p14:tracePt t="41939" x="2171700" y="3457575"/>
          <p14:tracePt t="41956" x="2185988" y="3457575"/>
          <p14:tracePt t="41973" x="2200275" y="3457575"/>
          <p14:tracePt t="41973" x="2228850" y="3465513"/>
          <p14:tracePt t="41990" x="2257425" y="3479800"/>
          <p14:tracePt t="42006" x="2271713" y="3494088"/>
          <p14:tracePt t="42023" x="2286000" y="3508375"/>
          <p14:tracePt t="42039" x="2300288" y="3514725"/>
          <p14:tracePt t="42056" x="2308225" y="3522663"/>
          <p14:tracePt t="42072" x="2308225" y="3529013"/>
          <p14:tracePt t="42089" x="2308225" y="3536950"/>
          <p14:tracePt t="42105" x="2308225" y="3543300"/>
          <p14:tracePt t="42122" x="2308225" y="3565525"/>
          <p14:tracePt t="42140" x="2308225" y="3579813"/>
          <p14:tracePt t="42156" x="2308225" y="3608388"/>
          <p14:tracePt t="42173" x="2308225" y="3614738"/>
          <p14:tracePt t="42189" x="2308225" y="3629025"/>
          <p14:tracePt t="42206" x="2308225" y="3651250"/>
          <p14:tracePt t="42222" x="2308225" y="3665538"/>
          <p14:tracePt t="42270" x="2308225" y="3679825"/>
          <p14:tracePt t="42271" x="2308225" y="3686175"/>
          <p14:tracePt t="42325" x="2293938" y="3694113"/>
          <p14:tracePt t="42398" x="2286000" y="3694113"/>
          <p14:tracePt t="42406" x="2271713" y="3694113"/>
          <p14:tracePt t="42414" x="2265363" y="3694113"/>
          <p14:tracePt t="43622" x="2257425" y="3694113"/>
          <p14:tracePt t="43653" x="2251075" y="3694113"/>
          <p14:tracePt t="43661" x="2236788" y="3694113"/>
          <p14:tracePt t="43670" x="2214563" y="3694113"/>
          <p14:tracePt t="43683" x="2185988" y="3694113"/>
          <p14:tracePt t="43690" x="2157413" y="3694113"/>
          <p14:tracePt t="43704" x="2143125" y="3694113"/>
          <p14:tracePt t="43720" x="2108200" y="3694113"/>
          <p14:tracePt t="43737" x="2093913" y="3686175"/>
          <p14:tracePt t="43754" x="2051050" y="3679825"/>
          <p14:tracePt t="43770" x="2014538" y="3679825"/>
          <p14:tracePt t="43787" x="1979613" y="3679825"/>
          <p14:tracePt t="43804" x="1943100" y="3679825"/>
          <p14:tracePt t="43820" x="1900238" y="3679825"/>
          <p14:tracePt t="43837" x="1871663" y="3679825"/>
          <p14:tracePt t="43853" x="1800225" y="3679825"/>
          <p14:tracePt t="43870" x="1722438" y="3679825"/>
          <p14:tracePt t="43886" x="1665288" y="3679825"/>
          <p14:tracePt t="43903" x="1608138" y="3679825"/>
          <p14:tracePt t="43919" x="1579563" y="3679825"/>
          <p14:tracePt t="43937" x="1543050" y="3679825"/>
          <p14:tracePt t="43954" x="1514475" y="3679825"/>
          <p14:tracePt t="43970" x="1493838" y="3679825"/>
          <p14:tracePt t="43987" x="1471613" y="3679825"/>
          <p14:tracePt t="44003" x="1450975" y="3679825"/>
          <p14:tracePt t="44019" x="1428750" y="3679825"/>
          <p14:tracePt t="44036" x="1408113" y="3679825"/>
          <p14:tracePt t="44053" x="1365250" y="3686175"/>
          <p14:tracePt t="44070" x="1322388" y="3686175"/>
          <p14:tracePt t="44086" x="1300163" y="3694113"/>
          <p14:tracePt t="44103" x="1257300" y="3694113"/>
          <p14:tracePt t="44120" x="1243013" y="3694113"/>
          <p14:tracePt t="44137" x="1228725" y="3694113"/>
          <p14:tracePt t="44174" x="1222375" y="3694113"/>
          <p14:tracePt t="44206" x="1214438" y="3694113"/>
          <p14:tracePt t="44214" x="1208088" y="3694113"/>
          <p14:tracePt t="44246" x="1200150" y="3700463"/>
          <p14:tracePt t="44254" x="1185863" y="3700463"/>
          <p14:tracePt t="44349" x="1193800" y="3700463"/>
          <p14:tracePt t="44351" x="1214438" y="3700463"/>
          <p14:tracePt t="44368" x="1222375" y="3700463"/>
          <p14:tracePt t="44369" x="1243013" y="3700463"/>
          <p14:tracePt t="44386" x="1257300" y="3700463"/>
          <p14:tracePt t="44403" x="1279525" y="3700463"/>
          <p14:tracePt t="44419" x="1285875" y="3700463"/>
          <p14:tracePt t="44436" x="1308100" y="3700463"/>
          <p14:tracePt t="44452" x="1322388" y="3700463"/>
          <p14:tracePt t="44452" x="1328738" y="3700463"/>
          <p14:tracePt t="44486" x="1336675" y="3700463"/>
          <p14:tracePt t="44486" x="1343025" y="3700463"/>
          <p14:tracePt t="44502" x="1357313" y="3700463"/>
          <p14:tracePt t="44519" x="1371600" y="3700463"/>
          <p14:tracePt t="44535" x="1379538" y="3700463"/>
          <p14:tracePt t="44552" x="1393825" y="3700463"/>
          <p14:tracePt t="44568" x="1400175" y="3700463"/>
          <p14:tracePt t="44585" x="1408113" y="3700463"/>
          <p14:tracePt t="44602" x="1422400" y="3700463"/>
          <p14:tracePt t="44638" x="1436688" y="3700463"/>
          <p14:tracePt t="44646" x="1443038" y="3700463"/>
          <p14:tracePt t="44677" x="1450975" y="3700463"/>
          <p14:tracePt t="44677" x="1457325" y="3700463"/>
          <p14:tracePt t="44693" x="1471613" y="3700463"/>
          <p14:tracePt t="44702" x="1479550" y="3700463"/>
          <p14:tracePt t="44718" x="1485900" y="3700463"/>
          <p14:tracePt t="44757" x="1500188" y="3700463"/>
          <p14:tracePt t="44790" x="1508125" y="3694113"/>
          <p14:tracePt t="44797" x="1514475" y="3694113"/>
          <p14:tracePt t="44806" x="1522413" y="3694113"/>
          <p14:tracePt t="44814" x="1528763" y="3694113"/>
          <p14:tracePt t="44822" x="1557338" y="3694113"/>
          <p14:tracePt t="44835" x="1565275" y="3694113"/>
          <p14:tracePt t="44851" x="1585913" y="3694113"/>
          <p14:tracePt t="44868" x="1593850" y="3694113"/>
          <p14:tracePt t="44868" x="1600200" y="3694113"/>
          <p14:tracePt t="44902" x="1608138" y="3694113"/>
          <p14:tracePt t="44902" x="1636713" y="3694113"/>
          <p14:tracePt t="44918" x="1665288" y="3694113"/>
          <p14:tracePt t="44935" x="1671638" y="3700463"/>
          <p14:tracePt t="44974" x="1679575" y="3700463"/>
          <p14:tracePt t="44982" x="1685925" y="3700463"/>
          <p14:tracePt t="44985" x="1708150" y="3700463"/>
          <p14:tracePt t="45001" x="1722438" y="3708400"/>
          <p14:tracePt t="45018" x="1736725" y="3708400"/>
          <p14:tracePt t="45061" x="1743075" y="3714750"/>
          <p14:tracePt t="45069" x="1751013" y="3722688"/>
          <p14:tracePt t="45142" x="1757363" y="3722688"/>
          <p14:tracePt t="45150" x="1765300" y="3722688"/>
          <p14:tracePt t="45158" x="1785938" y="3722688"/>
          <p14:tracePt t="45168" x="1793875" y="3729038"/>
          <p14:tracePt t="45184" x="1814513" y="3729038"/>
          <p14:tracePt t="45222" x="1828800" y="3729038"/>
          <p14:tracePt t="45230" x="1865313" y="3729038"/>
          <p14:tracePt t="45238" x="1928813" y="3729038"/>
          <p14:tracePt t="45251" x="2008188" y="3729038"/>
          <p14:tracePt t="45268" x="2065338" y="3729038"/>
          <p14:tracePt t="45285" x="2122488" y="3729038"/>
          <p14:tracePt t="45301" x="2179638" y="3729038"/>
          <p14:tracePt t="45318" x="2200275" y="3729038"/>
          <p14:tracePt t="45334" x="2243138" y="3729038"/>
          <p14:tracePt t="45351" x="2279650" y="3729038"/>
          <p14:tracePt t="45368" x="2308225" y="3729038"/>
          <p14:tracePt t="45384" x="2328863" y="3729038"/>
          <p14:tracePt t="45401" x="2351088" y="3729038"/>
          <p14:tracePt t="45417" x="2379663" y="3729038"/>
          <p14:tracePt t="45435" x="2408238" y="3729038"/>
          <p14:tracePt t="45450" x="2428875" y="3743325"/>
          <p14:tracePt t="45468" x="2443163" y="3743325"/>
          <p14:tracePt t="45484" x="2457450" y="3743325"/>
          <p14:tracePt t="45501" x="2479675" y="3743325"/>
          <p14:tracePt t="45518" x="2522538" y="3743325"/>
          <p14:tracePt t="45534" x="2557463" y="3743325"/>
          <p14:tracePt t="45551" x="2565400" y="3743325"/>
          <p14:tracePt t="45606" x="2579688" y="3743325"/>
          <p14:tracePt t="45662" x="2586038" y="3743325"/>
          <p14:tracePt t="45701" x="2593975" y="3743325"/>
          <p14:tracePt t="45709" x="2600325" y="3743325"/>
          <p14:tracePt t="45766" x="2614613" y="3743325"/>
          <p14:tracePt t="46245" x="2622550" y="3743325"/>
          <p14:tracePt t="46253" x="2628900" y="3743325"/>
          <p14:tracePt t="46275" x="2643188" y="3736975"/>
          <p14:tracePt t="46277" x="2651125" y="3729038"/>
          <p14:tracePt t="46310" x="2657475" y="3729038"/>
          <p14:tracePt t="46318" x="2665413" y="3729038"/>
          <p14:tracePt t="46319" x="2671763" y="3729038"/>
          <p14:tracePt t="46333" x="2700338" y="3722688"/>
          <p14:tracePt t="46349" x="2708275" y="3722688"/>
          <p14:tracePt t="46366" x="2728913" y="3714750"/>
          <p14:tracePt t="46382" x="2743200" y="3714750"/>
          <p14:tracePt t="46400" x="2765425" y="3708400"/>
          <p14:tracePt t="46416" x="2786063" y="3694113"/>
          <p14:tracePt t="46469" x="2808288" y="3694113"/>
          <p14:tracePt t="46477" x="2822575" y="3686175"/>
          <p14:tracePt t="46493" x="2828925" y="3686175"/>
          <p14:tracePt t="46503" x="2843213" y="3686175"/>
          <p14:tracePt t="46504" x="2865438" y="3671888"/>
          <p14:tracePt t="46515" x="2871788" y="3671888"/>
          <p14:tracePt t="46533" x="2900363" y="3665538"/>
          <p14:tracePt t="46550" x="2928938" y="3665538"/>
          <p14:tracePt t="46566" x="2943225" y="3651250"/>
          <p14:tracePt t="46583" x="2951163" y="3651250"/>
          <p14:tracePt t="46599" x="2965450" y="3643313"/>
          <p14:tracePt t="46617" x="2979738" y="3643313"/>
          <p14:tracePt t="46633" x="3000375" y="3643313"/>
          <p14:tracePt t="46649" x="3022600" y="3643313"/>
          <p14:tracePt t="46666" x="3036888" y="3636963"/>
          <p14:tracePt t="46682" x="3057525" y="3636963"/>
          <p14:tracePt t="46699" x="3079750" y="3636963"/>
          <p14:tracePt t="46715" x="3100388" y="3636963"/>
          <p14:tracePt t="46732" x="3122613" y="3636963"/>
          <p14:tracePt t="46748" x="3143250" y="3636963"/>
          <p14:tracePt t="46798" x="3157538" y="3636963"/>
          <p14:tracePt t="46893" x="3165475" y="3636963"/>
          <p14:tracePt t="47518" x="3171825" y="3636963"/>
          <p14:tracePt t="48253" x="3179763" y="3629025"/>
          <p14:tracePt t="48262" x="3157538" y="3608388"/>
          <p14:tracePt t="48280" x="3136900" y="3594100"/>
          <p14:tracePt t="48285" x="3100388" y="3543300"/>
          <p14:tracePt t="48297" x="3057525" y="3494088"/>
          <p14:tracePt t="48313" x="3014663" y="3443288"/>
          <p14:tracePt t="48330" x="2979738" y="3408363"/>
          <p14:tracePt t="48346" x="2951163" y="3394075"/>
          <p14:tracePt t="48364" x="2943225" y="3386138"/>
          <p14:tracePt t="48380" x="2928938" y="3371850"/>
          <p14:tracePt t="48397" x="2894013" y="3365500"/>
          <p14:tracePt t="48414" x="2865438" y="3365500"/>
          <p14:tracePt t="48430" x="2843213" y="3351213"/>
          <p14:tracePt t="48446" x="2828925" y="3343275"/>
          <p14:tracePt t="48463" x="2814638" y="3343275"/>
          <p14:tracePt t="48480" x="2786063" y="3343275"/>
          <p14:tracePt t="48496" x="2751138" y="3343275"/>
          <p14:tracePt t="48513" x="2714625" y="3343275"/>
          <p14:tracePt t="48529" x="2679700" y="3343275"/>
          <p14:tracePt t="48547" x="2622550" y="3343275"/>
          <p14:tracePt t="48563" x="2593975" y="3343275"/>
          <p14:tracePt t="48580" x="2536825" y="3343275"/>
          <p14:tracePt t="48596" x="2486025" y="3343275"/>
          <p14:tracePt t="48596" x="2457450" y="3343275"/>
          <p14:tracePt t="48614" x="2414588" y="3343275"/>
          <p14:tracePt t="48630" x="2365375" y="3343275"/>
          <p14:tracePt t="48646" x="2322513" y="3343275"/>
          <p14:tracePt t="48663" x="2271713" y="3343275"/>
          <p14:tracePt t="48679" x="2200275" y="3343275"/>
          <p14:tracePt t="48697" x="2136775" y="3343275"/>
          <p14:tracePt t="48713" x="2079625" y="3343275"/>
          <p14:tracePt t="48729" x="2036763" y="3343275"/>
          <p14:tracePt t="48746" x="2022475" y="3343275"/>
          <p14:tracePt t="48762" x="1993900" y="3343275"/>
          <p14:tracePt t="48780" x="1957388" y="3343275"/>
          <p14:tracePt t="48795" x="1908175" y="3343275"/>
          <p14:tracePt t="48795" x="1879600" y="3343275"/>
          <p14:tracePt t="48813" x="1822450" y="3343275"/>
          <p14:tracePt t="48829" x="1779588" y="3343275"/>
          <p14:tracePt t="48847" x="1722438" y="3336925"/>
          <p14:tracePt t="48863" x="1665288" y="3328988"/>
          <p14:tracePt t="48879" x="1600200" y="3322638"/>
          <p14:tracePt t="48897" x="1543050" y="3322638"/>
          <p14:tracePt t="48913" x="1485900" y="3300413"/>
          <p14:tracePt t="48930" x="1436688" y="3286125"/>
          <p14:tracePt t="48946" x="1379538" y="3286125"/>
          <p14:tracePt t="48963" x="1285875" y="3279775"/>
          <p14:tracePt t="48979" x="1208088" y="3265488"/>
          <p14:tracePt t="48996" x="1179513" y="3251200"/>
          <p14:tracePt t="49012" x="1171575" y="3251200"/>
          <p14:tracePt t="49029" x="1157288" y="3251200"/>
          <p14:tracePt t="49045" x="1128713" y="3222625"/>
          <p14:tracePt t="49062" x="1100138" y="3200400"/>
          <p14:tracePt t="49078" x="1065213" y="3157538"/>
          <p14:tracePt t="49096" x="1028700" y="3100388"/>
          <p14:tracePt t="49114" x="1014413" y="3065463"/>
          <p14:tracePt t="49129" x="993775" y="3008313"/>
          <p14:tracePt t="49146" x="993775" y="2928938"/>
          <p14:tracePt t="49162" x="993775" y="2865438"/>
          <p14:tracePt t="49179" x="993775" y="2800350"/>
          <p14:tracePt t="49195" x="993775" y="2743200"/>
          <p14:tracePt t="49212" x="993775" y="2686050"/>
          <p14:tracePt t="49212" x="993775" y="2657475"/>
          <p14:tracePt t="49230" x="979488" y="2614613"/>
          <p14:tracePt t="49246" x="979488" y="2571750"/>
          <p14:tracePt t="49262" x="979488" y="2528888"/>
          <p14:tracePt t="49278" x="993775" y="2493963"/>
          <p14:tracePt t="49295" x="1014413" y="2457450"/>
          <p14:tracePt t="49311" x="1050925" y="2428875"/>
          <p14:tracePt t="49329" x="1108075" y="2386013"/>
          <p14:tracePt t="49345" x="1179513" y="2371725"/>
          <p14:tracePt t="49362" x="1257300" y="2357438"/>
          <p14:tracePt t="49378" x="1314450" y="2336800"/>
          <p14:tracePt t="49395" x="1408113" y="2314575"/>
          <p14:tracePt t="49412" x="1485900" y="2308225"/>
          <p14:tracePt t="49428" x="1585913" y="2279650"/>
          <p14:tracePt t="49428" x="1636713" y="2279650"/>
          <p14:tracePt t="49445" x="1728788" y="2265363"/>
          <p14:tracePt t="49461" x="1822450" y="2265363"/>
          <p14:tracePt t="49478" x="1893888" y="2265363"/>
          <p14:tracePt t="49494" x="1985963" y="2257425"/>
          <p14:tracePt t="49512" x="2065338" y="2257425"/>
          <p14:tracePt t="49528" x="2122488" y="2257425"/>
          <p14:tracePt t="49545" x="2185988" y="2257425"/>
          <p14:tracePt t="49563" x="2251075" y="2257425"/>
          <p14:tracePt t="49578" x="2308225" y="2257425"/>
          <p14:tracePt t="49595" x="2371725" y="2257425"/>
          <p14:tracePt t="49612" x="2451100" y="2257425"/>
          <p14:tracePt t="49629" x="2514600" y="2257425"/>
          <p14:tracePt t="49645" x="2600325" y="2257425"/>
          <p14:tracePt t="49662" x="2643188" y="2257425"/>
          <p14:tracePt t="49678" x="2686050" y="2257425"/>
          <p14:tracePt t="49694" x="2722563" y="2257425"/>
          <p14:tracePt t="49711" x="2751138" y="2257425"/>
          <p14:tracePt t="49728" x="2771775" y="2257425"/>
          <p14:tracePt t="49745" x="2822575" y="2286000"/>
          <p14:tracePt t="49761" x="2857500" y="2300288"/>
          <p14:tracePt t="49778" x="2879725" y="2322513"/>
          <p14:tracePt t="49794" x="2894013" y="2328863"/>
          <p14:tracePt t="49812" x="2914650" y="2351088"/>
          <p14:tracePt t="49828" x="2957513" y="2400300"/>
          <p14:tracePt t="49844" x="3008313" y="2493963"/>
          <p14:tracePt t="49861" x="3043238" y="2579688"/>
          <p14:tracePt t="49878" x="3065463" y="2657475"/>
          <p14:tracePt t="49895" x="3079750" y="2700338"/>
          <p14:tracePt t="49911" x="3079750" y="2736850"/>
          <p14:tracePt t="49928" x="3086100" y="2779713"/>
          <p14:tracePt t="49944" x="3086100" y="2822575"/>
          <p14:tracePt t="49961" x="3086100" y="2894013"/>
          <p14:tracePt t="49978" x="3079750" y="2943225"/>
          <p14:tracePt t="49995" x="3036888" y="3028950"/>
          <p14:tracePt t="50011" x="3008313" y="3086100"/>
          <p14:tracePt t="50028" x="2957513" y="3143250"/>
          <p14:tracePt t="50045" x="2922588" y="3208338"/>
          <p14:tracePt t="50061" x="2879725" y="3271838"/>
          <p14:tracePt t="50077" x="2843213" y="3294063"/>
          <p14:tracePt t="50094" x="2800350" y="3314700"/>
          <p14:tracePt t="50112" x="2743200" y="3343275"/>
          <p14:tracePt t="50127" x="2657475" y="3386138"/>
          <p14:tracePt t="50145" x="2600325" y="3414713"/>
          <p14:tracePt t="50161" x="2557463" y="3429000"/>
          <p14:tracePt t="50177" x="2500313" y="3451225"/>
          <p14:tracePt t="50194" x="2428875" y="3471863"/>
          <p14:tracePt t="50210" x="2365375" y="3471863"/>
          <p14:tracePt t="50228" x="2271713" y="3479800"/>
          <p14:tracePt t="50243" x="2185988" y="3479800"/>
          <p14:tracePt t="50260" x="2057400" y="3479800"/>
          <p14:tracePt t="50277" x="1800225" y="3479800"/>
          <p14:tracePt t="50295" x="1593850" y="3479800"/>
          <p14:tracePt t="50311" x="1385888" y="3479800"/>
          <p14:tracePt t="50327" x="1265238" y="3479800"/>
          <p14:tracePt t="50344" x="1157288" y="3479800"/>
          <p14:tracePt t="50360" x="1079500" y="3479800"/>
          <p14:tracePt t="50378" x="1000125" y="3457575"/>
          <p14:tracePt t="50393" x="957263" y="3457575"/>
          <p14:tracePt t="50411" x="908050" y="3436938"/>
          <p14:tracePt t="50427" x="865188" y="3408363"/>
          <p14:tracePt t="50444" x="814388" y="3394075"/>
          <p14:tracePt t="50460" x="771525" y="3351213"/>
          <p14:tracePt t="50477" x="757238" y="3328988"/>
          <p14:tracePt t="50493" x="757238" y="3286125"/>
          <p14:tracePt t="50510" x="757238" y="3222625"/>
          <p14:tracePt t="50527" x="757238" y="3143250"/>
          <p14:tracePt t="50543" x="771525" y="3036888"/>
          <p14:tracePt t="50561" x="808038" y="2900363"/>
          <p14:tracePt t="50577" x="842963" y="2808288"/>
          <p14:tracePt t="50593" x="850900" y="2751138"/>
          <p14:tracePt t="50610" x="865188" y="2708275"/>
          <p14:tracePt t="50626" x="893763" y="2657475"/>
          <p14:tracePt t="50644" x="928688" y="2600325"/>
          <p14:tracePt t="50660" x="979488" y="2557463"/>
          <p14:tracePt t="50660" x="1008063" y="2522538"/>
          <p14:tracePt t="50678" x="1079500" y="2465388"/>
          <p14:tracePt t="50694" x="1114425" y="2443163"/>
          <p14:tracePt t="50711" x="1150938" y="2408238"/>
          <p14:tracePt t="50726" x="1193800" y="2371725"/>
          <p14:tracePt t="50744" x="1257300" y="2336800"/>
          <p14:tracePt t="50759" x="1314450" y="2308225"/>
          <p14:tracePt t="50776" x="1343025" y="2286000"/>
          <p14:tracePt t="50793" x="1400175" y="2271713"/>
          <p14:tracePt t="50810" x="1471613" y="2236788"/>
          <p14:tracePt t="50827" x="1571625" y="2208213"/>
          <p14:tracePt t="50843" x="1665288" y="2171700"/>
          <p14:tracePt t="50860" x="1751013" y="2151063"/>
          <p14:tracePt t="50876" x="1808163" y="2151063"/>
          <p14:tracePt t="50876" x="1822450" y="2151063"/>
          <p14:tracePt t="50893" x="1900238" y="2151063"/>
          <p14:tracePt t="50910" x="2008188" y="2151063"/>
          <p14:tracePt t="50927" x="2157413" y="2151063"/>
          <p14:tracePt t="50943" x="2336800" y="2151063"/>
          <p14:tracePt t="50959" x="2508250" y="2151063"/>
          <p14:tracePt t="50976" x="2600325" y="2151063"/>
          <p14:tracePt t="50992" x="2651125" y="2151063"/>
          <p14:tracePt t="51010" x="2686050" y="2151063"/>
          <p14:tracePt t="51026" x="2708275" y="2151063"/>
          <p14:tracePt t="51043" x="2743200" y="2151063"/>
          <p14:tracePt t="51059" x="2786063" y="2179638"/>
          <p14:tracePt t="51076" x="2886075" y="2236788"/>
          <p14:tracePt t="51092" x="2971800" y="2293938"/>
          <p14:tracePt t="51110" x="3022600" y="2343150"/>
          <p14:tracePt t="51127" x="3051175" y="2393950"/>
          <p14:tracePt t="51143" x="3079750" y="2471738"/>
          <p14:tracePt t="51159" x="3079750" y="2565400"/>
          <p14:tracePt t="51175" x="3079750" y="2665413"/>
          <p14:tracePt t="51193" x="3057525" y="2765425"/>
          <p14:tracePt t="51209" x="3014663" y="2836863"/>
          <p14:tracePt t="51227" x="2979738" y="2865438"/>
          <p14:tracePt t="51243" x="2965450" y="2879725"/>
          <p14:tracePt t="51260" x="2943225" y="2894013"/>
          <p14:tracePt t="51276" x="2908300" y="2900363"/>
          <p14:tracePt t="51292" x="2794000" y="2965450"/>
          <p14:tracePt t="51310" x="2751138" y="2994025"/>
          <p14:tracePt t="51325" x="2700338" y="3043238"/>
          <p14:tracePt t="51343" x="2643188" y="3079750"/>
          <p14:tracePt t="51359" x="2536825" y="3157538"/>
          <p14:tracePt t="51377" x="2428875" y="3228975"/>
          <p14:tracePt t="51392" x="2371725" y="3286125"/>
          <p14:tracePt t="51409" x="2322513" y="3314700"/>
          <p14:tracePt t="51425" x="2286000" y="3343275"/>
          <p14:tracePt t="51442" x="2271713" y="3357563"/>
          <p14:tracePt t="51458" x="2243138" y="3400425"/>
          <p14:tracePt t="51475" x="2228850" y="3457575"/>
          <p14:tracePt t="51492" x="2222500" y="3514725"/>
          <p14:tracePt t="51508" x="2200275" y="3543300"/>
          <p14:tracePt t="51526" x="2200275" y="3557588"/>
          <p14:tracePt t="51542" x="2193925" y="3565525"/>
          <p14:tracePt t="51685" x="2193925" y="3579813"/>
          <p14:tracePt t="51693" x="2193925" y="3594100"/>
          <p14:tracePt t="51709" x="2193925" y="3600450"/>
          <p14:tracePt t="51710" x="2193925" y="3622675"/>
          <p14:tracePt t="51725" x="2193925" y="3643313"/>
          <p14:tracePt t="51743" x="2193925" y="3671888"/>
          <p14:tracePt t="51759" x="2222500" y="3708400"/>
          <p14:tracePt t="51775" x="2236788" y="3708400"/>
          <p14:tracePt t="51791" x="2251075" y="3708400"/>
          <p14:tracePt t="51808" x="2265363" y="3708400"/>
          <p14:tracePt t="51826" x="2279650" y="3708400"/>
          <p14:tracePt t="51842" x="2322513" y="3708400"/>
          <p14:tracePt t="51859" x="2343150" y="3708400"/>
          <p14:tracePt t="51875" x="2351088" y="3700463"/>
          <p14:tracePt t="51892" x="2343150" y="3657600"/>
          <p14:tracePt t="51908" x="2293938" y="3629025"/>
          <p14:tracePt t="51925" x="2257425" y="3614738"/>
          <p14:tracePt t="51942" x="2236788" y="3614738"/>
          <p14:tracePt t="51998" x="2228850" y="3614738"/>
          <p14:tracePt t="52029" x="2214563" y="3614738"/>
          <p14:tracePt t="52037" x="2208213" y="3629025"/>
          <p14:tracePt t="52053" x="2208213" y="3636963"/>
          <p14:tracePt t="52061" x="2208213" y="3651250"/>
          <p14:tracePt t="52069" x="2208213" y="3671888"/>
          <p14:tracePt t="52076" x="2208213" y="3679825"/>
          <p14:tracePt t="52092" x="2208213" y="3700463"/>
          <p14:tracePt t="52108" x="2222500" y="3714750"/>
          <p14:tracePt t="52157" x="2228850" y="3714750"/>
          <p14:tracePt t="52190" x="2236788" y="3714750"/>
          <p14:tracePt t="52198" x="2243138" y="3686175"/>
          <p14:tracePt t="52205" x="2243138" y="3651250"/>
          <p14:tracePt t="52213" x="2243138" y="3608388"/>
          <p14:tracePt t="52225" x="2243138" y="3536950"/>
          <p14:tracePt t="52241" x="2214563" y="3514725"/>
          <p14:tracePt t="52258" x="2157413" y="3494088"/>
          <p14:tracePt t="52275" x="2122488" y="3465513"/>
          <p14:tracePt t="52291" x="2108200" y="3465513"/>
          <p14:tracePt t="52308" x="2100263" y="3465513"/>
          <p14:tracePt t="52341" x="2085975" y="3465513"/>
          <p14:tracePt t="52358" x="2051050" y="3486150"/>
          <p14:tracePt t="52358" x="2051050" y="3508375"/>
          <p14:tracePt t="52375" x="2065338" y="3536950"/>
          <p14:tracePt t="52391" x="2085975" y="3557588"/>
          <p14:tracePt t="52407" x="2122488" y="3557588"/>
          <p14:tracePt t="52425" x="2136775" y="3571875"/>
          <p14:tracePt t="52468" x="2143125" y="3571875"/>
          <p14:tracePt t="52654" x="2151063" y="3551238"/>
          <p14:tracePt t="52662" x="2185988" y="3471863"/>
          <p14:tracePt t="52670" x="2222500" y="3408363"/>
          <p14:tracePt t="52674" x="2293938" y="3300413"/>
          <p14:tracePt t="52690" x="2379663" y="3214688"/>
          <p14:tracePt t="52707" x="2422525" y="3165475"/>
          <p14:tracePt t="52723" x="2436813" y="3143250"/>
          <p14:tracePt t="52740" x="2479675" y="3100388"/>
          <p14:tracePt t="52757" x="2528888" y="3051175"/>
          <p14:tracePt t="52774" x="2600325" y="3008313"/>
          <p14:tracePt t="52791" x="2657475" y="2971800"/>
          <p14:tracePt t="52807" x="2700338" y="2957513"/>
          <p14:tracePt t="52824" x="2722563" y="2936875"/>
          <p14:tracePt t="52840" x="2728913" y="2928938"/>
          <p14:tracePt t="52857" x="2743200" y="2914650"/>
          <p14:tracePt t="52902" x="2751138" y="2908300"/>
          <p14:tracePt t="52918" x="2771775" y="2894013"/>
          <p14:tracePt t="52934" x="2779713" y="2886075"/>
          <p14:tracePt t="52942" x="2786063" y="2886075"/>
          <p14:tracePt t="52950" x="2800350" y="2879725"/>
          <p14:tracePt t="52958" x="2857500" y="2851150"/>
          <p14:tracePt t="52958" x="2871788" y="2836863"/>
          <p14:tracePt t="52974" x="2908300" y="2828925"/>
          <p14:tracePt t="52990" x="2922588" y="2814638"/>
          <p14:tracePt t="53053" x="2928938" y="2814638"/>
          <p14:tracePt t="53061" x="2936875" y="2814638"/>
          <p14:tracePt t="53069" x="2943225" y="2814638"/>
          <p14:tracePt t="53080" x="2951163" y="2814638"/>
          <p14:tracePt t="53134" x="2979738" y="2814638"/>
          <p14:tracePt t="53182" x="2979738" y="2822575"/>
          <p14:tracePt t="53193" x="2979738" y="2828925"/>
          <p14:tracePt t="53222" x="2971800" y="2836863"/>
          <p14:tracePt t="53228" x="2951163" y="2843213"/>
          <p14:tracePt t="53233" x="2943225" y="2843213"/>
          <p14:tracePt t="53240" x="2914650" y="2843213"/>
          <p14:tracePt t="53256" x="2908300" y="2843213"/>
          <p14:tracePt t="53273" x="2894013" y="2843213"/>
          <p14:tracePt t="53289" x="2857500" y="2843213"/>
          <p14:tracePt t="53306" x="2814638" y="2828925"/>
          <p14:tracePt t="53322" x="2765425" y="2786063"/>
          <p14:tracePt t="53340" x="2757488" y="2786063"/>
          <p14:tracePt t="53357" x="2743200" y="2786063"/>
          <p14:tracePt t="53373" x="2728913" y="2771775"/>
          <p14:tracePt t="53390" x="2722563" y="2765425"/>
          <p14:tracePt t="53406" x="2708275" y="2751138"/>
          <p14:tracePt t="53423" x="2693988" y="2714625"/>
          <p14:tracePt t="53439" x="2686050" y="2700338"/>
          <p14:tracePt t="53456" x="2686050" y="2693988"/>
          <p14:tracePt t="53473" x="2686050" y="2679700"/>
          <p14:tracePt t="53490" x="2679700" y="2671763"/>
          <p14:tracePt t="53506" x="2679700" y="2657475"/>
          <p14:tracePt t="53522" x="2679700" y="2651125"/>
          <p14:tracePt t="53539" x="2679700" y="2628900"/>
          <p14:tracePt t="53556" x="2686050" y="2614613"/>
          <p14:tracePt t="53572" x="2686050" y="2608263"/>
          <p14:tracePt t="53589" x="2700338" y="2593975"/>
          <p14:tracePt t="53606" x="2708275" y="2586038"/>
          <p14:tracePt t="53623" x="2722563" y="2586038"/>
          <p14:tracePt t="53640" x="2728913" y="2586038"/>
          <p14:tracePt t="53656" x="2751138" y="2586038"/>
          <p14:tracePt t="53673" x="2765425" y="2586038"/>
          <p14:tracePt t="53689" x="2800350" y="2586038"/>
          <p14:tracePt t="53705" x="2828925" y="2586038"/>
          <p14:tracePt t="53723" x="2843213" y="2586038"/>
          <p14:tracePt t="53739" x="2871788" y="2586038"/>
          <p14:tracePt t="53756" x="2879725" y="2586038"/>
          <p14:tracePt t="53790" x="2886075" y="2586038"/>
          <p14:tracePt t="53790" x="2914650" y="2586038"/>
          <p14:tracePt t="53805" x="2936875" y="2586038"/>
          <p14:tracePt t="53861" x="2951163" y="2586038"/>
          <p14:tracePt t="53869" x="2957513" y="2586038"/>
          <p14:tracePt t="53877" x="2965450" y="2586038"/>
          <p14:tracePt t="53894" x="2986088" y="2600325"/>
          <p14:tracePt t="53928" x="2994025" y="2608263"/>
          <p14:tracePt t="53942" x="2994025" y="2614613"/>
          <p14:tracePt t="53943" x="3000375" y="2622550"/>
          <p14:tracePt t="53956" x="3008313" y="2643188"/>
          <p14:tracePt t="53972" x="3022600" y="2657475"/>
          <p14:tracePt t="54013" x="3022600" y="2671763"/>
          <p14:tracePt t="54021" x="3022600" y="2693988"/>
          <p14:tracePt t="54030" x="3036888" y="2714625"/>
          <p14:tracePt t="54045" x="3036888" y="2728913"/>
          <p14:tracePt t="54055" x="3036888" y="2765425"/>
          <p14:tracePt t="54072" x="3036888" y="2771775"/>
          <p14:tracePt t="54088" x="3036888" y="2800350"/>
          <p14:tracePt t="54104" x="3036888" y="2814638"/>
          <p14:tracePt t="54122" x="3028950" y="2828925"/>
          <p14:tracePt t="54139" x="2994025" y="2851150"/>
          <p14:tracePt t="54155" x="2965450" y="2857500"/>
          <p14:tracePt t="54172" x="2957513" y="2865438"/>
          <p14:tracePt t="54213" x="2951163" y="2865438"/>
          <p14:tracePt t="54230" x="2943225" y="2865438"/>
          <p14:tracePt t="54246" x="2928938" y="2865438"/>
          <p14:tracePt t="54255" x="2922588" y="2865438"/>
          <p14:tracePt t="54268" x="2914650" y="2865438"/>
          <p14:tracePt t="54273" x="2908300" y="2865438"/>
          <p14:tracePt t="54288" x="2871788" y="2871788"/>
          <p14:tracePt t="54305" x="2865438" y="2879725"/>
          <p14:tracePt t="54321" x="2836863" y="2879725"/>
          <p14:tracePt t="54338" x="2828925" y="2879725"/>
          <p14:tracePt t="54355" x="2814638" y="2879725"/>
          <p14:tracePt t="54371" x="2808288" y="2879725"/>
          <p14:tracePt t="54388" x="2786063" y="2879725"/>
          <p14:tracePt t="54404" x="2765425" y="2865438"/>
          <p14:tracePt t="54421" x="2757488" y="2857500"/>
          <p14:tracePt t="54437" x="2751138" y="2843213"/>
          <p14:tracePt t="54478" x="2751138" y="2836863"/>
          <p14:tracePt t="54486" x="2743200" y="2814638"/>
          <p14:tracePt t="54491" x="2728913" y="2794000"/>
          <p14:tracePt t="54504" x="2728913" y="2771775"/>
          <p14:tracePt t="54521" x="2722563" y="2736850"/>
          <p14:tracePt t="54538" x="2722563" y="2722563"/>
          <p14:tracePt t="54554" x="2722563" y="2693988"/>
          <p14:tracePt t="54572" x="2722563" y="2679700"/>
          <p14:tracePt t="54588" x="2722563" y="2651125"/>
          <p14:tracePt t="54605" x="2722563" y="2636838"/>
          <p14:tracePt t="54621" x="2728913" y="2608263"/>
          <p14:tracePt t="54637" x="2743200" y="2593975"/>
          <p14:tracePt t="54655" x="2751138" y="2586038"/>
          <p14:tracePt t="54671" x="2757488" y="2586038"/>
          <p14:tracePt t="54688" x="2786063" y="2586038"/>
          <p14:tracePt t="54704" x="2808288" y="2571750"/>
          <p14:tracePt t="54721" x="2828925" y="2571750"/>
          <p14:tracePt t="54737" x="2843213" y="2571750"/>
          <p14:tracePt t="54754" x="2865438" y="2571750"/>
          <p14:tracePt t="54771" x="2871788" y="2571750"/>
          <p14:tracePt t="54788" x="2914650" y="2571750"/>
          <p14:tracePt t="54804" x="2936875" y="2571750"/>
          <p14:tracePt t="54845" x="2951163" y="2571750"/>
          <p14:tracePt t="54853" x="2965450" y="2571750"/>
          <p14:tracePt t="54861" x="2979738" y="2579688"/>
          <p14:tracePt t="54871" x="3000375" y="2586038"/>
          <p14:tracePt t="54918" x="3008313" y="2586038"/>
          <p14:tracePt t="54934" x="3036888" y="2600325"/>
          <p14:tracePt t="54942" x="3043238" y="2608263"/>
          <p14:tracePt t="54958" x="3051175" y="2614613"/>
          <p14:tracePt t="54966" x="3057525" y="2622550"/>
          <p14:tracePt t="54966" x="3071813" y="2643188"/>
          <p14:tracePt t="54974" x="3079750" y="2651125"/>
          <p14:tracePt t="54987" x="3079750" y="2671763"/>
          <p14:tracePt t="55004" x="3094038" y="2700338"/>
          <p14:tracePt t="55021" x="3094038" y="2714625"/>
          <p14:tracePt t="55037" x="3094038" y="2736850"/>
          <p14:tracePt t="55054" x="3094038" y="2751138"/>
          <p14:tracePt t="55070" x="3094038" y="2765425"/>
          <p14:tracePt t="55087" x="3094038" y="2786063"/>
          <p14:tracePt t="55104" x="3094038" y="2808288"/>
          <p14:tracePt t="55141" x="3094038" y="2814638"/>
          <p14:tracePt t="55149" x="3094038" y="2828925"/>
          <p14:tracePt t="55157" x="3094038" y="2851150"/>
          <p14:tracePt t="55170" x="3094038" y="2865438"/>
          <p14:tracePt t="55186" x="3065463" y="2886075"/>
          <p14:tracePt t="55203" x="3057525" y="2894013"/>
          <p14:tracePt t="55220" x="3051175" y="2914650"/>
          <p14:tracePt t="55237" x="3028950" y="2943225"/>
          <p14:tracePt t="55254" x="3000375" y="2957513"/>
          <p14:tracePt t="55271" x="2994025" y="2965450"/>
          <p14:tracePt t="55309" x="2986088" y="2965450"/>
          <p14:tracePt t="55342" x="2979738" y="2965450"/>
          <p14:tracePt t="55350" x="2951163" y="2965450"/>
          <p14:tracePt t="55357" x="2922588" y="2965450"/>
          <p14:tracePt t="55365" x="2914650" y="2965450"/>
          <p14:tracePt t="55373" x="2879725" y="2965450"/>
          <p14:tracePt t="55386" x="2871788" y="2965450"/>
          <p14:tracePt t="55403" x="2865438" y="2965450"/>
          <p14:tracePt t="55420" x="2857500" y="2965450"/>
          <p14:tracePt t="55436" x="2843213" y="2965450"/>
          <p14:tracePt t="55453" x="2828925" y="2965450"/>
          <p14:tracePt t="55470" x="2822575" y="2957513"/>
          <p14:tracePt t="55486" x="2808288" y="2943225"/>
          <p14:tracePt t="55503" x="2800350" y="2936875"/>
          <p14:tracePt t="55519" x="2794000" y="2922588"/>
          <p14:tracePt t="55536" x="2794000" y="2914650"/>
          <p14:tracePt t="55552" x="2786063" y="2894013"/>
          <p14:tracePt t="55598" x="2786063" y="2886075"/>
          <p14:tracePt t="55605" x="2779713" y="2879725"/>
          <p14:tracePt t="55645" x="2771775" y="2871788"/>
          <p14:tracePt t="55654" x="2757488" y="2857500"/>
          <p14:tracePt t="55662" x="2751138" y="2843213"/>
          <p14:tracePt t="55678" x="2751138" y="2814638"/>
          <p14:tracePt t="55686" x="2751138" y="2808288"/>
          <p14:tracePt t="55703" x="2751138" y="2800350"/>
          <p14:tracePt t="55741" x="2751138" y="2794000"/>
          <p14:tracePt t="55757" x="2751138" y="2779713"/>
          <p14:tracePt t="55766" x="2751138" y="2771775"/>
          <p14:tracePt t="55774" x="2751138" y="2757488"/>
          <p14:tracePt t="55789" x="2751138" y="2736850"/>
          <p14:tracePt t="55803" x="2751138" y="2722563"/>
          <p14:tracePt t="55819" x="2751138" y="2708275"/>
          <p14:tracePt t="55835" x="2751138" y="2700338"/>
          <p14:tracePt t="55902" x="2751138" y="2686050"/>
          <p14:tracePt t="55933" x="2751138" y="2679700"/>
          <p14:tracePt t="55940" x="2751138" y="2665413"/>
          <p14:tracePt t="55957" x="2751138" y="2657475"/>
          <p14:tracePt t="55990" x="2757488" y="2651125"/>
          <p14:tracePt t="55998" x="2765425" y="2636838"/>
          <p14:tracePt t="56030" x="2771775" y="2628900"/>
          <p14:tracePt t="56037" x="2779713" y="2622550"/>
          <p14:tracePt t="56053" x="2794000" y="2622550"/>
          <p14:tracePt t="56054" x="2800350" y="2622550"/>
          <p14:tracePt t="56069" x="2822575" y="2622550"/>
          <p14:tracePt t="56085" x="2836863" y="2614613"/>
          <p14:tracePt t="56102" x="2843213" y="2608263"/>
          <p14:tracePt t="56149" x="2857500" y="2608263"/>
          <p14:tracePt t="56168" x="2871788" y="2608263"/>
          <p14:tracePt t="56180" x="2879725" y="2608263"/>
          <p14:tracePt t="56212" x="2894013" y="2608263"/>
          <p14:tracePt t="56220" x="2900363" y="2608263"/>
          <p14:tracePt t="56235" x="2908300" y="2608263"/>
          <p14:tracePt t="56237" x="2914650" y="2608263"/>
          <p14:tracePt t="56251" x="2936875" y="2608263"/>
          <p14:tracePt t="56267" x="2971800" y="2608263"/>
          <p14:tracePt t="56285" x="2979738" y="2608263"/>
          <p14:tracePt t="56301" x="2986088" y="2608263"/>
          <p14:tracePt t="56348" x="2994025" y="2608263"/>
          <p14:tracePt t="56356" x="3008313" y="2608263"/>
          <p14:tracePt t="56389" x="3014663" y="2608263"/>
          <p14:tracePt t="56397" x="3022600" y="2608263"/>
          <p14:tracePt t="56405" x="3028950" y="2614613"/>
          <p14:tracePt t="56412" x="3036888" y="2622550"/>
          <p14:tracePt t="56421" x="3043238" y="2628900"/>
          <p14:tracePt t="56434" x="3051175" y="2636838"/>
          <p14:tracePt t="56450" x="3057525" y="2651125"/>
          <p14:tracePt t="56467" x="3065463" y="2657475"/>
          <p14:tracePt t="56484" x="3079750" y="2693988"/>
          <p14:tracePt t="56502" x="3086100" y="2700338"/>
          <p14:tracePt t="56517" x="3094038" y="2708275"/>
          <p14:tracePt t="56556" x="3108325" y="2728913"/>
          <p14:tracePt t="56567" x="3108325" y="2736850"/>
          <p14:tracePt t="56569" x="3114675" y="2751138"/>
          <p14:tracePt t="56620" x="3114675" y="2757488"/>
          <p14:tracePt t="56652" x="3114675" y="2765425"/>
          <p14:tracePt t="56708" x="3114675" y="2779713"/>
          <p14:tracePt t="56989" x="3114675" y="2786063"/>
          <p14:tracePt t="57044" x="3114675" y="2800350"/>
          <p14:tracePt t="57061" x="3114675" y="2808288"/>
          <p14:tracePt t="57108" x="3114675" y="2822575"/>
          <p14:tracePt t="57237" x="3108325" y="2828925"/>
          <p14:tracePt t="57253" x="3086100" y="2843213"/>
          <p14:tracePt t="57293" x="3079750" y="2851150"/>
          <p14:tracePt t="57308" x="3071813" y="2857500"/>
          <p14:tracePt t="57437" x="3057525" y="2865438"/>
          <p14:tracePt t="58085" x="3051175" y="2865438"/>
          <p14:tracePt t="58133" x="3043238" y="2865438"/>
          <p14:tracePt t="58164" x="3028950" y="2865438"/>
          <p14:tracePt t="58196" x="3022600" y="2865438"/>
          <p14:tracePt t="58236" x="3014663" y="2865438"/>
          <p14:tracePt t="58240" x="3008313" y="2865438"/>
          <p14:tracePt t="58252" x="2994025" y="2865438"/>
          <p14:tracePt t="58261" x="2986088" y="2865438"/>
          <p14:tracePt t="58277" x="2971800" y="2865438"/>
          <p14:tracePt t="58309" x="2965450" y="2879725"/>
          <p14:tracePt t="58317" x="2957513" y="2886075"/>
          <p14:tracePt t="58348" x="2951163" y="2886075"/>
          <p14:tracePt t="58356" x="2943225" y="2886075"/>
          <p14:tracePt t="58372" x="2936875" y="2894013"/>
          <p14:tracePt t="58412" x="2928938" y="2894013"/>
          <p14:tracePt t="58421" x="2914650" y="2894013"/>
          <p14:tracePt t="58427" x="2908300" y="2900363"/>
          <p14:tracePt t="58492" x="2900363" y="2900363"/>
          <p14:tracePt t="58501" x="2894013" y="2900363"/>
          <p14:tracePt t="58532" x="2879725" y="2900363"/>
          <p14:tracePt t="58580" x="2871788" y="2900363"/>
          <p14:tracePt t="58588" x="2865438" y="2900363"/>
          <p14:tracePt t="58628" x="2857500" y="2900363"/>
          <p14:tracePt t="58636" x="2843213" y="2900363"/>
          <p14:tracePt t="58649" x="2836863" y="2900363"/>
          <p14:tracePt t="58669" x="2828925" y="2900363"/>
          <p14:tracePt t="58685" x="2822575" y="2900363"/>
          <p14:tracePt t="58687" x="2800350" y="2900363"/>
          <p14:tracePt t="58698" x="2794000" y="2900363"/>
          <p14:tracePt t="58733" x="2786063" y="2879725"/>
          <p14:tracePt t="58764" x="2779713" y="2871788"/>
          <p14:tracePt t="58845" x="2779713" y="2865438"/>
          <p14:tracePt t="58853" x="2779713" y="2857500"/>
          <p14:tracePt t="58861" x="2771775" y="2843213"/>
          <p14:tracePt t="58903" x="2771775" y="2836863"/>
          <p14:tracePt t="58917" x="2771775" y="2822575"/>
          <p14:tracePt t="58933" x="2771775" y="2814638"/>
          <p14:tracePt t="58949" x="2771775" y="2808288"/>
          <p14:tracePt t="58964" x="2771775" y="2800350"/>
          <p14:tracePt t="59000" x="2771775" y="2786063"/>
          <p14:tracePt t="59069" x="2765425" y="2765425"/>
          <p14:tracePt t="59077" x="2757488" y="2757488"/>
          <p14:tracePt t="59124" x="2757488" y="2743200"/>
          <p14:tracePt t="59164" x="2751138" y="2736850"/>
          <p14:tracePt t="59205" x="2751138" y="2728913"/>
          <p14:tracePt t="59221" x="2751138" y="2722563"/>
          <p14:tracePt t="59237" x="2751138" y="2708275"/>
          <p14:tracePt t="59245" x="2751138" y="2700338"/>
          <p14:tracePt t="59285" x="2751138" y="2693988"/>
          <p14:tracePt t="59300" x="2751138" y="2686050"/>
          <p14:tracePt t="59373" x="2757488" y="2679700"/>
          <p14:tracePt t="59404" x="2765425" y="2671763"/>
          <p14:tracePt t="59420" x="2771775" y="2657475"/>
          <p14:tracePt t="59453" x="2786063" y="2651125"/>
          <p14:tracePt t="59493" x="2800350" y="2651125"/>
          <p14:tracePt t="59500" x="2814638" y="2643188"/>
          <p14:tracePt t="59516" x="2822575" y="2643188"/>
          <p14:tracePt t="59524" x="2836863" y="2636838"/>
          <p14:tracePt t="59645" x="2843213" y="2628900"/>
          <p14:tracePt t="59676" x="2851150" y="2622550"/>
          <p14:tracePt t="59748" x="2857500" y="2622550"/>
          <p14:tracePt t="59756" x="2871788" y="2622550"/>
          <p14:tracePt t="59797" x="2879725" y="2622550"/>
          <p14:tracePt t="59801" x="2894013" y="2622550"/>
          <p14:tracePt t="59821" x="2900363" y="2622550"/>
          <p14:tracePt t="59877" x="2908300" y="2622550"/>
          <p14:tracePt t="59892" x="2914650" y="2622550"/>
          <p14:tracePt t="59932" x="2928938" y="2622550"/>
          <p14:tracePt t="59948" x="2936875" y="2622550"/>
          <p14:tracePt t="59988" x="2943225" y="2622550"/>
          <p14:tracePt t="60037" x="2951163" y="2622550"/>
          <p14:tracePt t="60044" x="2971800" y="2622550"/>
          <p14:tracePt t="60077" x="2979738" y="2628900"/>
          <p14:tracePt t="60125" x="2986088" y="2628900"/>
          <p14:tracePt t="60132" x="2994025" y="2628900"/>
          <p14:tracePt t="60137" x="3000375" y="2636838"/>
          <p14:tracePt t="60145" x="3014663" y="2643188"/>
          <p14:tracePt t="60162" x="3022600" y="2665413"/>
          <p14:tracePt t="60205" x="3022600" y="2671763"/>
          <p14:tracePt t="60209" x="3022600" y="2686050"/>
          <p14:tracePt t="60228" x="3028950" y="2693988"/>
          <p14:tracePt t="60284" x="3028950" y="2700338"/>
          <p14:tracePt t="60300" x="3028950" y="2708275"/>
          <p14:tracePt t="60316" x="3036888" y="2722563"/>
          <p14:tracePt t="60349" x="3036888" y="2728913"/>
          <p14:tracePt t="60358" x="3036888" y="2736850"/>
          <p14:tracePt t="60380" x="3036888" y="2743200"/>
          <p14:tracePt t="60412" x="3036888" y="2765425"/>
          <p14:tracePt t="60420" x="3036888" y="2771775"/>
          <p14:tracePt t="60436" x="3036888" y="2779713"/>
          <p14:tracePt t="60453" x="3036888" y="2786063"/>
          <p14:tracePt t="60471" x="3036888" y="2808288"/>
          <p14:tracePt t="60484" x="3036888" y="2828925"/>
          <p14:tracePt t="60516" x="3028950" y="2836863"/>
          <p14:tracePt t="60524" x="3014663" y="2851150"/>
          <p14:tracePt t="60532" x="3008313" y="2857500"/>
          <p14:tracePt t="60588" x="2994025" y="2857500"/>
          <p14:tracePt t="60596" x="2986088" y="2857500"/>
          <p14:tracePt t="60628" x="2979738" y="2857500"/>
          <p14:tracePt t="60637" x="2971800" y="2865438"/>
          <p14:tracePt t="60653" x="2951163" y="2865438"/>
          <p14:tracePt t="60669" x="2943225" y="2865438"/>
          <p14:tracePt t="60708" x="2936875" y="2865438"/>
          <p14:tracePt t="60724" x="2914650" y="2865438"/>
          <p14:tracePt t="60729" x="2908300" y="2865438"/>
          <p14:tracePt t="60744" x="2900363" y="2865438"/>
          <p14:tracePt t="60745" x="2879725" y="2865438"/>
          <p14:tracePt t="60761" x="2865438" y="2865438"/>
          <p14:tracePt t="60778" x="2836863" y="2865438"/>
          <p14:tracePt t="60820" x="2828925" y="2865438"/>
          <p14:tracePt t="60837" x="2822575" y="2865438"/>
          <p14:tracePt t="60853" x="2814638" y="2865438"/>
          <p14:tracePt t="60861" x="2800350" y="2857500"/>
          <p14:tracePt t="60878" x="2794000" y="2851150"/>
          <p14:tracePt t="60878" x="2786063" y="2843213"/>
          <p14:tracePt t="60916" x="2779713" y="2836863"/>
          <p14:tracePt t="60917" x="2751138" y="2808288"/>
          <p14:tracePt t="60927" x="2743200" y="2800350"/>
          <p14:tracePt t="60972" x="2743200" y="2786063"/>
          <p14:tracePt t="60981" x="2743200" y="2779713"/>
          <p14:tracePt t="61012" x="2743200" y="2771775"/>
          <p14:tracePt t="61020" x="2736850" y="2765425"/>
          <p14:tracePt t="61093" x="2736850" y="2751138"/>
          <p14:tracePt t="61116" x="2736850" y="2736850"/>
          <p14:tracePt t="61132" x="2736850" y="2728913"/>
          <p14:tracePt t="61148" x="2736850" y="2722563"/>
          <p14:tracePt t="61197" x="2736850" y="2708275"/>
          <p14:tracePt t="61236" x="2736850" y="2700338"/>
          <p14:tracePt t="61244" x="2736850" y="2693988"/>
          <p14:tracePt t="61260" x="2743200" y="2686050"/>
          <p14:tracePt t="61292" x="2765425" y="2679700"/>
          <p14:tracePt t="61300" x="2779713" y="2679700"/>
          <p14:tracePt t="61308" x="2786063" y="2671763"/>
          <p14:tracePt t="61316" x="2794000" y="2665413"/>
          <p14:tracePt t="61326" x="2800350" y="2657475"/>
          <p14:tracePt t="61372" x="2814638" y="2657475"/>
          <p14:tracePt t="61380" x="2822575" y="2651125"/>
          <p14:tracePt t="61397" x="2828925" y="2651125"/>
          <p14:tracePt t="61398" x="2836863" y="2643188"/>
          <p14:tracePt t="61410" x="2857500" y="2643188"/>
          <p14:tracePt t="61428" x="2871788" y="2636838"/>
          <p14:tracePt t="61428" x="2879725" y="2628900"/>
          <p14:tracePt t="61461" x="2886075" y="2628900"/>
          <p14:tracePt t="61461" x="2894013" y="2628900"/>
          <p14:tracePt t="61477" x="2900363" y="2628900"/>
          <p14:tracePt t="61494" x="2928938" y="2628900"/>
          <p14:tracePt t="61510" x="2936875" y="2628900"/>
          <p14:tracePt t="61557" x="2943225" y="2628900"/>
          <p14:tracePt t="61565" x="2951163" y="2628900"/>
          <p14:tracePt t="61573" x="2965450" y="2628900"/>
          <p14:tracePt t="61581" x="2986088" y="2636838"/>
          <p14:tracePt t="61593" x="3000375" y="2651125"/>
          <p14:tracePt t="61611" x="3014663" y="2671763"/>
          <p14:tracePt t="61628" x="3022600" y="2679700"/>
          <p14:tracePt t="61643" x="3028950" y="2693988"/>
          <p14:tracePt t="61660" x="3028950" y="2708275"/>
          <p14:tracePt t="61677" x="3036888" y="2722563"/>
          <p14:tracePt t="61724" x="3036888" y="2728913"/>
          <p14:tracePt t="61741" x="3036888" y="2736850"/>
          <p14:tracePt t="61757" x="3036888" y="2743200"/>
          <p14:tracePt t="61765" x="3036888" y="2751138"/>
          <p14:tracePt t="61781" x="3036888" y="2765425"/>
          <p14:tracePt t="61789" x="3036888" y="2771775"/>
          <p14:tracePt t="61810" x="3036888" y="2779713"/>
          <p14:tracePt t="61811" x="3036888" y="2794000"/>
          <p14:tracePt t="61827" x="3036888" y="2808288"/>
          <p14:tracePt t="61844" x="3022600" y="2822575"/>
          <p14:tracePt t="61860" x="2986088" y="2836863"/>
          <p14:tracePt t="61877" x="2965450" y="2857500"/>
          <p14:tracePt t="61894" x="2951163" y="2865438"/>
          <p14:tracePt t="61910" x="2943225" y="2865438"/>
          <p14:tracePt t="61927" x="2908300" y="2865438"/>
          <p14:tracePt t="61943" x="2894013" y="2871788"/>
          <p14:tracePt t="61960" x="2871788" y="2871788"/>
          <p14:tracePt t="61976" x="2857500" y="2871788"/>
          <p14:tracePt t="61993" x="2836863" y="2871788"/>
          <p14:tracePt t="62009" x="2828925" y="2871788"/>
          <p14:tracePt t="62053" x="2808288" y="2879725"/>
          <p14:tracePt t="62061" x="2794000" y="2879725"/>
          <p14:tracePt t="62066" x="2786063" y="2879725"/>
          <p14:tracePt t="62075" x="2779713" y="2879725"/>
          <p14:tracePt t="62092" x="2757488" y="2879725"/>
          <p14:tracePt t="62111" x="2751138" y="2879725"/>
          <p14:tracePt t="62165" x="2743200" y="2879725"/>
          <p14:tracePt t="62173" x="2728913" y="2871788"/>
          <p14:tracePt t="62178" x="2728913" y="2865438"/>
          <p14:tracePt t="62192" x="2722563" y="2843213"/>
          <p14:tracePt t="62209" x="2708275" y="2814638"/>
          <p14:tracePt t="62226" x="2708275" y="2794000"/>
          <p14:tracePt t="62242" x="2708275" y="2786063"/>
          <p14:tracePt t="62259" x="2700338" y="2771775"/>
          <p14:tracePt t="62275" x="2700338" y="2751138"/>
          <p14:tracePt t="62293" x="2700338" y="2736850"/>
          <p14:tracePt t="62309" x="2700338" y="2728913"/>
          <p14:tracePt t="62325" x="2700338" y="2708275"/>
          <p14:tracePt t="62342" x="2700338" y="2700338"/>
          <p14:tracePt t="62359" x="2700338" y="2693988"/>
          <p14:tracePt t="62375" x="2700338" y="2679700"/>
          <p14:tracePt t="62413" x="2700338" y="2671763"/>
          <p14:tracePt t="62445" x="2700338" y="2665413"/>
          <p14:tracePt t="62556" x="2700338" y="2657475"/>
          <p14:tracePt t="62564" x="2708275" y="2657475"/>
          <p14:tracePt t="62572" x="2714625" y="2657475"/>
          <p14:tracePt t="62581" x="2743200" y="2651125"/>
          <p14:tracePt t="62592" x="2757488" y="2651125"/>
          <p14:tracePt t="62609" x="2771775" y="2651125"/>
          <p14:tracePt t="62652" x="2794000" y="2628900"/>
          <p14:tracePt t="62669" x="2800350" y="2628900"/>
          <p14:tracePt t="62685" x="2814638" y="2628900"/>
          <p14:tracePt t="62693" x="2822575" y="2628900"/>
          <p14:tracePt t="62698" x="2828925" y="2622550"/>
          <p14:tracePt t="62741" x="2836863" y="2622550"/>
          <p14:tracePt t="62757" x="2851150" y="2622550"/>
          <p14:tracePt t="62765" x="2857500" y="2622550"/>
          <p14:tracePt t="62765" x="2865438" y="2622550"/>
          <p14:tracePt t="62781" x="2871788" y="2622550"/>
          <p14:tracePt t="62796" x="2886075" y="2622550"/>
          <p14:tracePt t="62805" x="2894013" y="2622550"/>
          <p14:tracePt t="62837" x="2900363" y="2622550"/>
          <p14:tracePt t="62876" x="2908300" y="2622550"/>
          <p14:tracePt t="62884" x="2936875" y="2622550"/>
          <p14:tracePt t="62900" x="2951163" y="2622550"/>
          <p14:tracePt t="62908" x="2971800" y="2622550"/>
          <p14:tracePt t="62916" x="2979738" y="2622550"/>
          <p14:tracePt t="62924" x="2986088" y="2628900"/>
          <p14:tracePt t="62964" x="2994025" y="2628900"/>
          <p14:tracePt t="62974" x="3000375" y="2636838"/>
          <p14:tracePt t="62991" x="3014663" y="2657475"/>
          <p14:tracePt t="62995" x="3014663" y="2665413"/>
          <p14:tracePt t="63008" x="3014663" y="2671763"/>
          <p14:tracePt t="63024" x="3022600" y="2693988"/>
          <p14:tracePt t="63042" x="3022600" y="2700338"/>
          <p14:tracePt t="63058" x="3028950" y="2714625"/>
          <p14:tracePt t="63075" x="3036888" y="2736850"/>
          <p14:tracePt t="63091" x="3036888" y="2743200"/>
          <p14:tracePt t="63108" x="3036888" y="2751138"/>
          <p14:tracePt t="63124" x="3036888" y="2757488"/>
          <p14:tracePt t="63141" x="3051175" y="2779713"/>
          <p14:tracePt t="63158" x="3057525" y="2786063"/>
          <p14:tracePt t="63220" x="3057525" y="2794000"/>
          <p14:tracePt t="63236" x="3051175" y="2822575"/>
          <p14:tracePt t="63289" x="3051175" y="2828925"/>
          <p14:tracePt t="63300" x="3043238" y="2836863"/>
          <p14:tracePt t="63316" x="3036888" y="2843213"/>
          <p14:tracePt t="63324" x="3036888" y="2851150"/>
          <p14:tracePt t="63329" x="3014663" y="2865438"/>
          <p14:tracePt t="63340" x="3008313" y="2871788"/>
          <p14:tracePt t="63388" x="2994025" y="2871788"/>
          <p14:tracePt t="63396" x="2986088" y="2879725"/>
          <p14:tracePt t="63413" x="2979738" y="2879725"/>
          <p14:tracePt t="63421" x="2957513" y="2894013"/>
          <p14:tracePt t="63429" x="2943225" y="2894013"/>
          <p14:tracePt t="63442" x="2928938" y="2900363"/>
          <p14:tracePt t="63457" x="2914650" y="2900363"/>
          <p14:tracePt t="63474" x="2900363" y="2900363"/>
          <p14:tracePt t="63490" x="2879725" y="2908300"/>
          <p14:tracePt t="63507" x="2843213" y="2922588"/>
          <p14:tracePt t="63507" x="2836863" y="2922588"/>
          <p14:tracePt t="63525" x="2794000" y="2936875"/>
          <p14:tracePt t="63541" x="2751138" y="2957513"/>
          <p14:tracePt t="63558" x="2700338" y="2986088"/>
          <p14:tracePt t="63574" x="2657475" y="3008313"/>
          <p14:tracePt t="63591" x="2586038" y="3065463"/>
          <p14:tracePt t="63607" x="2493963" y="3114675"/>
          <p14:tracePt t="63623" x="2428875" y="3157538"/>
          <p14:tracePt t="63641" x="2357438" y="3194050"/>
          <p14:tracePt t="63657" x="2300288" y="3214688"/>
          <p14:tracePt t="63674" x="2251075" y="3214688"/>
          <p14:tracePt t="63690" x="2222500" y="3236913"/>
          <p14:tracePt t="63707" x="2179638" y="3243263"/>
          <p14:tracePt t="63724" x="2065338" y="3251200"/>
          <p14:tracePt t="63741" x="2000250" y="3265488"/>
          <p14:tracePt t="63757" x="1965325" y="3265488"/>
          <p14:tracePt t="63773" x="1928813" y="3279775"/>
          <p14:tracePt t="63790" x="1908175" y="3286125"/>
          <p14:tracePt t="63806" x="1836738" y="3286125"/>
          <p14:tracePt t="63823" x="1765300" y="3286125"/>
          <p14:tracePt t="63840" x="1679575" y="3286125"/>
          <p14:tracePt t="63858" x="1600200" y="3286125"/>
          <p14:tracePt t="63874" x="1557338" y="3286125"/>
          <p14:tracePt t="63890" x="1508125" y="3286125"/>
          <p14:tracePt t="63906" x="1485900" y="3286125"/>
          <p14:tracePt t="63924" x="1457325" y="3286125"/>
          <p14:tracePt t="63939" x="1371600" y="3286125"/>
          <p14:tracePt t="63956" x="1314450" y="3294063"/>
          <p14:tracePt t="63973" x="1265238" y="3308350"/>
          <p14:tracePt t="63990" x="1179513" y="3314700"/>
          <p14:tracePt t="64007" x="1150938" y="3322638"/>
          <p14:tracePt t="64023" x="1136650" y="3328988"/>
          <p14:tracePt t="64040" x="1100138" y="3343275"/>
          <p14:tracePt t="64056" x="1079500" y="3365500"/>
          <p14:tracePt t="64073" x="1050925" y="3379788"/>
          <p14:tracePt t="64089" x="1008063" y="3400425"/>
          <p14:tracePt t="64106" x="985838" y="3429000"/>
          <p14:tracePt t="64124" x="979488" y="3436938"/>
          <p14:tracePt t="64140" x="971550" y="3451225"/>
          <p14:tracePt t="64157" x="971550" y="3471863"/>
          <p14:tracePt t="64173" x="965200" y="3486150"/>
          <p14:tracePt t="64190" x="965200" y="3522663"/>
          <p14:tracePt t="64206" x="957263" y="3579813"/>
          <p14:tracePt t="64223" x="957263" y="3608388"/>
          <p14:tracePt t="64239" x="957263" y="3622675"/>
          <p14:tracePt t="64256" x="957263" y="3629025"/>
          <p14:tracePt t="64272" x="979488" y="3651250"/>
          <p14:tracePt t="64289" x="985838" y="3651250"/>
          <p14:tracePt t="64305" x="1014413" y="3651250"/>
          <p14:tracePt t="64323" x="1028700" y="3657600"/>
          <p14:tracePt t="64340" x="1042988" y="3657600"/>
          <p14:tracePt t="64356" x="1057275" y="3657600"/>
          <p14:tracePt t="64374" x="1065213" y="3657600"/>
          <p14:tracePt t="64389" x="1079500" y="3657600"/>
          <p14:tracePt t="64429" x="1085850" y="3657600"/>
          <p14:tracePt t="64437" x="1093788" y="3657600"/>
          <p14:tracePt t="64476" x="1100138" y="3657600"/>
          <p14:tracePt t="64589" x="1093788" y="3657600"/>
          <p14:tracePt t="64597" x="1079500" y="3657600"/>
          <p14:tracePt t="64604" x="1036638" y="3651250"/>
          <p14:tracePt t="64613" x="1008063" y="3643313"/>
          <p14:tracePt t="64622" x="993775" y="3636963"/>
          <p14:tracePt t="64640" x="922338" y="3608388"/>
          <p14:tracePt t="64655" x="865188" y="3579813"/>
          <p14:tracePt t="64673" x="822325" y="3557588"/>
          <p14:tracePt t="64688" x="785813" y="3543300"/>
          <p14:tracePt t="64705" x="765175" y="3529013"/>
          <p14:tracePt t="64722" x="736600" y="3494088"/>
          <p14:tracePt t="64739" x="722313" y="3451225"/>
          <p14:tracePt t="64739" x="722313" y="3443288"/>
          <p14:tracePt t="64757" x="708025" y="3422650"/>
          <p14:tracePt t="64772" x="708025" y="3386138"/>
          <p14:tracePt t="64789" x="708025" y="3343275"/>
          <p14:tracePt t="64806" x="708025" y="3308350"/>
          <p14:tracePt t="64822" x="708025" y="3294063"/>
          <p14:tracePt t="64838" x="708025" y="3279775"/>
          <p14:tracePt t="64956" x="708025" y="3300413"/>
          <p14:tracePt t="64972" x="708025" y="3314700"/>
          <p14:tracePt t="64980" x="708025" y="3343275"/>
          <p14:tracePt t="64989" x="714375" y="3371850"/>
          <p14:tracePt t="64997" x="714375" y="3400425"/>
          <p14:tracePt t="65005" x="742950" y="3457575"/>
          <p14:tracePt t="65022" x="757238" y="3514725"/>
          <p14:tracePt t="65039" x="779463" y="3551238"/>
          <p14:tracePt t="65055" x="808038" y="3579813"/>
          <p14:tracePt t="65071" x="828675" y="3586163"/>
          <p14:tracePt t="65088" x="857250" y="3594100"/>
          <p14:tracePt t="65104" x="879475" y="3594100"/>
          <p14:tracePt t="65122" x="900113" y="3594100"/>
          <p14:tracePt t="65138" x="914400" y="3600450"/>
          <p14:tracePt t="65155" x="950913" y="3600450"/>
          <p14:tracePt t="65171" x="1000125" y="3608388"/>
          <p14:tracePt t="65189" x="1050925" y="3629025"/>
          <p14:tracePt t="65204" x="1079500" y="3629025"/>
          <p14:tracePt t="65221" x="1114425" y="3629025"/>
          <p14:tracePt t="65237" x="1128713" y="3629025"/>
          <p14:tracePt t="65255" x="1157288" y="3629025"/>
          <p14:tracePt t="65272" x="1165225" y="3629025"/>
          <p14:tracePt t="65309" x="1185863" y="3629025"/>
          <p14:tracePt t="65999" x="1179513" y="3629025"/>
          <p14:tracePt t="66012" x="1171575" y="3629025"/>
          <p14:tracePt t="66044" x="1165225" y="3629025"/>
          <p14:tracePt t="66116" x="1157288" y="3629025"/>
          <p14:tracePt t="66125" x="1143000" y="3629025"/>
          <p14:tracePt t="66133" x="1128713" y="3629025"/>
          <p14:tracePt t="66164" x="1122363" y="3629025"/>
          <p14:tracePt t="66196" x="1114425" y="3629025"/>
          <p14:tracePt t="66204" x="1108075" y="3629025"/>
          <p14:tracePt t="66220" x="1093788" y="3629025"/>
          <p14:tracePt t="66228" x="1085850" y="3629025"/>
          <p14:tracePt t="66237" x="1057275" y="3629025"/>
          <p14:tracePt t="66254" x="1042988" y="3629025"/>
          <p14:tracePt t="66270" x="1014413" y="3629025"/>
          <p14:tracePt t="66286" x="1000125" y="3629025"/>
          <p14:tracePt t="66303" x="979488" y="3629025"/>
          <p14:tracePt t="66320" x="965200" y="3629025"/>
          <p14:tracePt t="66336" x="936625" y="3629025"/>
          <p14:tracePt t="66353" x="914400" y="3629025"/>
          <p14:tracePt t="66369" x="893763" y="3636963"/>
          <p14:tracePt t="66420" x="885825" y="3636963"/>
          <p14:tracePt t="66428" x="857250" y="3636963"/>
          <p14:tracePt t="66444" x="850900" y="3636963"/>
          <p14:tracePt t="66460" x="842963" y="3629025"/>
          <p14:tracePt t="66481" x="828675" y="3629025"/>
          <p14:tracePt t="66484" x="822325" y="3629025"/>
          <p14:tracePt t="66487" x="808038" y="3629025"/>
          <p14:tracePt t="66548" x="800100" y="3629025"/>
          <p14:tracePt t="66556" x="785813" y="3629025"/>
          <p14:tracePt t="66572" x="779463" y="3629025"/>
          <p14:tracePt t="66604" x="771525" y="3629025"/>
          <p14:tracePt t="66645" x="765175" y="3629025"/>
          <p14:tracePt t="66653" x="750888" y="3629025"/>
          <p14:tracePt t="66661" x="736600" y="3629025"/>
          <p14:tracePt t="66669" x="722313" y="3629025"/>
          <p14:tracePt t="66687" x="708025" y="3629025"/>
          <p14:tracePt t="66703" x="685800" y="3629025"/>
          <p14:tracePt t="66719" x="671513" y="3629025"/>
          <p14:tracePt t="66789" x="665163" y="3629025"/>
          <p14:tracePt t="66941" x="693738" y="3629025"/>
          <p14:tracePt t="66957" x="700088" y="3629025"/>
          <p14:tracePt t="66965" x="708025" y="3629025"/>
          <p14:tracePt t="66971" x="714375" y="3629025"/>
          <p14:tracePt t="66986" x="728663" y="3629025"/>
          <p14:tracePt t="67003" x="742950" y="3629025"/>
          <p14:tracePt t="67020" x="750888" y="3629025"/>
          <p14:tracePt t="67036" x="785813" y="3629025"/>
          <p14:tracePt t="67054" x="793750" y="3629025"/>
          <p14:tracePt t="67070" x="814388" y="3629025"/>
          <p14:tracePt t="67086" x="828675" y="3629025"/>
          <p14:tracePt t="67103" x="850900" y="3629025"/>
          <p14:tracePt t="67121" x="857250" y="3629025"/>
          <p14:tracePt t="67136" x="885825" y="3629025"/>
          <p14:tracePt t="67152" x="900113" y="3629025"/>
          <p14:tracePt t="67170" x="908050" y="3629025"/>
          <p14:tracePt t="67186" x="928688" y="3629025"/>
          <p14:tracePt t="67203" x="936625" y="3629025"/>
          <p14:tracePt t="67219" x="942975" y="3629025"/>
          <p14:tracePt t="67236" x="957263" y="3629025"/>
          <p14:tracePt t="67277" x="965200" y="3629025"/>
          <p14:tracePt t="67349" x="971550" y="3629025"/>
          <p14:tracePt t="67365" x="979488" y="3629025"/>
          <p14:tracePt t="67429" x="985838" y="3622675"/>
          <p14:tracePt t="67766" x="993775" y="3622675"/>
          <p14:tracePt t="68949" x="1008063" y="3608388"/>
          <p14:tracePt t="68957" x="1008063" y="3579813"/>
          <p14:tracePt t="68965" x="1008063" y="3565525"/>
          <p14:tracePt t="68973" x="1008063" y="3508375"/>
          <p14:tracePt t="68984" x="1008063" y="3451225"/>
          <p14:tracePt t="69000" x="1008063" y="3394075"/>
          <p14:tracePt t="69017" x="1008063" y="3328988"/>
          <p14:tracePt t="69033" x="1022350" y="3265488"/>
          <p14:tracePt t="69050" x="1022350" y="3208338"/>
          <p14:tracePt t="69067" x="1036638" y="3171825"/>
          <p14:tracePt t="69083" x="1036638" y="3143250"/>
          <p14:tracePt t="69100" x="1050925" y="3108325"/>
          <p14:tracePt t="69100" x="1050925" y="3100388"/>
          <p14:tracePt t="69118" x="1050925" y="3071813"/>
          <p14:tracePt t="69134" x="1057275" y="3043238"/>
          <p14:tracePt t="69150" x="1065213" y="3028950"/>
          <p14:tracePt t="69167" x="1065213" y="3022600"/>
          <p14:tracePt t="69183" x="1071563" y="3008313"/>
          <p14:tracePt t="69201" x="1079500" y="3008313"/>
          <p14:tracePt t="69235" x="1085850" y="3000375"/>
          <p14:tracePt t="69238" x="1093788" y="3000375"/>
          <p14:tracePt t="69250" x="1100138" y="3000375"/>
          <p14:tracePt t="69267" x="1128713" y="3000375"/>
          <p14:tracePt t="69284" x="1150938" y="2986088"/>
          <p14:tracePt t="69300" x="1165225" y="2979738"/>
          <p14:tracePt t="69316" x="1193800" y="2971800"/>
          <p14:tracePt t="69334" x="1200150" y="2971800"/>
          <p14:tracePt t="69350" x="1222375" y="2971800"/>
          <p14:tracePt t="69366" x="1250950" y="2971800"/>
          <p14:tracePt t="69383" x="1271588" y="2971800"/>
          <p14:tracePt t="69400" x="1279525" y="2971800"/>
          <p14:tracePt t="69446" x="1285875" y="2971800"/>
          <p14:tracePt t="69462" x="1293813" y="2971800"/>
          <p14:tracePt t="69493" x="1308100" y="2965450"/>
          <p14:tracePt t="69534" x="1314450" y="2965450"/>
          <p14:tracePt t="69542" x="1328738" y="2957513"/>
          <p14:tracePt t="69646" x="1350963" y="2957513"/>
          <p14:tracePt t="69654" x="1357313" y="2957513"/>
          <p14:tracePt t="69661" x="1365250" y="2951163"/>
          <p14:tracePt t="69669" x="1371600" y="2943225"/>
          <p14:tracePt t="69701" x="1385888" y="2943225"/>
          <p14:tracePt t="69709" x="1393825" y="2943225"/>
          <p14:tracePt t="69718" x="1400175" y="2943225"/>
          <p14:tracePt t="69750" x="1408113" y="2943225"/>
          <p14:tracePt t="69750" x="1450975" y="2943225"/>
          <p14:tracePt t="69767" x="1493838" y="2943225"/>
          <p14:tracePt t="69783" x="1536700" y="2943225"/>
          <p14:tracePt t="69800" x="1600200" y="2943225"/>
          <p14:tracePt t="69815" x="1671638" y="2943225"/>
          <p14:tracePt t="69833" x="1722438" y="2943225"/>
          <p14:tracePt t="69848" x="1757363" y="2943225"/>
          <p14:tracePt t="69866" x="1793875" y="2943225"/>
          <p14:tracePt t="69883" x="1836738" y="2943225"/>
          <p14:tracePt t="69899" x="1908175" y="2957513"/>
          <p14:tracePt t="69916" x="1993900" y="2965450"/>
          <p14:tracePt t="69932" x="2071688" y="2986088"/>
          <p14:tracePt t="69932" x="2100263" y="2986088"/>
          <p14:tracePt t="69950" x="2171700" y="2994025"/>
          <p14:tracePt t="69965" x="2214563" y="2994025"/>
          <p14:tracePt t="69983" x="2228850" y="2994025"/>
          <p14:tracePt t="69998" x="2251075" y="3000375"/>
          <p14:tracePt t="70016" x="2271713" y="3000375"/>
          <p14:tracePt t="70032" x="2308225" y="3014663"/>
          <p14:tracePt t="70048" x="2357438" y="3014663"/>
          <p14:tracePt t="70066" x="2400300" y="3036888"/>
          <p14:tracePt t="70082" x="2428875" y="3036888"/>
          <p14:tracePt t="70099" x="2443163" y="3036888"/>
          <p14:tracePt t="70115" x="2471738" y="3036888"/>
          <p14:tracePt t="70132" x="2500313" y="3036888"/>
          <p14:tracePt t="70149" x="2565400" y="3036888"/>
          <p14:tracePt t="70166" x="2608263" y="3036888"/>
          <p14:tracePt t="70182" x="2665413" y="3036888"/>
          <p14:tracePt t="70198" x="2743200" y="3036888"/>
          <p14:tracePt t="70215" x="2808288" y="3022600"/>
          <p14:tracePt t="70231" x="2886075" y="2986088"/>
          <p14:tracePt t="70249" x="2951163" y="2971800"/>
          <p14:tracePt t="70265" x="2994025" y="2965450"/>
          <p14:tracePt t="70282" x="3008313" y="2951163"/>
          <p14:tracePt t="70298" x="3014663" y="2943225"/>
          <p14:tracePt t="70315" x="3036888" y="2936875"/>
          <p14:tracePt t="70349" x="3043238" y="2928938"/>
          <p14:tracePt t="70349" x="3065463" y="2922588"/>
          <p14:tracePt t="70454" x="3022600" y="2922588"/>
          <p14:tracePt t="70461" x="2936875" y="2922588"/>
          <p14:tracePt t="70467" x="2857500" y="2922588"/>
          <p14:tracePt t="70481" x="2779713" y="2922588"/>
          <p14:tracePt t="70498" x="2708275" y="2922588"/>
          <p14:tracePt t="70515" x="2600325" y="2922588"/>
          <p14:tracePt t="70531" x="2471738" y="2900363"/>
          <p14:tracePt t="70549" x="2328863" y="2871788"/>
          <p14:tracePt t="70564" x="2193925" y="2828925"/>
          <p14:tracePt t="70582" x="2079625" y="2808288"/>
          <p14:tracePt t="70598" x="1965325" y="2765425"/>
          <p14:tracePt t="70616" x="1851025" y="2728913"/>
          <p14:tracePt t="70631" x="1808163" y="2708275"/>
          <p14:tracePt t="70648" x="1779588" y="2679700"/>
          <p14:tracePt t="70664" x="1771650" y="2671763"/>
          <p14:tracePt t="70681" x="1765300" y="2665413"/>
          <p14:tracePt t="70698" x="1751013" y="2643188"/>
          <p14:tracePt t="70714" x="1743075" y="2636838"/>
          <p14:tracePt t="70731" x="1728788" y="2614613"/>
          <p14:tracePt t="70747" x="1722438" y="2608263"/>
          <p14:tracePt t="70764" x="1714500" y="2579688"/>
          <p14:tracePt t="70782" x="1714500" y="2565400"/>
          <p14:tracePt t="70799" x="1714500" y="2557463"/>
          <p14:tracePt t="70814" x="1708150" y="2551113"/>
          <p14:tracePt t="71142" x="1708150" y="2543175"/>
          <p14:tracePt t="71150" x="1714500" y="2543175"/>
          <p14:tracePt t="71166" x="1722438" y="2543175"/>
          <p14:tracePt t="71182" x="1728788" y="2543175"/>
          <p14:tracePt t="71198" x="1743075" y="2543175"/>
          <p14:tracePt t="71203" x="1765300" y="2543175"/>
          <p14:tracePt t="71214" x="1779588" y="2557463"/>
          <p14:tracePt t="71270" x="1793875" y="2557463"/>
          <p14:tracePt t="71277" x="1800225" y="2557463"/>
          <p14:tracePt t="71282" x="1814513" y="2557463"/>
          <p14:tracePt t="71296" x="1851025" y="2565400"/>
          <p14:tracePt t="71314" x="1857375" y="2565400"/>
          <p14:tracePt t="71330" x="1885950" y="2579688"/>
          <p14:tracePt t="71347" x="1900238" y="2579688"/>
          <p14:tracePt t="71364" x="1914525" y="2579688"/>
          <p14:tracePt t="71380" x="1928813" y="2586038"/>
          <p14:tracePt t="71397" x="1936750" y="2586038"/>
          <p14:tracePt t="71413" x="1971675" y="2600325"/>
          <p14:tracePt t="71431" x="1979613" y="2608263"/>
          <p14:tracePt t="71469" x="1993900" y="2608263"/>
          <p14:tracePt t="71477" x="2008188" y="2608263"/>
          <p14:tracePt t="71485" x="2014538" y="2614613"/>
          <p14:tracePt t="71513" x="2057400" y="2622550"/>
          <p14:tracePt t="71515" x="2071688" y="2622550"/>
          <p14:tracePt t="71530" x="2079625" y="2622550"/>
          <p14:tracePt t="71546" x="2100263" y="2622550"/>
          <p14:tracePt t="71563" x="2143125" y="2643188"/>
          <p14:tracePt t="71580" x="2171700" y="2643188"/>
          <p14:tracePt t="71596" x="2251075" y="2651125"/>
          <p14:tracePt t="71614" x="2293938" y="2651125"/>
          <p14:tracePt t="71630" x="2322513" y="2651125"/>
          <p14:tracePt t="71646" x="2343150" y="2651125"/>
          <p14:tracePt t="71663" x="2357438" y="2651125"/>
          <p14:tracePt t="71680" x="2371725" y="2651125"/>
          <p14:tracePt t="71696" x="2379663" y="2651125"/>
          <p14:tracePt t="71713" x="2414588" y="2665413"/>
          <p14:tracePt t="71730" x="2436813" y="2665413"/>
          <p14:tracePt t="71746" x="2493963" y="2665413"/>
          <p14:tracePt t="71764" x="2536825" y="2665413"/>
          <p14:tracePt t="71779" x="2557463" y="2665413"/>
          <p14:tracePt t="71796" x="2593975" y="2665413"/>
          <p14:tracePt t="71796" x="2600325" y="2665413"/>
          <p14:tracePt t="71814" x="2628900" y="2665413"/>
          <p14:tracePt t="71829" x="2665413" y="2665413"/>
          <p14:tracePt t="71846" x="2708275" y="2665413"/>
          <p14:tracePt t="71862" x="2728913" y="2665413"/>
          <p14:tracePt t="71880" x="2794000" y="2665413"/>
          <p14:tracePt t="71896" x="2822575" y="2665413"/>
          <p14:tracePt t="71913" x="2857500" y="2665413"/>
          <p14:tracePt t="71929" x="2900363" y="2665413"/>
          <p14:tracePt t="71946" x="2936875" y="2665413"/>
          <p14:tracePt t="71962" x="2971800" y="2665413"/>
          <p14:tracePt t="71979" x="2986088" y="2665413"/>
          <p14:tracePt t="71996" x="3028950" y="2651125"/>
          <p14:tracePt t="72012" x="3036888" y="2651125"/>
          <p14:tracePt t="72029" x="3057525" y="2651125"/>
          <p14:tracePt t="72077" x="3065463" y="2651125"/>
          <p14:tracePt t="72157" x="3057525" y="2651125"/>
          <p14:tracePt t="72165" x="3051175" y="2651125"/>
          <p14:tracePt t="72171" x="3028950" y="2651125"/>
          <p14:tracePt t="72179" x="2994025" y="2651125"/>
          <p14:tracePt t="72196" x="2951163" y="2651125"/>
          <p14:tracePt t="72212" x="2879725" y="2651125"/>
          <p14:tracePt t="72228" x="2708275" y="2651125"/>
          <p14:tracePt t="72246" x="2565400" y="2651125"/>
          <p14:tracePt t="72262" x="2486025" y="2651125"/>
          <p14:tracePt t="72279" x="2393950" y="2651125"/>
          <p14:tracePt t="72296" x="2343150" y="2651125"/>
          <p14:tracePt t="72312" x="2271713" y="2651125"/>
          <p14:tracePt t="72329" x="2222500" y="2651125"/>
          <p14:tracePt t="72346" x="2157413" y="2651125"/>
          <p14:tracePt t="72363" x="2079625" y="2651125"/>
          <p14:tracePt t="72378" x="2014538" y="2651125"/>
          <p14:tracePt t="72395" x="1936750" y="2651125"/>
          <p14:tracePt t="72412" x="1871663" y="2651125"/>
          <p14:tracePt t="72428" x="1785938" y="2651125"/>
          <p14:tracePt t="72446" x="1728788" y="2651125"/>
          <p14:tracePt t="72461" x="1665288" y="2651125"/>
          <p14:tracePt t="72479" x="1585913" y="2651125"/>
          <p14:tracePt t="72495" x="1500188" y="2651125"/>
          <p14:tracePt t="72512" x="1428750" y="2628900"/>
          <p14:tracePt t="72528" x="1371600" y="2628900"/>
          <p14:tracePt t="72546" x="1322388" y="2622550"/>
          <p14:tracePt t="72562" x="1285875" y="2622550"/>
          <p14:tracePt t="72578" x="1271588" y="2622550"/>
          <p14:tracePt t="72595" x="1236663" y="2600325"/>
          <p14:tracePt t="72611" x="1228725" y="2600325"/>
          <p14:tracePt t="72628" x="1208088" y="2600325"/>
          <p14:tracePt t="72644" x="1200150" y="2600325"/>
          <p14:tracePt t="72749" x="1193800" y="2593975"/>
          <p14:tracePt t="72789" x="1228725" y="2593975"/>
          <p14:tracePt t="72800" x="1236663" y="2593975"/>
          <p14:tracePt t="72802" x="1250950" y="2593975"/>
          <p14:tracePt t="72811" x="1285875" y="2593975"/>
          <p14:tracePt t="72828" x="1328738" y="2593975"/>
          <p14:tracePt t="72828" x="1365250" y="2593975"/>
          <p14:tracePt t="72845" x="1422400" y="2593975"/>
          <p14:tracePt t="72862" x="1500188" y="2593975"/>
          <p14:tracePt t="72879" x="1579563" y="2593975"/>
          <p14:tracePt t="72895" x="1665288" y="2593975"/>
          <p14:tracePt t="72911" x="1757363" y="2593975"/>
          <p14:tracePt t="72928" x="1814513" y="2600325"/>
          <p14:tracePt t="72944" x="1857375" y="2608263"/>
          <p14:tracePt t="72962" x="1893888" y="2608263"/>
          <p14:tracePt t="72977" x="1908175" y="2608263"/>
          <p14:tracePt t="72995" x="1951038" y="2608263"/>
          <p14:tracePt t="73011" x="1993900" y="2608263"/>
          <p14:tracePt t="73028" x="2057400" y="2608263"/>
          <p14:tracePt t="73045" x="2171700" y="2608263"/>
          <p14:tracePt t="73061" x="2251075" y="2608263"/>
          <p14:tracePt t="73078" x="2265363" y="2608263"/>
          <p14:tracePt t="73094" x="2286000" y="2614613"/>
          <p14:tracePt t="73112" x="2336800" y="2614613"/>
          <p14:tracePt t="73127" x="2357438" y="2614613"/>
          <p14:tracePt t="73145" x="2400300" y="2614613"/>
          <p14:tracePt t="73161" x="2465388" y="2614613"/>
          <p14:tracePt t="73177" x="2528888" y="2614613"/>
          <p14:tracePt t="73194" x="2608263" y="2614613"/>
          <p14:tracePt t="73212" x="2665413" y="2614613"/>
          <p14:tracePt t="73227" x="2722563" y="2614613"/>
          <p14:tracePt t="73244" x="2751138" y="2614613"/>
          <p14:tracePt t="73244" x="2757488" y="2614613"/>
          <p14:tracePt t="73262" x="2786063" y="2614613"/>
          <p14:tracePt t="73277" x="2808288" y="2614613"/>
          <p14:tracePt t="73294" x="2828925" y="2614613"/>
          <p14:tracePt t="73310" x="2865438" y="2614613"/>
          <p14:tracePt t="73328" x="2886075" y="2614613"/>
          <p14:tracePt t="73343" x="2908300" y="2614613"/>
          <p14:tracePt t="73361" x="2922588" y="2614613"/>
          <p14:tracePt t="73414" x="2936875" y="2614613"/>
          <p14:tracePt t="73557" x="2936875" y="2622550"/>
          <p14:tracePt t="73574" x="2922588" y="2622550"/>
          <p14:tracePt t="73581" x="2914650" y="2622550"/>
          <p14:tracePt t="73582" x="2900363" y="2636838"/>
          <p14:tracePt t="73593" x="2865438" y="2636838"/>
          <p14:tracePt t="73610" x="2786063" y="2651125"/>
          <p14:tracePt t="73627" x="2736850" y="2651125"/>
          <p14:tracePt t="73643" x="2679700" y="2651125"/>
          <p14:tracePt t="73660" x="2636838" y="2651125"/>
          <p14:tracePt t="73676" x="2543175" y="2651125"/>
          <p14:tracePt t="73694" x="2486025" y="2651125"/>
          <p14:tracePt t="73710" x="2400300" y="2651125"/>
          <p14:tracePt t="73727" x="2322513" y="2651125"/>
          <p14:tracePt t="73743" x="2257425" y="2651125"/>
          <p14:tracePt t="73759" x="2165350" y="2651125"/>
          <p14:tracePt t="73777" x="2108200" y="2651125"/>
          <p14:tracePt t="73793" x="2065338" y="2651125"/>
          <p14:tracePt t="73811" x="2022475" y="2643188"/>
          <p14:tracePt t="73826" x="1965325" y="2643188"/>
          <p14:tracePt t="73844" x="1922463" y="2643188"/>
          <p14:tracePt t="73860" x="1843088" y="2643188"/>
          <p14:tracePt t="73876" x="1765300" y="2643188"/>
          <p14:tracePt t="73894" x="1722438" y="2643188"/>
          <p14:tracePt t="73909" x="1679575" y="2643188"/>
          <p14:tracePt t="73927" x="1657350" y="2636838"/>
          <p14:tracePt t="73943" x="1628775" y="2636838"/>
          <p14:tracePt t="73960" x="1614488" y="2636838"/>
          <p14:tracePt t="73976" x="1593850" y="2636838"/>
          <p14:tracePt t="73993" x="1579563" y="2636838"/>
          <p14:tracePt t="74009" x="1557338" y="2636838"/>
          <p14:tracePt t="74026" x="1543050" y="2636838"/>
          <p14:tracePt t="74366" x="1550988" y="2636838"/>
          <p14:tracePt t="74374" x="1565275" y="2636838"/>
          <p14:tracePt t="74382" x="1608138" y="2636838"/>
          <p14:tracePt t="74393" x="1643063" y="2636838"/>
          <p14:tracePt t="74410" x="1679575" y="2636838"/>
          <p14:tracePt t="74426" x="1714500" y="2636838"/>
          <p14:tracePt t="74443" x="1757363" y="2636838"/>
          <p14:tracePt t="74459" x="1814513" y="2636838"/>
          <p14:tracePt t="74476" x="1908175" y="2636838"/>
          <p14:tracePt t="74493" x="1993900" y="2636838"/>
          <p14:tracePt t="74510" x="2100263" y="2636838"/>
          <p14:tracePt t="74526" x="2208213" y="2636838"/>
          <p14:tracePt t="74542" x="2293938" y="2636838"/>
          <p14:tracePt t="74559" x="2371725" y="2636838"/>
          <p14:tracePt t="74575" x="2436813" y="2636838"/>
          <p14:tracePt t="74592" x="2486025" y="2636838"/>
          <p14:tracePt t="74609" x="2528888" y="2636838"/>
          <p14:tracePt t="74625" x="2579688" y="2636838"/>
          <p14:tracePt t="74642" x="2657475" y="2636838"/>
          <p14:tracePt t="74660" x="2751138" y="2636838"/>
          <p14:tracePt t="74675" x="2828925" y="2636838"/>
          <p14:tracePt t="74692" x="2871788" y="2636838"/>
          <p14:tracePt t="74692" x="2886075" y="2636838"/>
          <p14:tracePt t="74709" x="2928938" y="2636838"/>
          <p14:tracePt t="74726" x="2971800" y="2636838"/>
          <p14:tracePt t="74743" x="3014663" y="2636838"/>
          <p14:tracePt t="74758" x="3051175" y="2636838"/>
          <p14:tracePt t="74776" x="3079750" y="2636838"/>
          <p14:tracePt t="74792" x="3094038" y="2636838"/>
          <p14:tracePt t="74809" x="3114675" y="2636838"/>
          <p14:tracePt t="74825" x="3128963" y="2628900"/>
          <p14:tracePt t="74877" x="3136900" y="2628900"/>
          <p14:tracePt t="74973" x="3143250" y="2622550"/>
          <p14:tracePt t="75109" x="3143250" y="2628900"/>
          <p14:tracePt t="75134" x="3143250" y="2651125"/>
          <p14:tracePt t="75142" x="3143250" y="2686050"/>
          <p14:tracePt t="75146" x="3143250" y="2700338"/>
          <p14:tracePt t="75158" x="3143250" y="2728913"/>
          <p14:tracePt t="75175" x="3143250" y="2743200"/>
          <p14:tracePt t="75191" x="3143250" y="2771775"/>
          <p14:tracePt t="75208" x="3122613" y="2808288"/>
          <p14:tracePt t="75225" x="3114675" y="2822575"/>
          <p14:tracePt t="75241" x="3114675" y="2836863"/>
          <p14:tracePt t="75257" x="3108325" y="2843213"/>
          <p14:tracePt t="75274" x="3094038" y="2857500"/>
          <p14:tracePt t="75291" x="3057525" y="2865438"/>
          <p14:tracePt t="75308" x="2994025" y="2879725"/>
          <p14:tracePt t="75325" x="2908300" y="2886075"/>
          <p14:tracePt t="75342" x="2865438" y="2886075"/>
          <p14:tracePt t="75357" x="2822575" y="2886075"/>
          <p14:tracePt t="75374" x="2779713" y="2886075"/>
          <p14:tracePt t="75391" x="2743200" y="2886075"/>
          <p14:tracePt t="75408" x="2728913" y="2879725"/>
          <p14:tracePt t="75425" x="2722563" y="2865438"/>
          <p14:tracePt t="75441" x="2722563" y="2857500"/>
          <p14:tracePt t="75457" x="2714625" y="2843213"/>
          <p14:tracePt t="75474" x="2700338" y="2836863"/>
          <p14:tracePt t="75490" x="2671763" y="2814638"/>
          <p14:tracePt t="75507" x="2657475" y="2814638"/>
          <p14:tracePt t="75524" x="2614613" y="2814638"/>
          <p14:tracePt t="75540" x="2508250" y="2808288"/>
          <p14:tracePt t="75558" x="2400300" y="2800350"/>
          <p14:tracePt t="75574" x="2279650" y="2800350"/>
          <p14:tracePt t="75591" x="2143125" y="2800350"/>
          <p14:tracePt t="75607" x="2036763" y="2800350"/>
          <p14:tracePt t="75624" x="1957388" y="2800350"/>
          <p14:tracePt t="75641" x="1865313" y="2800350"/>
          <p14:tracePt t="75656" x="1828800" y="2800350"/>
          <p14:tracePt t="75675" x="1785938" y="2800350"/>
          <p14:tracePt t="75691" x="1751013" y="2800350"/>
          <p14:tracePt t="75708" x="1700213" y="2800350"/>
          <p14:tracePt t="75724" x="1671638" y="2800350"/>
          <p14:tracePt t="75741" x="1628775" y="2800350"/>
          <p14:tracePt t="75757" x="1622425" y="2800350"/>
          <p14:tracePt t="75814" x="1614488" y="2800350"/>
          <p14:tracePt t="75821" x="1608138" y="2800350"/>
          <p14:tracePt t="75837" x="1593850" y="2800350"/>
          <p14:tracePt t="75847" x="1585913" y="2800350"/>
          <p14:tracePt t="75869" x="1579563" y="2800350"/>
          <p14:tracePt t="76669" x="1585913" y="2800350"/>
          <p14:tracePt t="76677" x="1636713" y="2800350"/>
          <p14:tracePt t="76685" x="1693863" y="2800350"/>
          <p14:tracePt t="76701" x="1743075" y="2800350"/>
          <p14:tracePt t="76705" x="1836738" y="2800350"/>
          <p14:tracePt t="76723" x="1928813" y="2800350"/>
          <p14:tracePt t="76739" x="2028825" y="2800350"/>
          <p14:tracePt t="76755" x="2151063" y="2800350"/>
          <p14:tracePt t="76772" x="2286000" y="2800350"/>
          <p14:tracePt t="76790" x="2336800" y="2800350"/>
          <p14:tracePt t="76805" x="2371725" y="2800350"/>
          <p14:tracePt t="76823" x="2386013" y="2800350"/>
          <p14:tracePt t="76839" x="2408238" y="2800350"/>
          <p14:tracePt t="76856" x="2414588" y="2800350"/>
          <p14:tracePt t="76872" x="2428875" y="2800350"/>
          <p14:tracePt t="76889" x="2451100" y="2800350"/>
          <p14:tracePt t="76906" x="2457450" y="2800350"/>
          <p14:tracePt t="76922" x="2465388" y="2800350"/>
          <p14:tracePt t="76965" x="2486025" y="2800350"/>
          <p14:tracePt t="76973" x="2500313" y="2800350"/>
          <p14:tracePt t="76981" x="2508250" y="2808288"/>
          <p14:tracePt t="77622" x="2514600" y="2814638"/>
          <p14:tracePt t="77630" x="2522538" y="2814638"/>
          <p14:tracePt t="77631" x="2528888" y="2814638"/>
          <p14:tracePt t="77639" x="2543175" y="2822575"/>
          <p14:tracePt t="77702" x="2565400" y="2822575"/>
          <p14:tracePt t="77709" x="2571750" y="2828925"/>
          <p14:tracePt t="77717" x="2579688" y="2828925"/>
          <p14:tracePt t="77725" x="2593975" y="2836863"/>
          <p14:tracePt t="77813" x="2593975" y="2843213"/>
          <p14:tracePt t="77829" x="2593975" y="2851150"/>
          <p14:tracePt t="77845" x="2593975" y="2857500"/>
          <p14:tracePt t="77853" x="2528888" y="2900363"/>
          <p14:tracePt t="77870" x="2508250" y="2908300"/>
          <p14:tracePt t="77887" x="2486025" y="2914650"/>
          <p14:tracePt t="77904" x="2479675" y="2922588"/>
          <p14:tracePt t="77949" x="2457450" y="2922588"/>
          <p14:tracePt t="77958" x="2428875" y="2922588"/>
          <p14:tracePt t="77973" x="2400300" y="2922588"/>
          <p14:tracePt t="77990" x="2386013" y="2922588"/>
          <p14:tracePt t="77997" x="2379663" y="2914650"/>
          <p14:tracePt t="78004" x="2365375" y="2900363"/>
          <p14:tracePt t="78020" x="2351088" y="2886075"/>
          <p14:tracePt t="78037" x="2343150" y="2879725"/>
          <p14:tracePt t="78053" x="2328863" y="2851150"/>
          <p14:tracePt t="78070" x="2322513" y="2843213"/>
          <p14:tracePt t="78109" x="2314575" y="2836863"/>
          <p14:tracePt t="78113" x="2314575" y="2808288"/>
          <p14:tracePt t="78120" x="2314575" y="2800350"/>
          <p14:tracePt t="78137" x="2314575" y="2771775"/>
          <p14:tracePt t="78206" x="2322513" y="2765425"/>
          <p14:tracePt t="78237" x="2336800" y="2751138"/>
          <p14:tracePt t="78245" x="2343150" y="2728913"/>
          <p14:tracePt t="78253" x="2357438" y="2708275"/>
          <p14:tracePt t="78270" x="2365375" y="2700338"/>
          <p14:tracePt t="78287" x="2365375" y="2693988"/>
          <p14:tracePt t="78304" x="2371725" y="2679700"/>
          <p14:tracePt t="78350" x="2379663" y="2651125"/>
          <p14:tracePt t="78358" x="2379663" y="2643188"/>
          <p14:tracePt t="78365" x="2386013" y="2636838"/>
          <p14:tracePt t="78374" x="2393950" y="2628900"/>
          <p14:tracePt t="78421" x="2414588" y="2622550"/>
          <p14:tracePt t="78430" x="2422525" y="2614613"/>
          <p14:tracePt t="78438" x="2436813" y="2608263"/>
          <p14:tracePt t="78446" x="2443163" y="2608263"/>
          <p14:tracePt t="78446" x="2451100" y="2600325"/>
          <p14:tracePt t="78454" x="2486025" y="2593975"/>
          <p14:tracePt t="78470" x="2514600" y="2565400"/>
          <p14:tracePt t="78487" x="2528888" y="2565400"/>
          <p14:tracePt t="78503" x="2557463" y="2557463"/>
          <p14:tracePt t="78519" x="2593975" y="2557463"/>
          <p14:tracePt t="78536" x="2600325" y="2557463"/>
          <p14:tracePt t="78606" x="2608263" y="2557463"/>
          <p14:tracePt t="78613" x="2614613" y="2557463"/>
          <p14:tracePt t="78622" x="2628900" y="2557463"/>
          <p14:tracePt t="78636" x="2636838" y="2557463"/>
          <p14:tracePt t="78637" x="2657475" y="2565400"/>
          <p14:tracePt t="78653" x="2665413" y="2571750"/>
          <p14:tracePt t="78669" x="2686050" y="2579688"/>
          <p14:tracePt t="78717" x="2693988" y="2586038"/>
          <p14:tracePt t="78725" x="2693988" y="2600325"/>
          <p14:tracePt t="78736" x="2700338" y="2608263"/>
          <p14:tracePt t="78741" x="2700338" y="2643188"/>
          <p14:tracePt t="78753" x="2714625" y="2679700"/>
          <p14:tracePt t="78770" x="2714625" y="2700338"/>
          <p14:tracePt t="78786" x="2714625" y="2728913"/>
          <p14:tracePt t="78803" x="2714625" y="2757488"/>
          <p14:tracePt t="78820" x="2714625" y="2771775"/>
          <p14:tracePt t="78836" x="2714625" y="2794000"/>
          <p14:tracePt t="78853" x="2714625" y="2800350"/>
          <p14:tracePt t="78870" x="2714625" y="2808288"/>
          <p14:tracePt t="78886" x="2714625" y="2828925"/>
          <p14:tracePt t="78903" x="2714625" y="2836863"/>
          <p14:tracePt t="78919" x="2708275" y="2851150"/>
          <p14:tracePt t="78936" x="2686050" y="2879725"/>
          <p14:tracePt t="78952" x="2679700" y="2886075"/>
          <p14:tracePt t="78970" x="2657475" y="2894013"/>
          <p14:tracePt t="78986" x="2643188" y="2894013"/>
          <p14:tracePt t="79003" x="2600325" y="2894013"/>
          <p14:tracePt t="79019" x="2586038" y="2900363"/>
          <p14:tracePt t="79035" x="2543175" y="2914650"/>
          <p14:tracePt t="79035" x="2528888" y="2914650"/>
          <p14:tracePt t="79053" x="2514600" y="2914650"/>
          <p14:tracePt t="79070" x="2486025" y="2914650"/>
          <p14:tracePt t="79086" x="2471738" y="2914650"/>
          <p14:tracePt t="79102" x="2443163" y="2914650"/>
          <p14:tracePt t="79119" x="2428875" y="2914650"/>
          <p14:tracePt t="79165" x="2408238" y="2914650"/>
          <p14:tracePt t="79173" x="2393950" y="2908300"/>
          <p14:tracePt t="79205" x="2386013" y="2900363"/>
          <p14:tracePt t="79213" x="2357438" y="2894013"/>
          <p14:tracePt t="79221" x="2351088" y="2886075"/>
          <p14:tracePt t="79228" x="2343150" y="2879725"/>
          <p14:tracePt t="79235" x="2336800" y="2871788"/>
          <p14:tracePt t="79252" x="2328863" y="2871788"/>
          <p14:tracePt t="79269" x="2322513" y="2851150"/>
          <p14:tracePt t="79285" x="2314575" y="2828925"/>
          <p14:tracePt t="79303" x="2314575" y="2808288"/>
          <p14:tracePt t="79318" x="2314575" y="2800350"/>
          <p14:tracePt t="79336" x="2308225" y="2794000"/>
          <p14:tracePt t="79373" x="2308225" y="2779713"/>
          <p14:tracePt t="79376" x="2308225" y="2771775"/>
          <p14:tracePt t="79386" x="2308225" y="2765425"/>
          <p14:tracePt t="79402" x="2308225" y="2757488"/>
          <p14:tracePt t="79419" x="2308225" y="2736850"/>
          <p14:tracePt t="79435" x="2308225" y="2728913"/>
          <p14:tracePt t="79452" x="2308225" y="2714625"/>
          <p14:tracePt t="79469" x="2308225" y="2700338"/>
          <p14:tracePt t="79485" x="2308225" y="2686050"/>
          <p14:tracePt t="79502" x="2308225" y="2665413"/>
          <p14:tracePt t="79518" x="2308225" y="2643188"/>
          <p14:tracePt t="79535" x="2308225" y="2608263"/>
          <p14:tracePt t="79551" x="2314575" y="2586038"/>
          <p14:tracePt t="79569" x="2328863" y="2571750"/>
          <p14:tracePt t="79585" x="2336800" y="2565400"/>
          <p14:tracePt t="79602" x="2343150" y="2557463"/>
          <p14:tracePt t="79638" x="2351088" y="2557463"/>
          <p14:tracePt t="79638" x="2371725" y="2557463"/>
          <p14:tracePt t="79652" x="2422525" y="2557463"/>
          <p14:tracePt t="79668" x="2508250" y="2557463"/>
          <p14:tracePt t="79685" x="2543175" y="2557463"/>
          <p14:tracePt t="79701" x="2565400" y="2557463"/>
          <p14:tracePt t="79719" x="2571750" y="2557463"/>
          <p14:tracePt t="79735" x="2586038" y="2557463"/>
          <p14:tracePt t="79752" x="2600325" y="2557463"/>
          <p14:tracePt t="79768" x="2608263" y="2557463"/>
          <p14:tracePt t="79785" x="2622550" y="2557463"/>
          <p14:tracePt t="79801" x="2651125" y="2557463"/>
          <p14:tracePt t="79818" x="2657475" y="2557463"/>
          <p14:tracePt t="79835" x="2665413" y="2557463"/>
          <p14:tracePt t="79885" x="2679700" y="2557463"/>
          <p14:tracePt t="79893" x="2686050" y="2557463"/>
          <p14:tracePt t="79941" x="2693988" y="2565400"/>
          <p14:tracePt t="79949" x="2700338" y="2571750"/>
          <p14:tracePt t="79955" x="2708275" y="2586038"/>
          <p14:tracePt t="79970" x="2708275" y="2614613"/>
          <p14:tracePt t="79984" x="2708275" y="2643188"/>
          <p14:tracePt t="80000" x="2708275" y="2657475"/>
          <p14:tracePt t="80018" x="2722563" y="2693988"/>
          <p14:tracePt t="80034" x="2722563" y="2722563"/>
          <p14:tracePt t="80051" x="2722563" y="2736850"/>
          <p14:tracePt t="80068" x="2736850" y="2765425"/>
          <p14:tracePt t="80156" x="2728913" y="2771775"/>
          <p14:tracePt t="80173" x="2722563" y="2779713"/>
          <p14:tracePt t="80205" x="2722563" y="2786063"/>
          <p14:tracePt t="80213" x="2714625" y="2794000"/>
          <p14:tracePt t="80221" x="2708275" y="2800350"/>
          <p14:tracePt t="80231" x="2693988" y="2814638"/>
          <p14:tracePt t="80237" x="2686050" y="2822575"/>
          <p14:tracePt t="80250" x="2679700" y="2828925"/>
          <p14:tracePt t="80267" x="2671763" y="2836863"/>
          <p14:tracePt t="80325" x="2665413" y="2843213"/>
          <p14:tracePt t="80333" x="2651125" y="2851150"/>
          <p14:tracePt t="80366" x="2643188" y="2857500"/>
          <p14:tracePt t="80397" x="2628900" y="2857500"/>
          <p14:tracePt t="80405" x="2622550" y="2857500"/>
          <p14:tracePt t="80413" x="2614613" y="2857500"/>
          <p14:tracePt t="80417" x="2600325" y="2857500"/>
          <p14:tracePt t="80433" x="2579688" y="2871788"/>
          <p14:tracePt t="80450" x="2565400" y="2871788"/>
          <p14:tracePt t="80467" x="2543175" y="2871788"/>
          <p14:tracePt t="80484" x="2536825" y="2871788"/>
          <p14:tracePt t="80500" x="2508250" y="2871788"/>
          <p14:tracePt t="80517" x="2471738" y="2871788"/>
          <p14:tracePt t="80534" x="2457450" y="2871788"/>
          <p14:tracePt t="80550" x="2451100" y="2871788"/>
          <p14:tracePt t="80567" x="2436813" y="2851150"/>
          <p14:tracePt t="80621" x="2428875" y="2843213"/>
          <p14:tracePt t="81045" x="2457450" y="2843213"/>
          <p14:tracePt t="81053" x="2465388" y="2843213"/>
          <p14:tracePt t="81061" x="2471738" y="2843213"/>
          <p14:tracePt t="81069" x="2500313" y="2843213"/>
          <p14:tracePt t="81069" x="2508250" y="2843213"/>
          <p14:tracePt t="81086" x="2514600" y="2843213"/>
          <p14:tracePt t="81099" x="2551113" y="2843213"/>
          <p14:tracePt t="81116" x="2593975" y="2843213"/>
          <p14:tracePt t="81134" x="2628900" y="2843213"/>
          <p14:tracePt t="81149" x="2671763" y="2843213"/>
          <p14:tracePt t="81166" x="2714625" y="2843213"/>
          <p14:tracePt t="81183" x="2751138" y="2843213"/>
          <p14:tracePt t="81200" x="2786063" y="2851150"/>
          <p14:tracePt t="81216" x="2794000" y="2851150"/>
          <p14:tracePt t="81232" x="2808288" y="2851150"/>
          <p14:tracePt t="81250" x="2822575" y="2857500"/>
          <p14:tracePt t="81267" x="2828925" y="2857500"/>
          <p14:tracePt t="81302" x="2836863" y="2857500"/>
          <p14:tracePt t="81309" x="2843213" y="2857500"/>
          <p14:tracePt t="81316" x="2857500" y="2857500"/>
          <p14:tracePt t="81333" x="2871788" y="2857500"/>
          <p14:tracePt t="81350" x="2900363" y="2857500"/>
          <p14:tracePt t="81405" x="2908300" y="2865438"/>
          <p14:tracePt t="82477" x="2894013" y="2865438"/>
          <p14:tracePt t="82485" x="2843213" y="2865438"/>
          <p14:tracePt t="82493" x="2808288" y="2865438"/>
          <p14:tracePt t="82497" x="2736850" y="2871788"/>
          <p14:tracePt t="82514" x="2671763" y="2894013"/>
          <p14:tracePt t="82530" x="2579688" y="2900363"/>
          <p14:tracePt t="82547" x="2500313" y="2914650"/>
          <p14:tracePt t="82564" x="2408238" y="2914650"/>
          <p14:tracePt t="82564" x="2371725" y="2914650"/>
          <p14:tracePt t="82581" x="2308225" y="2914650"/>
          <p14:tracePt t="82597" x="2228850" y="2914650"/>
          <p14:tracePt t="82614" x="2185988" y="2914650"/>
          <p14:tracePt t="82631" x="2143125" y="2914650"/>
          <p14:tracePt t="82648" x="2100263" y="2914650"/>
          <p14:tracePt t="82664" x="2085975" y="2914650"/>
          <p14:tracePt t="82680" x="2051050" y="2914650"/>
          <p14:tracePt t="82697" x="2022475" y="2914650"/>
          <p14:tracePt t="82713" x="1979613" y="2914650"/>
          <p14:tracePt t="82730" x="1928813" y="2914650"/>
          <p14:tracePt t="82747" x="1879600" y="2914650"/>
          <p14:tracePt t="82764" x="1843088" y="2914650"/>
          <p14:tracePt t="82780" x="1793875" y="2914650"/>
          <p14:tracePt t="82798" x="1757363" y="2922588"/>
          <p14:tracePt t="82814" x="1700213" y="2951163"/>
          <p14:tracePt t="82830" x="1679575" y="2957513"/>
          <p14:tracePt t="82847" x="1657350" y="2957513"/>
          <p14:tracePt t="82863" x="1643063" y="2957513"/>
          <p14:tracePt t="82881" x="1636713" y="2957513"/>
          <p14:tracePt t="82897" x="1622425" y="2957513"/>
          <p14:tracePt t="82914" x="1614488" y="2957513"/>
          <p14:tracePt t="82930" x="1593850" y="2957513"/>
          <p14:tracePt t="82947" x="1579563" y="2957513"/>
          <p14:tracePt t="82964" x="1543050" y="2957513"/>
          <p14:tracePt t="82981" x="1514475" y="2957513"/>
          <p14:tracePt t="82996" x="1465263" y="2957513"/>
          <p14:tracePt t="83014" x="1422400" y="2965450"/>
          <p14:tracePt t="83030" x="1379538" y="2965450"/>
          <p14:tracePt t="83046" x="1350963" y="2965450"/>
          <p14:tracePt t="83064" x="1336675" y="2965450"/>
          <p14:tracePt t="83079" x="1308100" y="2965450"/>
          <p14:tracePt t="83097" x="1265238" y="2965450"/>
          <p14:tracePt t="83113" x="1222375" y="2965450"/>
          <p14:tracePt t="83130" x="1185863" y="2965450"/>
          <p14:tracePt t="83146" x="1179513" y="2965450"/>
          <p14:tracePt t="83162" x="1171575" y="2965450"/>
          <p14:tracePt t="83180" x="1165225" y="2965450"/>
          <p14:tracePt t="83238" x="1150938" y="2965450"/>
          <p14:tracePt t="86381" x="1165225" y="2965450"/>
          <p14:tracePt t="91309" x="1171575" y="2965450"/>
          <p14:tracePt t="91317" x="1179513" y="2965450"/>
          <p14:tracePt t="92224" x="1185863" y="2965450"/>
          <p14:tracePt t="92238" x="1200150" y="2965450"/>
          <p14:tracePt t="92253" x="1208088" y="2965450"/>
          <p14:tracePt t="92309" x="1214438" y="2965450"/>
          <p14:tracePt t="92365" x="1222375" y="2965450"/>
          <p14:tracePt t="92373" x="1236663" y="2951163"/>
          <p14:tracePt t="92381" x="1257300" y="2951163"/>
          <p14:tracePt t="92399" x="1271588" y="2943225"/>
          <p14:tracePt t="92416" x="1279525" y="2943225"/>
          <p14:tracePt t="92433" x="1285875" y="2943225"/>
          <p14:tracePt t="92450" x="1293813" y="2936875"/>
          <p14:tracePt t="92485" x="1300163" y="2936875"/>
          <p14:tracePt t="92489" x="1322388" y="2936875"/>
          <p14:tracePt t="92499" x="1343025" y="2936875"/>
          <p14:tracePt t="92516" x="1365250" y="2928938"/>
          <p14:tracePt t="92534" x="1393825" y="2928938"/>
          <p14:tracePt t="92550" x="1450975" y="2928938"/>
          <p14:tracePt t="92567" x="1508125" y="2928938"/>
          <p14:tracePt t="92583" x="1550988" y="2908300"/>
          <p14:tracePt t="92599" x="1585913" y="2900363"/>
          <p14:tracePt t="92617" x="1628775" y="2894013"/>
          <p14:tracePt t="92633" x="1671638" y="2886075"/>
          <p14:tracePt t="92650" x="1693863" y="2865438"/>
          <p14:tracePt t="92666" x="1736725" y="2857500"/>
          <p14:tracePt t="92683" x="1771650" y="2851150"/>
          <p14:tracePt t="92699" x="1800225" y="2851150"/>
          <p14:tracePt t="92716" x="1822450" y="2843213"/>
          <p14:tracePt t="92733" x="1843088" y="2843213"/>
          <p14:tracePt t="92750" x="1879600" y="2843213"/>
          <p14:tracePt t="92766" x="1893888" y="2843213"/>
          <p14:tracePt t="92782" x="1914525" y="2843213"/>
          <p14:tracePt t="92799" x="1928813" y="2843213"/>
          <p14:tracePt t="92816" x="1971675" y="2843213"/>
          <p14:tracePt t="92832" x="2043113" y="2843213"/>
          <p14:tracePt t="92849" x="2114550" y="2843213"/>
          <p14:tracePt t="92867" x="2214563" y="2808288"/>
          <p14:tracePt t="92882" x="2257425" y="2808288"/>
          <p14:tracePt t="92899" x="2300288" y="2808288"/>
          <p14:tracePt t="92915" x="2308225" y="2808288"/>
          <p14:tracePt t="92981" x="2322513" y="2808288"/>
          <p14:tracePt t="92989" x="2328863" y="2808288"/>
          <p14:tracePt t="93029" x="2336800" y="2808288"/>
          <p14:tracePt t="93045" x="2343150" y="2808288"/>
          <p14:tracePt t="93061" x="2371725" y="2808288"/>
          <p14:tracePt t="93077" x="2386013" y="2808288"/>
          <p14:tracePt t="93084" x="2408238" y="2808288"/>
          <p14:tracePt t="93087" x="2422525" y="2808288"/>
          <p14:tracePt t="93099" x="2465388" y="2814638"/>
          <p14:tracePt t="93115" x="2486025" y="2822575"/>
          <p14:tracePt t="93115" x="2493963" y="2822575"/>
          <p14:tracePt t="93134" x="2500313" y="2828925"/>
          <p14:tracePt t="93190" x="2508250" y="2828925"/>
          <p14:tracePt t="93221" x="2528888" y="2828925"/>
          <p14:tracePt t="93229" x="2536825" y="2843213"/>
          <p14:tracePt t="93341" x="2543175" y="2851150"/>
          <p14:tracePt t="93397" x="2551113" y="2851150"/>
          <p14:tracePt t="93453" x="2565400" y="2851150"/>
          <p14:tracePt t="93455" x="2571750" y="2857500"/>
          <p14:tracePt t="93477" x="2579688" y="2865438"/>
          <p14:tracePt t="93525" x="2586038" y="2871788"/>
          <p14:tracePt t="93557" x="2600325" y="2886075"/>
          <p14:tracePt t="93565" x="2608263" y="2886075"/>
          <p14:tracePt t="93566" x="2614613" y="2894013"/>
          <p14:tracePt t="93693" x="2622550" y="2900363"/>
          <p14:tracePt t="93829" x="2636838" y="2900363"/>
          <p14:tracePt t="94021" x="2614613" y="2900363"/>
          <p14:tracePt t="94029" x="2608263" y="2900363"/>
          <p14:tracePt t="94037" x="2586038" y="2908300"/>
          <p14:tracePt t="94050" x="2579688" y="2908300"/>
          <p14:tracePt t="94064" x="2565400" y="2914650"/>
          <p14:tracePt t="94081" x="2551113" y="2922588"/>
          <p14:tracePt t="94097" x="2543175" y="2922588"/>
          <p14:tracePt t="94114" x="2536825" y="2922588"/>
          <p14:tracePt t="94130" x="2528888" y="2922588"/>
          <p14:tracePt t="94182" x="2522538" y="2922588"/>
          <p14:tracePt t="94189" x="2508250" y="2922588"/>
          <p14:tracePt t="94197" x="2500313" y="2922588"/>
          <p14:tracePt t="94199" x="2493963" y="2922588"/>
          <p14:tracePt t="94214" x="2471738" y="2922588"/>
          <p14:tracePt t="94230" x="2457450" y="2922588"/>
          <p14:tracePt t="94247" x="2451100" y="2922588"/>
          <p14:tracePt t="94264" x="2422525" y="2922588"/>
          <p14:tracePt t="94281" x="2408238" y="2922588"/>
          <p14:tracePt t="94349" x="2400300" y="2922588"/>
          <p14:tracePt t="94357" x="2393950" y="2922588"/>
          <p14:tracePt t="94373" x="2386013" y="2922588"/>
          <p14:tracePt t="94389" x="2379663" y="2914650"/>
          <p14:tracePt t="94406" x="2371725" y="2900363"/>
          <p14:tracePt t="94413" x="2371725" y="2894013"/>
          <p14:tracePt t="94413" x="2365375" y="2886075"/>
          <p14:tracePt t="94422" x="2365375" y="2857500"/>
          <p14:tracePt t="94430" x="2351088" y="2843213"/>
          <p14:tracePt t="94469" x="2343150" y="2836863"/>
          <p14:tracePt t="94485" x="2343150" y="2822575"/>
          <p14:tracePt t="94493" x="2336800" y="2814638"/>
          <p14:tracePt t="94541" x="2336800" y="2808288"/>
          <p14:tracePt t="94558" x="2336800" y="2794000"/>
          <p14:tracePt t="94597" x="2336800" y="2779713"/>
          <p14:tracePt t="94614" x="2336800" y="2771775"/>
          <p14:tracePt t="94646" x="2322513" y="2736850"/>
          <p14:tracePt t="94661" x="2322513" y="2728913"/>
          <p14:tracePt t="94669" x="2314575" y="2714625"/>
          <p14:tracePt t="94677" x="2308225" y="2708275"/>
          <p14:tracePt t="94681" x="2308225" y="2693988"/>
          <p14:tracePt t="94696" x="2308225" y="2665413"/>
          <p14:tracePt t="94713" x="2300288" y="2651125"/>
          <p14:tracePt t="94730" x="2300288" y="2622550"/>
          <p14:tracePt t="94746" x="2300288" y="2608263"/>
          <p14:tracePt t="94763" x="2300288" y="2586038"/>
          <p14:tracePt t="94780" x="2300288" y="2579688"/>
          <p14:tracePt t="94797" x="2300288" y="2565400"/>
          <p14:tracePt t="94845" x="2300288" y="2551113"/>
          <p14:tracePt t="94853" x="2300288" y="2543175"/>
          <p14:tracePt t="94861" x="2308225" y="2528888"/>
          <p14:tracePt t="94866" x="2314575" y="2528888"/>
          <p14:tracePt t="94879" x="2343150" y="2522538"/>
          <p14:tracePt t="94896" x="2386013" y="2522538"/>
          <p14:tracePt t="94914" x="2400300" y="2500313"/>
          <p14:tracePt t="94929" x="2436813" y="2500313"/>
          <p14:tracePt t="94948" x="2479675" y="2493963"/>
          <p14:tracePt t="94963" x="2508250" y="2493963"/>
          <p14:tracePt t="94980" x="2514600" y="2493963"/>
          <p14:tracePt t="95021" x="2528888" y="2493963"/>
          <p14:tracePt t="95037" x="2543175" y="2493963"/>
          <p14:tracePt t="95052" x="2551113" y="2493963"/>
          <p14:tracePt t="95069" x="2557463" y="2493963"/>
          <p14:tracePt t="95117" x="2565400" y="2493963"/>
          <p14:tracePt t="95133" x="2571750" y="2493963"/>
          <p14:tracePt t="95149" x="2586038" y="2508250"/>
          <p14:tracePt t="95181" x="2586038" y="2522538"/>
          <p14:tracePt t="95189" x="2593975" y="2528888"/>
          <p14:tracePt t="95221" x="2600325" y="2536825"/>
          <p14:tracePt t="95285" x="2614613" y="2557463"/>
          <p14:tracePt t="95293" x="2636838" y="2565400"/>
          <p14:tracePt t="95301" x="2643188" y="2571750"/>
          <p14:tracePt t="95334" x="2651125" y="2579688"/>
          <p14:tracePt t="95517" x="2665413" y="2579688"/>
          <p14:tracePt t="95525" x="2671763" y="2571750"/>
          <p14:tracePt t="95542" x="2700338" y="2565400"/>
          <p14:tracePt t="95557" x="2708275" y="2557463"/>
          <p14:tracePt t="95565" x="2714625" y="2557463"/>
          <p14:tracePt t="95572" x="2728913" y="2551113"/>
          <p14:tracePt t="95579" x="2736850" y="2543175"/>
          <p14:tracePt t="95595" x="2771775" y="2528888"/>
          <p14:tracePt t="95613" x="2800350" y="2528888"/>
          <p14:tracePt t="95628" x="2836863" y="2528888"/>
          <p14:tracePt t="95645" x="2857500" y="2528888"/>
          <p14:tracePt t="95662" x="2865438" y="2528888"/>
          <p14:tracePt t="95678" x="2879725" y="2528888"/>
          <p14:tracePt t="95695" x="2900363" y="2528888"/>
          <p14:tracePt t="95711" x="2936875" y="2528888"/>
          <p14:tracePt t="95729" x="2951163" y="2528888"/>
          <p14:tracePt t="95744" x="2957513" y="2528888"/>
          <p14:tracePt t="95762" x="2971800" y="2528888"/>
          <p14:tracePt t="95778" x="2986088" y="2528888"/>
          <p14:tracePt t="95795" x="3008313" y="2528888"/>
          <p14:tracePt t="95837" x="3014663" y="2528888"/>
          <p14:tracePt t="95885" x="3022600" y="2528888"/>
          <p14:tracePt t="95893" x="3043238" y="2536825"/>
          <p14:tracePt t="95901" x="3057525" y="2543175"/>
          <p14:tracePt t="95917" x="3071813" y="2551113"/>
          <p14:tracePt t="95925" x="3086100" y="2557463"/>
          <p14:tracePt t="95933" x="3100388" y="2557463"/>
          <p14:tracePt t="95944" x="3108325" y="2565400"/>
          <p14:tracePt t="95960" x="3122613" y="2579688"/>
          <p14:tracePt t="95978" x="3136900" y="2614613"/>
          <p14:tracePt t="95995" x="3143250" y="2643188"/>
          <p14:tracePt t="96011" x="3151188" y="2657475"/>
          <p14:tracePt t="96028" x="3151188" y="2665413"/>
          <p14:tracePt t="96044" x="3151188" y="2693988"/>
          <p14:tracePt t="96061" x="3151188" y="2700338"/>
          <p14:tracePt t="96077" x="3151188" y="2722563"/>
          <p14:tracePt t="96095" x="3151188" y="2728913"/>
          <p14:tracePt t="96112" x="3151188" y="2757488"/>
          <p14:tracePt t="96128" x="3151188" y="2765425"/>
          <p14:tracePt t="96145" x="3143250" y="2779713"/>
          <p14:tracePt t="96161" x="3128963" y="2800350"/>
          <p14:tracePt t="96178" x="3122613" y="2808288"/>
          <p14:tracePt t="96193" x="3114675" y="2828925"/>
          <p14:tracePt t="96212" x="3086100" y="2851150"/>
          <p14:tracePt t="96228" x="3051175" y="2857500"/>
          <p14:tracePt t="96245" x="2951163" y="2900363"/>
          <p14:tracePt t="96261" x="2914650" y="2914650"/>
          <p14:tracePt t="96278" x="2865438" y="2914650"/>
          <p14:tracePt t="96294" x="2828925" y="2936875"/>
          <p14:tracePt t="96311" x="2786063" y="2936875"/>
          <p14:tracePt t="96328" x="2757488" y="2936875"/>
          <p14:tracePt t="96344" x="2714625" y="2936875"/>
          <p14:tracePt t="96361" x="2665413" y="2936875"/>
          <p14:tracePt t="96378" x="2622550" y="2936875"/>
          <p14:tracePt t="96395" x="2579688" y="2936875"/>
          <p14:tracePt t="96411" x="2543175" y="2936875"/>
          <p14:tracePt t="96427" x="2522538" y="2936875"/>
          <p14:tracePt t="96444" x="2493963" y="2936875"/>
          <p14:tracePt t="96462" x="2486025" y="2936875"/>
          <p14:tracePt t="96478" x="2471738" y="2936875"/>
          <p14:tracePt t="96494" x="2465388" y="2936875"/>
          <p14:tracePt t="96511" x="2457450" y="2936875"/>
          <p14:tracePt t="96527" x="2436813" y="2928938"/>
          <p14:tracePt t="96544" x="2422525" y="2914650"/>
          <p14:tracePt t="96560" x="2400300" y="2900363"/>
          <p14:tracePt t="96577" x="2393950" y="2894013"/>
          <p14:tracePt t="96593" x="2386013" y="2894013"/>
          <p14:tracePt t="96610" x="2379663" y="2886075"/>
          <p14:tracePt t="96628" x="2371725" y="2886075"/>
          <p14:tracePt t="96644" x="2328863" y="2857500"/>
          <p14:tracePt t="96661" x="2300288" y="2836863"/>
          <p14:tracePt t="96677" x="2271713" y="2808288"/>
          <p14:tracePt t="96694" x="2257425" y="2800350"/>
          <p14:tracePt t="96710" x="2251075" y="2786063"/>
          <p14:tracePt t="96728" x="2243138" y="2771775"/>
          <p14:tracePt t="96773" x="2236788" y="2765425"/>
          <p14:tracePt t="96792" x="2222500" y="2751138"/>
          <p14:tracePt t="96799" x="2222500" y="2743200"/>
          <p14:tracePt t="96810" x="2222500" y="2728913"/>
          <p14:tracePt t="96827" x="2222500" y="2714625"/>
          <p14:tracePt t="96844" x="2222500" y="2708275"/>
          <p14:tracePt t="96860" x="2222500" y="2693988"/>
          <p14:tracePt t="96901" x="2222500" y="2671763"/>
          <p14:tracePt t="96909" x="2222500" y="2657475"/>
          <p14:tracePt t="96913" x="2222500" y="2628900"/>
          <p14:tracePt t="96926" x="2222500" y="2608263"/>
          <p14:tracePt t="96944" x="2228850" y="2593975"/>
          <p14:tracePt t="96960" x="2243138" y="2571750"/>
          <p14:tracePt t="96977" x="2257425" y="2557463"/>
          <p14:tracePt t="96994" x="2271713" y="2528888"/>
          <p14:tracePt t="97010" x="2293938" y="2522538"/>
          <p14:tracePt t="97026" x="2314575" y="2514600"/>
          <p14:tracePt t="97043" x="2351088" y="2500313"/>
          <p14:tracePt t="97085" x="2357438" y="2500313"/>
          <p14:tracePt t="97093" x="2379663" y="2486025"/>
          <p14:tracePt t="97100" x="2393950" y="2486025"/>
          <p14:tracePt t="97110" x="2436813" y="2479675"/>
          <p14:tracePt t="97126" x="2479675" y="2471738"/>
          <p14:tracePt t="97143" x="2514600" y="2471738"/>
          <p14:tracePt t="97159" x="2551113" y="2457450"/>
          <p14:tracePt t="97177" x="2565400" y="2443163"/>
          <p14:tracePt t="97192" x="2593975" y="2443163"/>
          <p14:tracePt t="97209" x="2608263" y="2443163"/>
          <p14:tracePt t="97226" x="2628900" y="2443163"/>
          <p14:tracePt t="97242" x="2636838" y="2443163"/>
          <p14:tracePt t="97259" x="2665413" y="2443163"/>
          <p14:tracePt t="97276" x="2679700" y="2443163"/>
          <p14:tracePt t="97276" x="2686050" y="2443163"/>
          <p14:tracePt t="97293" x="2728913" y="2443163"/>
          <p14:tracePt t="97309" x="2757488" y="2443163"/>
          <p14:tracePt t="97326" x="2779713" y="2443163"/>
          <p14:tracePt t="97342" x="2794000" y="2443163"/>
          <p14:tracePt t="97359" x="2800350" y="2443163"/>
          <p14:tracePt t="97375" x="2822575" y="2443163"/>
          <p14:tracePt t="97394" x="2828925" y="2443163"/>
          <p14:tracePt t="97429" x="2843213" y="2451100"/>
          <p14:tracePt t="97509" x="2851150" y="2457450"/>
          <p14:tracePt t="97541" x="2865438" y="2465388"/>
          <p14:tracePt t="97549" x="2894013" y="2479675"/>
          <p14:tracePt t="97557" x="2914650" y="2500313"/>
          <p14:tracePt t="97565" x="2928938" y="2508250"/>
          <p14:tracePt t="97575" x="2951163" y="2522538"/>
          <p14:tracePt t="97592" x="2957513" y="2528888"/>
          <p14:tracePt t="97609" x="2971800" y="2543175"/>
          <p14:tracePt t="97626" x="2979738" y="2543175"/>
          <p14:tracePt t="97642" x="2986088" y="2551113"/>
          <p14:tracePt t="97658" x="3000375" y="2557463"/>
          <p14:tracePt t="97675" x="3008313" y="2565400"/>
          <p14:tracePt t="97709" x="3008313" y="2571750"/>
          <p14:tracePt t="97710" x="3036888" y="2608263"/>
          <p14:tracePt t="97757" x="3036888" y="2614613"/>
          <p14:tracePt t="97757" x="3036888" y="2622550"/>
          <p14:tracePt t="97781" x="3043238" y="2651125"/>
          <p14:tracePt t="97797" x="3043238" y="2665413"/>
          <p14:tracePt t="97813" x="3043238" y="2679700"/>
          <p14:tracePt t="97820" x="3043238" y="2693988"/>
          <p14:tracePt t="97829" x="3043238" y="2736850"/>
          <p14:tracePt t="97842" x="3043238" y="2771775"/>
          <p14:tracePt t="97859" x="3043238" y="2800350"/>
          <p14:tracePt t="97875" x="3043238" y="2814638"/>
          <p14:tracePt t="97892" x="3043238" y="2843213"/>
          <p14:tracePt t="97957" x="3043238" y="2851150"/>
          <p14:tracePt t="97989" x="3043238" y="2857500"/>
          <p14:tracePt t="97997" x="3022600" y="2894013"/>
          <p14:tracePt t="98008" x="3008313" y="2900363"/>
          <p14:tracePt t="98013" x="2971800" y="2922588"/>
          <p14:tracePt t="98026" x="2936875" y="2922588"/>
          <p14:tracePt t="98042" x="2900363" y="2936875"/>
          <p14:tracePt t="98058" x="2865438" y="2943225"/>
          <p14:tracePt t="98075" x="2843213" y="2943225"/>
          <p14:tracePt t="98091" x="2808288" y="2951163"/>
          <p14:tracePt t="98091" x="2794000" y="2951163"/>
          <p14:tracePt t="98110" x="2757488" y="2951163"/>
          <p14:tracePt t="98125" x="2714625" y="2965450"/>
          <p14:tracePt t="98142" x="2686050" y="2965450"/>
          <p14:tracePt t="98158" x="2651125" y="2965450"/>
          <p14:tracePt t="98175" x="2628900" y="2965450"/>
          <p14:tracePt t="98191" x="2593975" y="2979738"/>
          <p14:tracePt t="98208" x="2571750" y="2979738"/>
          <p14:tracePt t="98225" x="2536825" y="2979738"/>
          <p14:tracePt t="98242" x="2514600" y="2979738"/>
          <p14:tracePt t="98259" x="2479675" y="2979738"/>
          <p14:tracePt t="98275" x="2451100" y="2979738"/>
          <p14:tracePt t="98292" x="2414588" y="2979738"/>
          <p14:tracePt t="98308" x="2393950" y="2979738"/>
          <p14:tracePt t="98308" x="2365375" y="2979738"/>
          <p14:tracePt t="98342" x="2357438" y="2979738"/>
          <p14:tracePt t="98342" x="2336800" y="2979738"/>
          <p14:tracePt t="98358" x="2328863" y="2979738"/>
          <p14:tracePt t="98374" x="2322513" y="2979738"/>
          <p14:tracePt t="98429" x="2314575" y="2979738"/>
          <p14:tracePt t="98438" x="2308225" y="2971800"/>
          <p14:tracePt t="98445" x="2300288" y="2971800"/>
          <p14:tracePt t="98453" x="2293938" y="2971800"/>
          <p14:tracePt t="98462" x="2286000" y="2965450"/>
          <p14:tracePt t="98517" x="2279650" y="2957513"/>
          <p14:tracePt t="99725" x="2251075" y="2943225"/>
          <p14:tracePt t="99733" x="2236788" y="2943225"/>
          <p14:tracePt t="99738" x="2200275" y="2943225"/>
          <p14:tracePt t="99756" x="2171700" y="2943225"/>
          <p14:tracePt t="99756" x="2157413" y="2943225"/>
          <p14:tracePt t="99773" x="2114550" y="2943225"/>
          <p14:tracePt t="99789" x="2043113" y="2943225"/>
          <p14:tracePt t="99806" x="1979613" y="2943225"/>
          <p14:tracePt t="99822" x="1922463" y="2943225"/>
          <p14:tracePt t="99838" x="1879600" y="2943225"/>
          <p14:tracePt t="99856" x="1843088" y="2943225"/>
          <p14:tracePt t="99872" x="1808163" y="2943225"/>
          <p14:tracePt t="99890" x="1765300" y="2943225"/>
          <p14:tracePt t="99905" x="1728788" y="2943225"/>
          <p14:tracePt t="99922" x="1714500" y="2943225"/>
          <p14:tracePt t="99939" x="1685925" y="2943225"/>
          <p14:tracePt t="99956" x="1657350" y="2951163"/>
          <p14:tracePt t="99972" x="1643063" y="2951163"/>
          <p14:tracePt t="99988" x="1600200" y="2957513"/>
          <p14:tracePt t="100006" x="1579563" y="2957513"/>
          <p14:tracePt t="100023" x="1550988" y="2957513"/>
          <p14:tracePt t="100039" x="1528763" y="2957513"/>
          <p14:tracePt t="100055" x="1514475" y="2957513"/>
          <p14:tracePt t="100072" x="1493838" y="2957513"/>
          <p14:tracePt t="100088" x="1457325" y="2957513"/>
          <p14:tracePt t="100106" x="1414463" y="2957513"/>
          <p14:tracePt t="100123" x="1400175" y="2957513"/>
          <p14:tracePt t="100139" x="1379538" y="2951163"/>
          <p14:tracePt t="100156" x="1357313" y="2951163"/>
          <p14:tracePt t="100172" x="1328738" y="2936875"/>
          <p14:tracePt t="100172" x="1322388" y="2936875"/>
          <p14:tracePt t="100189" x="1293813" y="2936875"/>
          <p14:tracePt t="100205" x="1279525" y="2928938"/>
          <p14:tracePt t="100223" x="1271588" y="2928938"/>
          <p14:tracePt t="100238" x="1257300" y="2928938"/>
          <p14:tracePt t="100255" x="1214438" y="2922588"/>
          <p14:tracePt t="100271" x="1200150" y="2922588"/>
          <p14:tracePt t="100288" x="1179513" y="2922588"/>
          <p14:tracePt t="100305" x="1165225" y="2914650"/>
          <p14:tracePt t="100349" x="1157288" y="2908300"/>
          <p14:tracePt t="100357" x="1150938" y="2900363"/>
          <p14:tracePt t="100374" x="1128713" y="2886075"/>
          <p14:tracePt t="100388" x="1128713" y="2879725"/>
          <p14:tracePt t="100389" x="1122363" y="2865438"/>
          <p14:tracePt t="100389" x="1114425" y="2851150"/>
          <p14:tracePt t="100437" x="1108075" y="2843213"/>
          <p14:tracePt t="100445" x="1108075" y="2836863"/>
          <p14:tracePt t="100461" x="1108075" y="2828925"/>
          <p14:tracePt t="100469" x="1108075" y="2822575"/>
          <p14:tracePt t="100469" x="1093788" y="2808288"/>
          <p14:tracePt t="100493" x="1093788" y="2800350"/>
          <p14:tracePt t="100509" x="1093788" y="2794000"/>
          <p14:tracePt t="100514" x="1093788" y="2786063"/>
          <p14:tracePt t="100521" x="1085850" y="2779713"/>
          <p14:tracePt t="100538" x="1085850" y="2765425"/>
          <p14:tracePt t="100573" x="1085850" y="2757488"/>
          <p14:tracePt t="100653" x="1085850" y="2751138"/>
          <p14:tracePt t="100662" x="1085850" y="2736850"/>
          <p14:tracePt t="100677" x="1085850" y="2722563"/>
          <p14:tracePt t="100685" x="1093788" y="2714625"/>
          <p14:tracePt t="100700" x="1100138" y="2708275"/>
          <p14:tracePt t="100705" x="1108075" y="2700338"/>
          <p14:tracePt t="100721" x="1114425" y="2693988"/>
          <p14:tracePt t="100738" x="1136650" y="2679700"/>
          <p14:tracePt t="100754" x="1157288" y="2671763"/>
          <p14:tracePt t="100771" x="1171575" y="2665413"/>
          <p14:tracePt t="100788" x="1179513" y="2665413"/>
          <p14:tracePt t="100804" x="1214438" y="2651125"/>
          <p14:tracePt t="100821" x="1236663" y="2636838"/>
          <p14:tracePt t="100837" x="1257300" y="2636838"/>
          <p14:tracePt t="100854" x="1300163" y="2636838"/>
          <p14:tracePt t="100870" x="1336675" y="2628900"/>
          <p14:tracePt t="100888" x="1365250" y="2628900"/>
          <p14:tracePt t="100904" x="1414463" y="2622550"/>
          <p14:tracePt t="100921" x="1443038" y="2622550"/>
          <p14:tracePt t="100937" x="1485900" y="2622550"/>
          <p14:tracePt t="100954" x="1536700" y="2608263"/>
          <p14:tracePt t="100971" x="1579563" y="2608263"/>
          <p14:tracePt t="100987" x="1600200" y="2608263"/>
          <p14:tracePt t="101004" x="1665288" y="2608263"/>
          <p14:tracePt t="101020" x="1736725" y="2608263"/>
          <p14:tracePt t="101038" x="1800225" y="2608263"/>
          <p14:tracePt t="101054" x="1843088" y="2608263"/>
          <p14:tracePt t="101072" x="1885950" y="2608263"/>
          <p14:tracePt t="101087" x="1914525" y="2608263"/>
          <p14:tracePt t="101104" x="1951038" y="2608263"/>
          <p14:tracePt t="101122" x="1993900" y="2608263"/>
          <p14:tracePt t="101137" x="2043113" y="2608263"/>
          <p14:tracePt t="101154" x="2085975" y="2608263"/>
          <p14:tracePt t="101170" x="2108200" y="2608263"/>
          <p14:tracePt t="101187" x="2122488" y="2608263"/>
          <p14:tracePt t="101203" x="2157413" y="2608263"/>
          <p14:tracePt t="101203" x="2193925" y="2608263"/>
          <p14:tracePt t="101221" x="2236788" y="2614613"/>
          <p14:tracePt t="101238" x="2300288" y="2614613"/>
          <p14:tracePt t="101254" x="2371725" y="2628900"/>
          <p14:tracePt t="101271" x="2414588" y="2643188"/>
          <p14:tracePt t="101287" x="2471738" y="2651125"/>
          <p14:tracePt t="101304" x="2500313" y="2651125"/>
          <p14:tracePt t="101320" x="2551113" y="2651125"/>
          <p14:tracePt t="101337" x="2600325" y="2651125"/>
          <p14:tracePt t="101354" x="2671763" y="2651125"/>
          <p14:tracePt t="101371" x="2736850" y="2651125"/>
          <p14:tracePt t="101387" x="2786063" y="2651125"/>
          <p14:tracePt t="101403" x="2843213" y="2651125"/>
          <p14:tracePt t="101421" x="2894013" y="2651125"/>
          <p14:tracePt t="101437" x="2928938" y="2651125"/>
          <p14:tracePt t="101454" x="2951163" y="2651125"/>
          <p14:tracePt t="101470" x="2994025" y="2651125"/>
          <p14:tracePt t="101487" x="3014663" y="2651125"/>
          <p14:tracePt t="101504" x="3065463" y="2651125"/>
          <p14:tracePt t="101520" x="3094038" y="2657475"/>
          <p14:tracePt t="101536" x="3143250" y="2679700"/>
          <p14:tracePt t="101573" x="3151188" y="2679700"/>
          <p14:tracePt t="101613" x="3157538" y="2686050"/>
          <p14:tracePt t="101624" x="3165475" y="2693988"/>
          <p14:tracePt t="101637" x="3171825" y="2700338"/>
          <p14:tracePt t="101638" x="3179763" y="2714625"/>
          <p14:tracePt t="101653" x="3186113" y="2728913"/>
          <p14:tracePt t="101670" x="3186113" y="2765425"/>
          <p14:tracePt t="101686" x="3186113" y="2786063"/>
          <p14:tracePt t="101703" x="3186113" y="2794000"/>
          <p14:tracePt t="101719" x="3186113" y="2800350"/>
          <p14:tracePt t="101736" x="3186113" y="2808288"/>
          <p14:tracePt t="101753" x="3179763" y="2843213"/>
          <p14:tracePt t="101770" x="3157538" y="2857500"/>
          <p14:tracePt t="101787" x="3128963" y="2871788"/>
          <p14:tracePt t="101803" x="3108325" y="2879725"/>
          <p14:tracePt t="101820" x="3086100" y="2886075"/>
          <p14:tracePt t="101836" x="3022600" y="2900363"/>
          <p14:tracePt t="101853" x="2979738" y="2900363"/>
          <p14:tracePt t="101869" x="2928938" y="2900363"/>
          <p14:tracePt t="101886" x="2857500" y="2900363"/>
          <p14:tracePt t="101903" x="2794000" y="2900363"/>
          <p14:tracePt t="101919" x="2728913" y="2900363"/>
          <p14:tracePt t="101936" x="2671763" y="2900363"/>
          <p14:tracePt t="101953" x="2608263" y="2900363"/>
          <p14:tracePt t="101969" x="2551113" y="2900363"/>
          <p14:tracePt t="101986" x="2486025" y="2900363"/>
          <p14:tracePt t="102003" x="2393950" y="2900363"/>
          <p14:tracePt t="102019" x="2314575" y="2900363"/>
          <p14:tracePt t="102036" x="2251075" y="2914650"/>
          <p14:tracePt t="102052" x="2157413" y="2928938"/>
          <p14:tracePt t="102070" x="2071688" y="2936875"/>
          <p14:tracePt t="102086" x="2008188" y="2936875"/>
          <p14:tracePt t="102102" x="1951038" y="2936875"/>
          <p14:tracePt t="102121" x="1908175" y="2936875"/>
          <p14:tracePt t="102136" x="1885950" y="2936875"/>
          <p14:tracePt t="102153" x="1857375" y="2936875"/>
          <p14:tracePt t="102169" x="1808163" y="2936875"/>
          <p14:tracePt t="102186" x="1765300" y="2936875"/>
          <p14:tracePt t="102202" x="1714500" y="2936875"/>
          <p14:tracePt t="102219" x="1665288" y="2936875"/>
          <p14:tracePt t="102236" x="1643063" y="2936875"/>
          <p14:tracePt t="102252" x="1593850" y="2936875"/>
          <p14:tracePt t="102269" x="1571625" y="2936875"/>
          <p14:tracePt t="102285" x="1536700" y="2936875"/>
          <p14:tracePt t="102302" x="1514475" y="2936875"/>
          <p14:tracePt t="102318" x="1493838" y="2936875"/>
          <p14:tracePt t="102335" x="1457325" y="2936875"/>
          <p14:tracePt t="102353" x="1436688" y="2936875"/>
          <p14:tracePt t="102369" x="1414463" y="2936875"/>
          <p14:tracePt t="102386" x="1379538" y="2936875"/>
          <p14:tracePt t="102402" x="1357313" y="2936875"/>
          <p14:tracePt t="102418" x="1343025" y="2936875"/>
          <p14:tracePt t="102435" x="1336675" y="2936875"/>
          <p14:tracePt t="102452" x="1322388" y="2936875"/>
          <p14:tracePt t="102468" x="1314450" y="2936875"/>
          <p14:tracePt t="102485" x="1293813" y="2928938"/>
          <p14:tracePt t="102502" x="1265238" y="2928938"/>
          <p14:tracePt t="102518" x="1243013" y="2922588"/>
          <p14:tracePt t="102535" x="1228725" y="2922588"/>
          <p14:tracePt t="102551" x="1222375" y="2922588"/>
          <p14:tracePt t="102568" x="1200150" y="2922588"/>
          <p14:tracePt t="102584" x="1193800" y="2922588"/>
          <p14:tracePt t="102602" x="1185863" y="2914650"/>
          <p14:tracePt t="102645" x="1171575" y="2914650"/>
          <p14:tracePt t="102685" x="1165225" y="2908300"/>
          <p14:tracePt t="102716" x="1157288" y="2900363"/>
          <p14:tracePt t="102724" x="1150938" y="2886075"/>
          <p14:tracePt t="102741" x="1136650" y="2871788"/>
          <p14:tracePt t="102757" x="1136650" y="2857500"/>
          <p14:tracePt t="102765" x="1136650" y="2851150"/>
          <p14:tracePt t="102773" x="1122363" y="2828925"/>
          <p14:tracePt t="102785" x="1122363" y="2822575"/>
          <p14:tracePt t="102802" x="1114425" y="2808288"/>
          <p14:tracePt t="102837" x="1108075" y="2779713"/>
          <p14:tracePt t="102845" x="1108075" y="2771775"/>
          <p14:tracePt t="102853" x="1108075" y="2736850"/>
          <p14:tracePt t="102868" x="1108075" y="2714625"/>
          <p14:tracePt t="102885" x="1100138" y="2693988"/>
          <p14:tracePt t="102933" x="1100138" y="2686050"/>
          <p14:tracePt t="102941" x="1100138" y="2679700"/>
          <p14:tracePt t="102949" x="1100138" y="2657475"/>
          <p14:tracePt t="102981" x="1100138" y="2651125"/>
          <p14:tracePt t="103030" x="1100138" y="2643188"/>
          <p14:tracePt t="103037" x="1100138" y="2636838"/>
          <p14:tracePt t="103044" x="1108075" y="2636838"/>
          <p14:tracePt t="103051" x="1122363" y="2628900"/>
          <p14:tracePt t="103068" x="1165225" y="2628900"/>
          <p14:tracePt t="103068" x="1193800" y="2628900"/>
          <p14:tracePt t="103086" x="1250950" y="2628900"/>
          <p14:tracePt t="103101" x="1293813" y="2628900"/>
          <p14:tracePt t="103119" x="1336675" y="2628900"/>
          <p14:tracePt t="103134" x="1393825" y="2628900"/>
          <p14:tracePt t="103152" x="1422400" y="2628900"/>
          <p14:tracePt t="103167" x="1436688" y="2628900"/>
          <p14:tracePt t="103184" x="1479550" y="2628900"/>
          <p14:tracePt t="103201" x="1508125" y="2628900"/>
          <p14:tracePt t="103217" x="1585913" y="2628900"/>
          <p14:tracePt t="103235" x="1665288" y="2628900"/>
          <p14:tracePt t="103250" x="1757363" y="2628900"/>
          <p14:tracePt t="103267" x="1836738" y="2628900"/>
          <p14:tracePt t="103284" x="1928813" y="2600325"/>
          <p14:tracePt t="103301" x="2008188" y="2600325"/>
          <p14:tracePt t="103317" x="2085975" y="2593975"/>
          <p14:tracePt t="103334" x="2179638" y="2593975"/>
          <p14:tracePt t="103351" x="2243138" y="2593975"/>
          <p14:tracePt t="103367" x="2357438" y="2593975"/>
          <p14:tracePt t="103384" x="2451100" y="2593975"/>
          <p14:tracePt t="103400" x="2493963" y="2593975"/>
          <p14:tracePt t="103417" x="2514600" y="2593975"/>
          <p14:tracePt t="103433" x="2528888" y="2593975"/>
          <p14:tracePt t="103451" x="2586038" y="2579688"/>
          <p14:tracePt t="103467" x="2657475" y="2557463"/>
          <p14:tracePt t="103484" x="2722563" y="2557463"/>
          <p14:tracePt t="103484" x="2757488" y="2557463"/>
          <p14:tracePt t="103502" x="2828925" y="2543175"/>
          <p14:tracePt t="103517" x="2851150" y="2543175"/>
          <p14:tracePt t="103534" x="2865438" y="2543175"/>
          <p14:tracePt t="103581" x="2879725" y="2543175"/>
          <p14:tracePt t="103589" x="2900363" y="2543175"/>
          <p14:tracePt t="103605" x="2908300" y="2543175"/>
          <p14:tracePt t="103637" x="2922588" y="2543175"/>
          <p14:tracePt t="103645" x="2936875" y="2543175"/>
          <p14:tracePt t="103653" x="2951163" y="2543175"/>
          <p14:tracePt t="103661" x="2971800" y="2543175"/>
          <p14:tracePt t="103669" x="3014663" y="2543175"/>
          <p14:tracePt t="103684" x="3057525" y="2543175"/>
          <p14:tracePt t="103700" x="3100388" y="2543175"/>
          <p14:tracePt t="103717" x="3108325" y="2551113"/>
          <p14:tracePt t="103733" x="3122613" y="2565400"/>
          <p14:tracePt t="103751" x="3136900" y="2600325"/>
          <p14:tracePt t="103767" x="3165475" y="2628900"/>
          <p14:tracePt t="103784" x="3179763" y="2643188"/>
          <p14:tracePt t="103800" x="3179763" y="2671763"/>
          <p14:tracePt t="103816" x="3179763" y="2686050"/>
          <p14:tracePt t="103833" x="3186113" y="2708275"/>
          <p14:tracePt t="103850" x="3186113" y="2736850"/>
          <p14:tracePt t="103867" x="3186113" y="2751138"/>
          <p14:tracePt t="103883" x="3186113" y="2779713"/>
          <p14:tracePt t="103900" x="3186113" y="2786063"/>
          <p14:tracePt t="103916" x="3186113" y="2800350"/>
          <p14:tracePt t="103965" x="3186113" y="2814638"/>
          <p14:tracePt t="103973" x="3186113" y="2828925"/>
          <p14:tracePt t="103981" x="3186113" y="2836863"/>
          <p14:tracePt t="103989" x="3143250" y="2843213"/>
          <p14:tracePt t="103989" x="3122613" y="2865438"/>
          <p14:tracePt t="104006" x="3094038" y="2871788"/>
          <p14:tracePt t="104017" x="3043238" y="2871788"/>
          <p14:tracePt t="104032" x="2986088" y="2886075"/>
          <p14:tracePt t="104050" x="2908300" y="2886075"/>
          <p14:tracePt t="104066" x="2865438" y="2886075"/>
          <p14:tracePt t="104083" x="2808288" y="2886075"/>
          <p14:tracePt t="104100" x="2751138" y="2894013"/>
          <p14:tracePt t="104118" x="2708275" y="2894013"/>
          <p14:tracePt t="104133" x="2671763" y="2894013"/>
          <p14:tracePt t="104149" x="2657475" y="2908300"/>
          <p14:tracePt t="104166" x="2651125" y="2908300"/>
          <p14:tracePt t="104183" x="2643188" y="2908300"/>
          <p14:tracePt t="104199" x="2636838" y="2908300"/>
          <p14:tracePt t="104261" x="2628900" y="2908300"/>
          <p14:tracePt t="104293" x="2614613" y="2908300"/>
          <p14:tracePt t="104301" x="2608263" y="2914650"/>
          <p14:tracePt t="104302" x="2600325" y="2914650"/>
          <p14:tracePt t="104317" x="2593975" y="2914650"/>
          <p14:tracePt t="104318" x="2571750" y="2914650"/>
          <p14:tracePt t="104332" x="2536825" y="2914650"/>
          <p14:tracePt t="104350" x="2514600" y="2914650"/>
          <p14:tracePt t="104365" x="2479675" y="2914650"/>
          <p14:tracePt t="104383" x="2471738" y="2914650"/>
          <p14:tracePt t="104399" x="2457450" y="2914650"/>
          <p14:tracePt t="104416" x="2443163" y="2914650"/>
          <p14:tracePt t="104432" x="2422525" y="2914650"/>
          <p14:tracePt t="104449" x="2393950" y="2914650"/>
          <p14:tracePt t="104466" x="2371725" y="2914650"/>
          <p14:tracePt t="104482" x="2357438" y="2908300"/>
          <p14:tracePt t="104500" x="2343150" y="2900363"/>
          <p14:tracePt t="104516" x="2336800" y="2886075"/>
          <p14:tracePt t="104516" x="2328863" y="2879725"/>
          <p14:tracePt t="104549" x="2322513" y="2871788"/>
          <p14:tracePt t="104550" x="2314575" y="2865438"/>
          <p14:tracePt t="104566" x="2293938" y="2857500"/>
          <p14:tracePt t="104582" x="2286000" y="2843213"/>
          <p14:tracePt t="104621" x="2286000" y="2836863"/>
          <p14:tracePt t="104629" x="2286000" y="2808288"/>
          <p14:tracePt t="104637" x="2286000" y="2765425"/>
          <p14:tracePt t="104649" x="2286000" y="2751138"/>
          <p14:tracePt t="104666" x="2286000" y="2728913"/>
          <p14:tracePt t="104683" x="2300288" y="2714625"/>
          <p14:tracePt t="104698" x="2308225" y="2708275"/>
          <p14:tracePt t="104715" x="2322513" y="2693988"/>
          <p14:tracePt t="104731" x="2328863" y="2686050"/>
          <p14:tracePt t="104766" x="2351088" y="2671763"/>
          <p14:tracePt t="104766" x="2371725" y="2665413"/>
          <p14:tracePt t="104782" x="2393950" y="2657475"/>
          <p14:tracePt t="104799" x="2422525" y="2636838"/>
          <p14:tracePt t="104815" x="2443163" y="2622550"/>
          <p14:tracePt t="104832" x="2471738" y="2614613"/>
          <p14:tracePt t="104849" x="2486025" y="2614613"/>
          <p14:tracePt t="104866" x="2508250" y="2600325"/>
          <p14:tracePt t="104882" x="2528888" y="2600325"/>
          <p14:tracePt t="104899" x="2557463" y="2593975"/>
          <p14:tracePt t="104915" x="2571750" y="2593975"/>
          <p14:tracePt t="104931" x="2579688" y="2586038"/>
          <p14:tracePt t="104931" x="2593975" y="2586038"/>
          <p14:tracePt t="104949" x="2600325" y="2586038"/>
          <p14:tracePt t="104964" x="2614613" y="2579688"/>
          <p14:tracePt t="105005" x="2628900" y="2579688"/>
          <p14:tracePt t="105008" x="2636838" y="2579688"/>
          <p14:tracePt t="105015" x="2671763" y="2579688"/>
          <p14:tracePt t="105032" x="2693988" y="2579688"/>
          <p14:tracePt t="105049" x="2736850" y="2579688"/>
          <p14:tracePt t="105065" x="2771775" y="2579688"/>
          <p14:tracePt t="105081" x="2794000" y="2579688"/>
          <p14:tracePt t="105098" x="2814638" y="2579688"/>
          <p14:tracePt t="105115" x="2836863" y="2579688"/>
          <p14:tracePt t="105131" x="2857500" y="2593975"/>
          <p14:tracePt t="105148" x="2871788" y="2600325"/>
          <p14:tracePt t="105166" x="2894013" y="2614613"/>
          <p14:tracePt t="105182" x="2922588" y="2636838"/>
          <p14:tracePt t="105199" x="2936875" y="2651125"/>
          <p14:tracePt t="105215" x="2951163" y="2651125"/>
          <p14:tracePt t="105232" x="2957513" y="2657475"/>
          <p14:tracePt t="105248" x="2986088" y="2679700"/>
          <p14:tracePt t="105265" x="3000375" y="2686050"/>
          <p14:tracePt t="105317" x="3008313" y="2693988"/>
          <p14:tracePt t="105333" x="3014663" y="2708275"/>
          <p14:tracePt t="105381" x="3014663" y="2714625"/>
          <p14:tracePt t="105397" x="3022600" y="2722563"/>
          <p14:tracePt t="105429" x="3022600" y="2728913"/>
          <p14:tracePt t="105437" x="3022600" y="2743200"/>
          <p14:tracePt t="105456" x="3022600" y="2757488"/>
          <p14:tracePt t="105457" x="3022600" y="2765425"/>
          <p14:tracePt t="105464" x="3036888" y="2800350"/>
          <p14:tracePt t="105481" x="3036888" y="2822575"/>
          <p14:tracePt t="105498" x="3043238" y="2836863"/>
          <p14:tracePt t="105514" x="3043238" y="2843213"/>
          <p14:tracePt t="105531" x="3043238" y="2857500"/>
          <p14:tracePt t="105547" x="3043238" y="2879725"/>
          <p14:tracePt t="105564" x="3043238" y="2951163"/>
          <p14:tracePt t="105582" x="3043238" y="2994025"/>
          <p14:tracePt t="105598" x="3043238" y="3036888"/>
          <p14:tracePt t="105615" x="3043238" y="3071813"/>
          <p14:tracePt t="105631" x="3043238" y="3086100"/>
          <p14:tracePt t="105648" x="3043238" y="3122613"/>
          <p14:tracePt t="105664" x="3043238" y="3157538"/>
          <p14:tracePt t="105681" x="3036888" y="3208338"/>
          <p14:tracePt t="105697" x="3022600" y="3251200"/>
          <p14:tracePt t="105714" x="3022600" y="3265488"/>
          <p14:tracePt t="105730" x="3008313" y="3308350"/>
          <p14:tracePt t="105748" x="2979738" y="3336925"/>
          <p14:tracePt t="105748" x="2965450" y="3351213"/>
          <p14:tracePt t="105781" x="2936875" y="3371850"/>
          <p14:tracePt t="105782" x="2894013" y="3400425"/>
          <p14:tracePt t="105798" x="2871788" y="3429000"/>
          <p14:tracePt t="105814" x="2836863" y="3443288"/>
          <p14:tracePt t="105831" x="2800350" y="3471863"/>
          <p14:tracePt t="105847" x="2743200" y="3494088"/>
          <p14:tracePt t="105864" x="2671763" y="3543300"/>
          <p14:tracePt t="105881" x="2586038" y="3586163"/>
          <p14:tracePt t="105897" x="2514600" y="3614738"/>
          <p14:tracePt t="105914" x="2471738" y="3622675"/>
          <p14:tracePt t="105930" x="2414588" y="3643313"/>
          <p14:tracePt t="105947" x="2371725" y="3651250"/>
          <p14:tracePt t="105963" x="2328863" y="3671888"/>
          <p14:tracePt t="105980" x="2257425" y="3679825"/>
          <p14:tracePt t="105997" x="2208213" y="3686175"/>
          <p14:tracePt t="106014" x="2171700" y="3708400"/>
          <p14:tracePt t="106030" x="2114550" y="3722688"/>
          <p14:tracePt t="106047" x="2079625" y="3722688"/>
          <p14:tracePt t="106063" x="2036763" y="3729038"/>
          <p14:tracePt t="106080" x="2000250" y="3743325"/>
          <p14:tracePt t="106097" x="1971675" y="3751263"/>
          <p14:tracePt t="106114" x="1936750" y="3757613"/>
          <p14:tracePt t="106131" x="1900238" y="3757613"/>
          <p14:tracePt t="106146" x="1871663" y="3765550"/>
          <p14:tracePt t="106163" x="1843088" y="3765550"/>
          <p14:tracePt t="106179" x="1785938" y="3771900"/>
          <p14:tracePt t="106198" x="1765300" y="3771900"/>
          <p14:tracePt t="106213" x="1743075" y="3771900"/>
          <p14:tracePt t="106230" x="1722438" y="3786188"/>
          <p14:tracePt t="106246" x="1714500" y="3794125"/>
          <p14:tracePt t="106301" x="1708150" y="3794125"/>
          <p14:tracePt t="106317" x="1700213" y="3794125"/>
          <p14:tracePt t="106349" x="1700213" y="3765550"/>
          <p14:tracePt t="106357" x="1700213" y="3751263"/>
          <p14:tracePt t="106365" x="1700213" y="3714750"/>
          <p14:tracePt t="106381" x="1700213" y="3671888"/>
          <p14:tracePt t="106397" x="1700213" y="3614738"/>
          <p14:tracePt t="106413" x="1700213" y="3579813"/>
          <p14:tracePt t="106430" x="1722438" y="3536950"/>
          <p14:tracePt t="106446" x="1736725" y="3529013"/>
          <p14:tracePt t="106463" x="1779588" y="3494088"/>
          <p14:tracePt t="106479" x="1793875" y="3486150"/>
          <p14:tracePt t="106496" x="1828800" y="3479800"/>
          <p14:tracePt t="106513" x="1836738" y="3479800"/>
          <p14:tracePt t="106530" x="1851025" y="3465513"/>
          <p14:tracePt t="106546" x="1871663" y="3451225"/>
          <p14:tracePt t="106563" x="1922463" y="3443288"/>
          <p14:tracePt t="106580" x="1957388" y="3436938"/>
          <p14:tracePt t="106596" x="1993900" y="3436938"/>
          <p14:tracePt t="106596" x="2000250" y="3429000"/>
          <p14:tracePt t="106653" x="2008188" y="3422650"/>
          <p14:tracePt t="106669" x="2014538" y="3422650"/>
          <p14:tracePt t="106733" x="2022475" y="3422650"/>
          <p14:tracePt t="106741" x="2036763" y="3422650"/>
          <p14:tracePt t="106754" x="2065338" y="3422650"/>
          <p14:tracePt t="106762" x="2093913" y="3422650"/>
          <p14:tracePt t="106779" x="2108200" y="3422650"/>
          <p14:tracePt t="106795" x="2114550" y="3422650"/>
          <p14:tracePt t="106812" x="2128838" y="3422650"/>
          <p14:tracePt t="106829" x="2136775" y="3422650"/>
          <p14:tracePt t="106845" x="2171700" y="3422650"/>
          <p14:tracePt t="106862" x="2185988" y="3422650"/>
          <p14:tracePt t="106879" x="2200275" y="3436938"/>
          <p14:tracePt t="106896" x="2214563" y="3436938"/>
          <p14:tracePt t="106913" x="2222500" y="3436938"/>
          <p14:tracePt t="106928" x="2228850" y="3436938"/>
          <p14:tracePt t="106945" x="2243138" y="3436938"/>
          <p14:tracePt t="106962" x="2251075" y="3436938"/>
          <p14:tracePt t="106979" x="2265363" y="3451225"/>
          <p14:tracePt t="106995" x="2286000" y="3457575"/>
          <p14:tracePt t="107012" x="2300288" y="3465513"/>
          <p14:tracePt t="107029" x="2308225" y="3471863"/>
          <p14:tracePt t="107045" x="2328863" y="3494088"/>
          <p14:tracePt t="107101" x="2336800" y="3500438"/>
          <p14:tracePt t="107117" x="2343150" y="3508375"/>
          <p14:tracePt t="107133" x="2351088" y="3514725"/>
          <p14:tracePt t="107141" x="2371725" y="3522663"/>
          <p14:tracePt t="107157" x="2379663" y="3529013"/>
          <p14:tracePt t="107163" x="2386013" y="3536950"/>
          <p14:tracePt t="107178" x="2386013" y="3543300"/>
          <p14:tracePt t="107195" x="2393950" y="3565525"/>
          <p14:tracePt t="107213" x="2393950" y="3571875"/>
          <p14:tracePt t="107228" x="2393950" y="3594100"/>
          <p14:tracePt t="107246" x="2408238" y="3622675"/>
          <p14:tracePt t="107293" x="2408238" y="3636963"/>
          <p14:tracePt t="107301" x="2408238" y="3657600"/>
          <p14:tracePt t="107325" x="2408238" y="3671888"/>
          <p14:tracePt t="107342" x="2408238" y="3679825"/>
          <p14:tracePt t="107348" x="2408238" y="3686175"/>
          <p14:tracePt t="107350" x="2400300" y="3708400"/>
          <p14:tracePt t="107361" x="2386013" y="3729038"/>
          <p14:tracePt t="107378" x="2371725" y="3736975"/>
          <p14:tracePt t="107395" x="2365375" y="3743325"/>
          <p14:tracePt t="107411" x="2351088" y="3757613"/>
          <p14:tracePt t="107429" x="2343150" y="3765550"/>
          <p14:tracePt t="107445" x="2279650" y="3765550"/>
          <p14:tracePt t="107462" x="2228850" y="3765550"/>
          <p14:tracePt t="107478" x="2151063" y="3765550"/>
          <p14:tracePt t="107494" x="2108200" y="3765550"/>
          <p14:tracePt t="107512" x="2079625" y="3765550"/>
          <p14:tracePt t="107528" x="2065338" y="3765550"/>
          <p14:tracePt t="107545" x="2051050" y="3765550"/>
          <p14:tracePt t="107561" x="2008188" y="3751263"/>
          <p14:tracePt t="107579" x="1985963" y="3736975"/>
          <p14:tracePt t="107594" x="1951038" y="3708400"/>
          <p14:tracePt t="107612" x="1928813" y="3686175"/>
          <p14:tracePt t="107628" x="1914525" y="3671888"/>
          <p14:tracePt t="107644" x="1900238" y="3651250"/>
          <p14:tracePt t="107661" x="1900238" y="3643313"/>
          <p14:tracePt t="107677" x="1900238" y="3636963"/>
          <p14:tracePt t="107694" x="1900238" y="3614738"/>
          <p14:tracePt t="107733" x="1900238" y="3608388"/>
          <p14:tracePt t="107741" x="1908175" y="3586163"/>
          <p14:tracePt t="107741" x="1914525" y="3571875"/>
          <p14:tracePt t="107765" x="1922463" y="3565525"/>
          <p14:tracePt t="107773" x="1936750" y="3543300"/>
          <p14:tracePt t="107781" x="1951038" y="3529013"/>
          <p14:tracePt t="107794" x="1979613" y="3514725"/>
          <p14:tracePt t="107811" x="1993900" y="3508375"/>
          <p14:tracePt t="107828" x="2043113" y="3479800"/>
          <p14:tracePt t="107844" x="2079625" y="3471863"/>
          <p14:tracePt t="107861" x="2085975" y="3465513"/>
          <p14:tracePt t="107878" x="2100263" y="3465513"/>
          <p14:tracePt t="107894" x="2108200" y="3465513"/>
          <p14:tracePt t="107911" x="2128838" y="3443288"/>
          <p14:tracePt t="107927" x="2143125" y="3443288"/>
          <p14:tracePt t="107944" x="2165350" y="3443288"/>
          <p14:tracePt t="107960" x="2185988" y="3443288"/>
          <p14:tracePt t="107978" x="2200275" y="3443288"/>
          <p14:tracePt t="107994" x="2222500" y="3443288"/>
          <p14:tracePt t="108011" x="2236788" y="3443288"/>
          <p14:tracePt t="108028" x="2257425" y="3443288"/>
          <p14:tracePt t="108044" x="2265363" y="3443288"/>
          <p14:tracePt t="108044" x="2271713" y="3443288"/>
          <p14:tracePt t="108101" x="2300288" y="3457575"/>
          <p14:tracePt t="108141" x="2314575" y="3465513"/>
          <p14:tracePt t="108758" x="2322513" y="3451225"/>
          <p14:tracePt t="108765" x="2322513" y="3436938"/>
          <p14:tracePt t="108773" x="2322513" y="3400425"/>
          <p14:tracePt t="108781" x="2357438" y="3314700"/>
          <p14:tracePt t="108793" x="2365375" y="3251200"/>
          <p14:tracePt t="108810" x="2371725" y="3186113"/>
          <p14:tracePt t="108826" x="2400300" y="3122613"/>
          <p14:tracePt t="108844" x="2400300" y="3100388"/>
          <p14:tracePt t="108859" x="2400300" y="3057525"/>
          <p14:tracePt t="108876" x="2400300" y="3022600"/>
          <p14:tracePt t="108893" x="2400300" y="3014663"/>
          <p14:tracePt t="108913" x="2400300" y="3000375"/>
          <p14:tracePt t="108926" x="2400300" y="2986088"/>
          <p14:tracePt t="108943" x="2400300" y="2957513"/>
          <p14:tracePt t="108959" x="2400300" y="2951163"/>
          <p14:tracePt t="108976" x="2400300" y="2922588"/>
          <p14:tracePt t="108993" x="2400300" y="2908300"/>
          <p14:tracePt t="109029" x="2400300" y="2900363"/>
          <p14:tracePt t="109037" x="2400300" y="2886075"/>
          <p14:tracePt t="109045" x="2386013" y="2879725"/>
          <p14:tracePt t="109059" x="2365375" y="2879725"/>
          <p14:tracePt t="109075" x="2351088" y="2879725"/>
          <p14:tracePt t="109092" x="2322513" y="2879725"/>
          <p14:tracePt t="109110" x="2314575" y="2879725"/>
          <p14:tracePt t="109126" x="2286000" y="2879725"/>
          <p14:tracePt t="109143" x="2271713" y="2886075"/>
          <p14:tracePt t="109159" x="2200275" y="2894013"/>
          <p14:tracePt t="109176" x="2157413" y="2914650"/>
          <p14:tracePt t="109192" x="2143125" y="2914650"/>
          <p14:tracePt t="109245" x="2128838" y="2914650"/>
          <p14:tracePt t="109253" x="2108200" y="2914650"/>
          <p14:tracePt t="109261" x="2100263" y="2914650"/>
          <p14:tracePt t="109269" x="2085975" y="2914650"/>
          <p14:tracePt t="109279" x="2079625" y="2914650"/>
          <p14:tracePt t="109292" x="2043113" y="2914650"/>
          <p14:tracePt t="109309" x="2022475" y="2879725"/>
          <p14:tracePt t="109325" x="2014538" y="2851150"/>
          <p14:tracePt t="109342" x="2000250" y="2828925"/>
          <p14:tracePt t="109381" x="2000250" y="2822575"/>
          <p14:tracePt t="109389" x="2000250" y="2794000"/>
          <p14:tracePt t="109392" x="2000250" y="2779713"/>
          <p14:tracePt t="109409" x="2000250" y="2757488"/>
          <p14:tracePt t="109425" x="2000250" y="2751138"/>
          <p14:tracePt t="109442" x="2008188" y="2708275"/>
          <p14:tracePt t="109458" x="2022475" y="2679700"/>
          <p14:tracePt t="109475" x="2057400" y="2628900"/>
          <p14:tracePt t="109491" x="2100263" y="2586038"/>
          <p14:tracePt t="109510" x="2128838" y="2565400"/>
          <p14:tracePt t="109525" x="2143125" y="2551113"/>
          <p14:tracePt t="109542" x="2157413" y="2528888"/>
          <p14:tracePt t="109559" x="2171700" y="2514600"/>
          <p14:tracePt t="109575" x="2185988" y="2508250"/>
          <p14:tracePt t="109592" x="2200275" y="2508250"/>
          <p14:tracePt t="109608" x="2236788" y="2508250"/>
          <p14:tracePt t="109625" x="2251075" y="2508250"/>
          <p14:tracePt t="109641" x="2271713" y="2508250"/>
          <p14:tracePt t="109658" x="2279650" y="2508250"/>
          <p14:tracePt t="109674" x="2314575" y="2508250"/>
          <p14:tracePt t="109692" x="2357438" y="2514600"/>
          <p14:tracePt t="109708" x="2393950" y="2536825"/>
          <p14:tracePt t="109725" x="2422525" y="2571750"/>
          <p14:tracePt t="109741" x="2443163" y="2600325"/>
          <p14:tracePt t="109758" x="2457450" y="2643188"/>
          <p14:tracePt t="109775" x="2457450" y="2686050"/>
          <p14:tracePt t="109791" x="2457450" y="2728913"/>
          <p14:tracePt t="109808" x="2457450" y="2771775"/>
          <p14:tracePt t="109824" x="2457450" y="2800350"/>
          <p14:tracePt t="109841" x="2457450" y="2822575"/>
          <p14:tracePt t="109857" x="2443163" y="2865438"/>
          <p14:tracePt t="109874" x="2428875" y="2886075"/>
          <p14:tracePt t="109891" x="2422525" y="2908300"/>
          <p14:tracePt t="109908" x="2393950" y="2951163"/>
          <p14:tracePt t="109925" x="2386013" y="2957513"/>
          <p14:tracePt t="109941" x="2379663" y="2965450"/>
          <p14:tracePt t="109958" x="2357438" y="2965450"/>
          <p14:tracePt t="109975" x="2328863" y="2979738"/>
          <p14:tracePt t="109992" x="2308225" y="2986088"/>
          <p14:tracePt t="110007" x="2279650" y="2994025"/>
          <p14:tracePt t="110025" x="2251075" y="2994025"/>
          <p14:tracePt t="110041" x="2228850" y="2994025"/>
          <p14:tracePt t="110057" x="2193925" y="2994025"/>
          <p14:tracePt t="110074" x="2151063" y="2986088"/>
          <p14:tracePt t="110091" x="2114550" y="2957513"/>
          <p14:tracePt t="110108" x="2079625" y="2936875"/>
          <p14:tracePt t="110108" x="2051050" y="2914650"/>
          <p14:tracePt t="110126" x="2043113" y="2900363"/>
          <p14:tracePt t="110141" x="2008188" y="2857500"/>
          <p14:tracePt t="110158" x="2000250" y="2836863"/>
          <p14:tracePt t="110175" x="1971675" y="2800350"/>
          <p14:tracePt t="110191" x="1971675" y="2771775"/>
          <p14:tracePt t="110208" x="1971675" y="2757488"/>
          <p14:tracePt t="110224" x="1971675" y="2736850"/>
          <p14:tracePt t="110240" x="1971675" y="2728913"/>
          <p14:tracePt t="110277" x="1971675" y="2722563"/>
          <p14:tracePt t="110317" x="1971675" y="2714625"/>
          <p14:tracePt t="110325" x="1979613" y="2700338"/>
          <p14:tracePt t="110335" x="1985963" y="2693988"/>
          <p14:tracePt t="110349" x="1993900" y="2686050"/>
          <p14:tracePt t="110356" x="2000250" y="2686050"/>
          <p14:tracePt t="110374" x="2022475" y="2686050"/>
          <p14:tracePt t="110374" x="2057400" y="2679700"/>
          <p14:tracePt t="110390" x="2079625" y="2679700"/>
          <p14:tracePt t="110408" x="2093913" y="2679700"/>
          <p14:tracePt t="110424" x="2122488" y="2679700"/>
          <p14:tracePt t="110441" x="2136775" y="2679700"/>
          <p14:tracePt t="110457" x="2165350" y="2679700"/>
          <p14:tracePt t="110474" x="2200275" y="2679700"/>
          <p14:tracePt t="110490" x="2214563" y="2679700"/>
          <p14:tracePt t="110507" x="2236788" y="2679700"/>
          <p14:tracePt t="110524" x="2251075" y="2679700"/>
          <p14:tracePt t="110540" x="2300288" y="2686050"/>
          <p14:tracePt t="110557" x="2322513" y="2700338"/>
          <p14:tracePt t="110573" x="2351088" y="2708275"/>
          <p14:tracePt t="110590" x="2371725" y="2714625"/>
          <p14:tracePt t="110637" x="2386013" y="2728913"/>
          <p14:tracePt t="110645" x="2386013" y="2736850"/>
          <p14:tracePt t="110645" x="2386013" y="2743200"/>
          <p14:tracePt t="110661" x="2386013" y="2765425"/>
          <p14:tracePt t="110669" x="2386013" y="2771775"/>
          <p14:tracePt t="110677" x="2393950" y="2786063"/>
          <p14:tracePt t="110690" x="2393950" y="2800350"/>
          <p14:tracePt t="110706" x="2393950" y="2814638"/>
          <p14:tracePt t="110724" x="2393950" y="2828925"/>
          <p14:tracePt t="110740" x="2386013" y="2843213"/>
          <p14:tracePt t="110756" x="2365375" y="2857500"/>
          <p14:tracePt t="110774" x="2351088" y="2857500"/>
          <p14:tracePt t="110790" x="2343150" y="2857500"/>
          <p14:tracePt t="110806" x="2328863" y="2865438"/>
          <p14:tracePt t="110823" x="2308225" y="2865438"/>
          <p14:tracePt t="110840" x="2279650" y="2865438"/>
          <p14:tracePt t="110856" x="2265363" y="2865438"/>
          <p14:tracePt t="110873" x="2251075" y="2865438"/>
          <p14:tracePt t="110890" x="2228850" y="2865438"/>
          <p14:tracePt t="110906" x="2200275" y="2865438"/>
          <p14:tracePt t="110924" x="2185988" y="2865438"/>
          <p14:tracePt t="110940" x="2151063" y="2865438"/>
          <p14:tracePt t="110957" x="2100263" y="2843213"/>
          <p14:tracePt t="110973" x="2071688" y="2836863"/>
          <p14:tracePt t="110990" x="2065338" y="2828925"/>
          <p14:tracePt t="111007" x="2043113" y="2814638"/>
          <p14:tracePt t="111023" x="2028825" y="2800350"/>
          <p14:tracePt t="111040" x="2022475" y="2794000"/>
          <p14:tracePt t="111093" x="2022475" y="2779713"/>
          <p14:tracePt t="111101" x="2022475" y="2771775"/>
          <p14:tracePt t="111109" x="2022475" y="2757488"/>
          <p14:tracePt t="111125" x="2022475" y="2743200"/>
          <p14:tracePt t="111133" x="2022475" y="2722563"/>
          <p14:tracePt t="111139" x="2028825" y="2693988"/>
          <p14:tracePt t="111156" x="2079625" y="2643188"/>
          <p14:tracePt t="111173" x="2085975" y="2636838"/>
          <p14:tracePt t="111189" x="2100263" y="2628900"/>
          <p14:tracePt t="111206" x="2108200" y="2622550"/>
          <p14:tracePt t="111223" x="2114550" y="2622550"/>
          <p14:tracePt t="111239" x="2143125" y="2600325"/>
          <p14:tracePt t="111256" x="2157413" y="2600325"/>
          <p14:tracePt t="111272" x="2185988" y="2600325"/>
          <p14:tracePt t="111289" x="2200275" y="2600325"/>
          <p14:tracePt t="111305" x="2228850" y="2608263"/>
          <p14:tracePt t="111323" x="2236788" y="2614613"/>
          <p14:tracePt t="111339" x="2251075" y="2622550"/>
          <p14:tracePt t="111356" x="2265363" y="2636838"/>
          <p14:tracePt t="111389" x="2271713" y="2643188"/>
          <p14:tracePt t="111429" x="2279650" y="2651125"/>
          <p14:tracePt t="111445" x="2286000" y="2657475"/>
          <p14:tracePt t="111477" x="2300288" y="2671763"/>
          <p14:tracePt t="111533" x="2308225" y="2679700"/>
          <p14:tracePt t="111541" x="2314575" y="2686050"/>
          <p14:tracePt t="111573" x="2314575" y="2708275"/>
          <p14:tracePt t="111579" x="2322513" y="2722563"/>
          <p14:tracePt t="111621" x="2322513" y="2728913"/>
          <p14:tracePt t="111637" x="2322513" y="2743200"/>
          <p14:tracePt t="111669" x="2322513" y="2751138"/>
          <p14:tracePt t="111685" x="2322513" y="2757488"/>
          <p14:tracePt t="111717" x="2322513" y="2765425"/>
          <p14:tracePt t="111730" x="2322513" y="2779713"/>
          <p14:tracePt t="111749" x="2322513" y="2786063"/>
          <p14:tracePt t="111781" x="2322513" y="2794000"/>
          <p14:tracePt t="111829" x="2314575" y="2808288"/>
          <p14:tracePt t="111845" x="2308225" y="2808288"/>
          <p14:tracePt t="111853" x="2300288" y="2808288"/>
          <p14:tracePt t="111861" x="2265363" y="2808288"/>
          <p14:tracePt t="111872" x="2236788" y="2808288"/>
          <p14:tracePt t="111917" x="2228850" y="2808288"/>
          <p14:tracePt t="111925" x="2222500" y="2808288"/>
          <p14:tracePt t="111940" x="2208213" y="2808288"/>
          <p14:tracePt t="111973" x="2200275" y="2808288"/>
          <p14:tracePt t="111981" x="2193925" y="2800350"/>
          <p14:tracePt t="111989" x="2185988" y="2794000"/>
          <p14:tracePt t="111989" x="2179638" y="2786063"/>
          <p14:tracePt t="112005" x="2179638" y="2765425"/>
          <p14:tracePt t="112021" x="2157413" y="2743200"/>
          <p14:tracePt t="112038" x="2151063" y="2736850"/>
          <p14:tracePt t="112077" x="2151063" y="2722563"/>
          <p14:tracePt t="112093" x="2151063" y="2714625"/>
          <p14:tracePt t="112109" x="2143125" y="2700338"/>
          <p14:tracePt t="112157" x="2143125" y="2686050"/>
          <p14:tracePt t="112203" x="2143125" y="2679700"/>
          <p14:tracePt t="112229" x="2143125" y="2671763"/>
          <p14:tracePt t="112261" x="2151063" y="2665413"/>
          <p14:tracePt t="112293" x="2157413" y="2665413"/>
          <p14:tracePt t="112301" x="2179638" y="2665413"/>
          <p14:tracePt t="112309" x="2193925" y="2665413"/>
          <p14:tracePt t="112317" x="2200275" y="2665413"/>
          <p14:tracePt t="112324" x="2222500" y="2665413"/>
          <p14:tracePt t="112337" x="2228850" y="2665413"/>
          <p14:tracePt t="112355" x="2236788" y="2665413"/>
          <p14:tracePt t="112371" x="2265363" y="2665413"/>
          <p14:tracePt t="112388" x="2271713" y="2665413"/>
          <p14:tracePt t="112420" x="2286000" y="2665413"/>
          <p14:tracePt t="112469" x="2300288" y="2665413"/>
          <p14:tracePt t="112501" x="2308225" y="2665413"/>
          <p14:tracePt t="112509" x="2314575" y="2665413"/>
          <p14:tracePt t="112541" x="2314575" y="2671763"/>
          <p14:tracePt t="112549" x="2322513" y="2686050"/>
          <p14:tracePt t="112589" x="2322513" y="2700338"/>
          <p14:tracePt t="112597" x="2322513" y="2708275"/>
          <p14:tracePt t="112677" x="2322513" y="2714625"/>
          <p14:tracePt t="113045" x="2314575" y="2736850"/>
          <p14:tracePt t="113061" x="2308225" y="2736850"/>
          <p14:tracePt t="113066" x="2293938" y="2743200"/>
          <p14:tracePt t="113070" x="2271713" y="2757488"/>
          <p14:tracePt t="113086" x="2243138" y="2771775"/>
          <p14:tracePt t="113104" x="2179638" y="2814638"/>
          <p14:tracePt t="113121" x="2122488" y="2865438"/>
          <p14:tracePt t="113137" x="2057400" y="2936875"/>
          <p14:tracePt t="113153" x="2014538" y="2986088"/>
          <p14:tracePt t="113170" x="1985963" y="3028950"/>
          <p14:tracePt t="113187" x="1965325" y="3094038"/>
          <p14:tracePt t="113203" x="1965325" y="3151188"/>
          <p14:tracePt t="113220" x="1957388" y="3228975"/>
          <p14:tracePt t="113237" x="1900238" y="3371850"/>
          <p14:tracePt t="113254" x="1879600" y="3457575"/>
          <p14:tracePt t="113270" x="1843088" y="3586163"/>
          <p14:tracePt t="113286" x="1822450" y="3679825"/>
          <p14:tracePt t="113303" x="1808163" y="3771900"/>
          <p14:tracePt t="113320" x="1808163" y="3829050"/>
          <p14:tracePt t="113337" x="1808163" y="3908425"/>
          <p14:tracePt t="113353" x="1836738" y="3951288"/>
          <p14:tracePt t="113370" x="1885950" y="4014788"/>
          <p14:tracePt t="113386" x="1922463" y="4029075"/>
          <p14:tracePt t="113403" x="1957388" y="4051300"/>
          <p14:tracePt t="113419" x="1965325" y="4057650"/>
          <p14:tracePt t="113436" x="1985963" y="4065588"/>
          <p14:tracePt t="113454" x="2000250" y="4071938"/>
          <p14:tracePt t="113470" x="2036763" y="4071938"/>
          <p14:tracePt t="113486" x="2093913" y="4071938"/>
          <p14:tracePt t="113503" x="2157413" y="4071938"/>
          <p14:tracePt t="113520" x="2171700" y="4071938"/>
          <p14:tracePt t="113536" x="2179638" y="4071938"/>
          <p14:tracePt t="113552" x="2200275" y="4071938"/>
          <p14:tracePt t="113570" x="2228850" y="4057650"/>
          <p14:tracePt t="113586" x="2251075" y="4051300"/>
          <p14:tracePt t="113603" x="2271713" y="4037013"/>
          <p14:tracePt t="113620" x="2279650" y="4029075"/>
          <p14:tracePt t="113636" x="2279650" y="4014788"/>
          <p14:tracePt t="113653" x="2279650" y="3965575"/>
          <p14:tracePt t="113670" x="2271713" y="3922713"/>
          <p14:tracePt t="113686" x="2251075" y="3914775"/>
          <p14:tracePt t="113703" x="2243138" y="3914775"/>
          <p14:tracePt t="113765" x="2236788" y="3914775"/>
          <p14:tracePt t="113773" x="2228850" y="3914775"/>
          <p14:tracePt t="113774" x="2208213" y="3914775"/>
          <p14:tracePt t="113786" x="2193925" y="3914775"/>
          <p14:tracePt t="113802" x="2165350" y="3914775"/>
          <p14:tracePt t="113820" x="2151063" y="3929063"/>
          <p14:tracePt t="113835" x="2151063" y="3943350"/>
          <p14:tracePt t="113835" x="2143125" y="3951288"/>
          <p14:tracePt t="113853" x="2128838" y="3986213"/>
          <p14:tracePt t="113869" x="2122488" y="3994150"/>
          <p14:tracePt t="113885" x="2122488" y="4000500"/>
          <p14:tracePt t="113902" x="2122488" y="4008438"/>
          <p14:tracePt t="113919" x="2122488" y="4022725"/>
          <p14:tracePt t="113936" x="2122488" y="4043363"/>
          <p14:tracePt t="113952" x="2122488" y="4057650"/>
          <p14:tracePt t="113970" x="2122488" y="4079875"/>
          <p14:tracePt t="113985" x="2122488" y="4094163"/>
          <p14:tracePt t="114002" x="2136775" y="4137025"/>
          <p14:tracePt t="114019" x="2143125" y="4143375"/>
          <p14:tracePt t="114069" x="2157413" y="4165600"/>
          <p14:tracePt t="114077" x="2165350" y="4165600"/>
          <p14:tracePt t="114093" x="2171700" y="4165600"/>
          <p14:tracePt t="114109" x="2179638" y="4165600"/>
          <p14:tracePt t="114125" x="2193925" y="4165600"/>
          <p14:tracePt t="114133" x="2200275" y="4165600"/>
          <p14:tracePt t="114141" x="2208213" y="4165600"/>
          <p14:tracePt t="114152" x="2214563" y="4165600"/>
          <p14:tracePt t="114168" x="2228850" y="4165600"/>
          <p14:tracePt t="114185" x="2236788" y="4165600"/>
          <p14:tracePt t="114202" x="2251075" y="4157663"/>
          <p14:tracePt t="114245" x="2251075" y="4137025"/>
          <p14:tracePt t="114261" x="2251075" y="4129088"/>
          <p14:tracePt t="114269" x="2243138" y="4122738"/>
          <p14:tracePt t="115285" x="2251075" y="4122738"/>
          <p14:tracePt t="115701" x="2257425" y="4122738"/>
          <p14:tracePt t="115733" x="2265363" y="4122738"/>
          <p14:tracePt t="115733" x="2279650" y="4114800"/>
          <p14:tracePt t="115813" x="2286000" y="4114800"/>
          <p14:tracePt t="115853" x="2293938" y="4108450"/>
          <p14:tracePt t="116149" x="2286000" y="4108450"/>
          <p14:tracePt t="116157" x="2271713" y="4108450"/>
          <p14:tracePt t="116165" x="2236788" y="4108450"/>
          <p14:tracePt t="116180" x="2208213" y="4108450"/>
          <p14:tracePt t="116186" x="2185988" y="4108450"/>
          <p14:tracePt t="116198" x="2143125" y="4108450"/>
          <p14:tracePt t="116215" x="2079625" y="4108450"/>
          <p14:tracePt t="116233" x="1993900" y="4079875"/>
          <p14:tracePt t="116249" x="1879600" y="4029075"/>
          <p14:tracePt t="116266" x="1693863" y="3937000"/>
          <p14:tracePt t="116282" x="1608138" y="3879850"/>
          <p14:tracePt t="116299" x="1536700" y="3836988"/>
          <p14:tracePt t="116315" x="1485900" y="3808413"/>
          <p14:tracePt t="116332" x="1450975" y="3779838"/>
          <p14:tracePt t="116349" x="1436688" y="3757613"/>
          <p14:tracePt t="116364" x="1414463" y="3743325"/>
          <p14:tracePt t="116382" x="1408113" y="3714750"/>
          <p14:tracePt t="116399" x="1393825" y="3679825"/>
          <p14:tracePt t="116416" x="1371600" y="3671888"/>
          <p14:tracePt t="116432" x="1365250" y="3665538"/>
          <p14:tracePt t="116448" x="1357313" y="3657600"/>
          <p14:tracePt t="116493" x="1343025" y="3657600"/>
          <p14:tracePt t="116501" x="1314450" y="3657600"/>
          <p14:tracePt t="116509" x="1279525" y="3657600"/>
          <p14:tracePt t="116517" x="1236663" y="3657600"/>
          <p14:tracePt t="116532" x="1157288" y="3657600"/>
          <p14:tracePt t="116548" x="1093788" y="3657600"/>
          <p14:tracePt t="116645" x="1108075" y="3657600"/>
          <p14:tracePt t="116653" x="1136650" y="3657600"/>
          <p14:tracePt t="116661" x="1157288" y="3657600"/>
          <p14:tracePt t="116661" x="1193800" y="3657600"/>
          <p14:tracePt t="116670" x="1222375" y="3657600"/>
          <p14:tracePt t="116682" x="1285875" y="3657600"/>
          <p14:tracePt t="116698" x="1393825" y="3657600"/>
          <p14:tracePt t="116715" x="1479550" y="3657600"/>
          <p14:tracePt t="116731" x="1550988" y="3657600"/>
          <p14:tracePt t="116748" x="1622425" y="3657600"/>
          <p14:tracePt t="116766" x="1657350" y="3657600"/>
          <p14:tracePt t="116782" x="1671638" y="3679825"/>
          <p14:tracePt t="116798" x="1693863" y="3679825"/>
          <p14:tracePt t="116815" x="1708150" y="3679825"/>
          <p14:tracePt t="116831" x="1714500" y="3679825"/>
          <p14:tracePt t="117085" x="1714500" y="3694113"/>
          <p14:tracePt t="117093" x="1700213" y="3722688"/>
          <p14:tracePt t="117101" x="1700213" y="3729038"/>
          <p14:tracePt t="117109" x="1693863" y="3751263"/>
          <p14:tracePt t="117114" x="1679575" y="3779838"/>
          <p14:tracePt t="117132" x="1665288" y="3808413"/>
          <p14:tracePt t="117147" x="1665288" y="3843338"/>
          <p14:tracePt t="117147" x="1665288" y="3851275"/>
          <p14:tracePt t="117165" x="1665288" y="3871913"/>
          <p14:tracePt t="117181" x="1665288" y="3922713"/>
          <p14:tracePt t="117197" x="1722438" y="3979863"/>
          <p14:tracePt t="117214" x="1751013" y="4000500"/>
          <p14:tracePt t="117231" x="1771650" y="4022725"/>
          <p14:tracePt t="117247" x="1793875" y="4037013"/>
          <p14:tracePt t="117264" x="1800225" y="4057650"/>
          <p14:tracePt t="117280" x="1808163" y="4065588"/>
          <p14:tracePt t="117317" x="1822450" y="4065588"/>
          <p14:tracePt t="117325" x="1828800" y="4071938"/>
          <p14:tracePt t="117338" x="1836738" y="4071938"/>
          <p14:tracePt t="117347" x="1851025" y="4071938"/>
          <p14:tracePt t="117364" x="1865313" y="4071938"/>
          <p14:tracePt t="117405" x="1871663" y="4071938"/>
          <p14:tracePt t="117422" x="1879600" y="4071938"/>
          <p14:tracePt t="117429" x="1885950" y="4071938"/>
          <p14:tracePt t="117437" x="1900238" y="4071938"/>
          <p14:tracePt t="117449" x="1914525" y="4071938"/>
          <p14:tracePt t="117464" x="1922463" y="4071938"/>
          <p14:tracePt t="117480" x="1943100" y="4071938"/>
          <p14:tracePt t="117498" x="1957388" y="4071938"/>
          <p14:tracePt t="117514" x="1993900" y="4071938"/>
          <p14:tracePt t="117531" x="2022475" y="4071938"/>
          <p14:tracePt t="117547" x="2036763" y="4071938"/>
          <p14:tracePt t="117564" x="2057400" y="4071938"/>
          <p14:tracePt t="117580" x="2065338" y="4071938"/>
          <p14:tracePt t="117597" x="2093913" y="4071938"/>
          <p14:tracePt t="117614" x="2108200" y="4086225"/>
          <p14:tracePt t="117630" x="2143125" y="4086225"/>
          <p14:tracePt t="117646" x="2157413" y="4100513"/>
          <p14:tracePt t="117663" x="2165350" y="4108450"/>
          <p14:tracePt t="117733" x="2165350" y="4114800"/>
          <p14:tracePt t="117749" x="2165350" y="4129088"/>
          <p14:tracePt t="117805" x="2165350" y="4137025"/>
          <p14:tracePt t="117813" x="2165350" y="4151313"/>
          <p14:tracePt t="117813" x="2165350" y="4165600"/>
          <p14:tracePt t="117821" x="2165350" y="4171950"/>
          <p14:tracePt t="117830" x="2165350" y="4208463"/>
          <p14:tracePt t="117846" x="2165350" y="4214813"/>
          <p14:tracePt t="117863" x="2165350" y="4222750"/>
          <p14:tracePt t="117880" x="2165350" y="4229100"/>
          <p14:tracePt t="117897" x="2165350" y="4237038"/>
          <p14:tracePt t="117913" x="2157413" y="4251325"/>
          <p14:tracePt t="117949" x="2151063" y="4251325"/>
          <p14:tracePt t="117963" x="2143125" y="4251325"/>
          <p14:tracePt t="117969" x="2136775" y="4251325"/>
          <p14:tracePt t="117979" x="2108200" y="4251325"/>
          <p14:tracePt t="117996" x="2057400" y="4251325"/>
          <p14:tracePt t="118013" x="2036763" y="4237038"/>
          <p14:tracePt t="118030" x="2022475" y="4222750"/>
          <p14:tracePt t="118047" x="2022475" y="4186238"/>
          <p14:tracePt t="118063" x="2014538" y="4143375"/>
          <p14:tracePt t="118080" x="2014538" y="4100513"/>
          <p14:tracePt t="118096" x="2008188" y="4037013"/>
          <p14:tracePt t="118113" x="1985963" y="3951288"/>
          <p14:tracePt t="118130" x="1979613" y="3908425"/>
          <p14:tracePt t="118146" x="1965325" y="3894138"/>
          <p14:tracePt t="118197" x="1965325" y="3886200"/>
          <p14:tracePt t="118205" x="1965325" y="3865563"/>
          <p14:tracePt t="118237" x="1965325" y="3857625"/>
          <p14:tracePt t="118245" x="1979613" y="3851275"/>
          <p14:tracePt t="118253" x="1993900" y="3851275"/>
          <p14:tracePt t="118263" x="2022475" y="3851275"/>
          <p14:tracePt t="118279" x="2057400" y="3851275"/>
          <p14:tracePt t="118295" x="2071688" y="3851275"/>
          <p14:tracePt t="118312" x="2093913" y="3851275"/>
          <p14:tracePt t="118330" x="2108200" y="3857625"/>
          <p14:tracePt t="118346" x="2151063" y="3879850"/>
          <p14:tracePt t="118363" x="2193925" y="3908425"/>
          <p14:tracePt t="118379" x="2214563" y="3914775"/>
          <p14:tracePt t="118396" x="2228850" y="3922713"/>
          <p14:tracePt t="118412" x="2251075" y="3937000"/>
          <p14:tracePt t="118429" x="2271713" y="3943350"/>
          <p14:tracePt t="118446" x="2279650" y="3951288"/>
          <p14:tracePt t="118485" x="2293938" y="3957638"/>
          <p14:tracePt t="118489" x="2300288" y="3965575"/>
          <p14:tracePt t="118496" x="2314575" y="3994150"/>
          <p14:tracePt t="118512" x="2322513" y="4029075"/>
          <p14:tracePt t="118529" x="2343150" y="4051300"/>
          <p14:tracePt t="118545" x="2357438" y="4065588"/>
          <p14:tracePt t="118581" x="2357438" y="4071938"/>
          <p14:tracePt t="118581" x="2371725" y="4094163"/>
          <p14:tracePt t="118597" x="2371725" y="4108450"/>
          <p14:tracePt t="118597" x="2371725" y="4114800"/>
          <p14:tracePt t="118613" x="2371725" y="4122738"/>
          <p14:tracePt t="118629" x="2371725" y="4143375"/>
          <p14:tracePt t="118646" x="2371725" y="4157663"/>
          <p14:tracePt t="118662" x="2371725" y="4171950"/>
          <p14:tracePt t="118679" x="2357438" y="4194175"/>
          <p14:tracePt t="118695" x="2343150" y="4200525"/>
          <p14:tracePt t="118712" x="2314575" y="4208463"/>
          <p14:tracePt t="118728" x="2257425" y="4229100"/>
          <p14:tracePt t="118745" x="2228850" y="4229100"/>
          <p14:tracePt t="118762" x="2208213" y="4237038"/>
          <p14:tracePt t="118778" x="2171700" y="4237038"/>
          <p14:tracePt t="118796" x="2143125" y="4237038"/>
          <p14:tracePt t="118812" x="2093913" y="4237038"/>
          <p14:tracePt t="118829" x="2057400" y="4237038"/>
          <p14:tracePt t="118845" x="2014538" y="4237038"/>
          <p14:tracePt t="118862" x="1971675" y="4229100"/>
          <p14:tracePt t="118878" x="1914525" y="4214813"/>
          <p14:tracePt t="118895" x="1851025" y="4171950"/>
          <p14:tracePt t="118915" x="1771650" y="4151313"/>
          <p14:tracePt t="118928" x="1685925" y="4114800"/>
          <p14:tracePt t="118945" x="1608138" y="4079875"/>
          <p14:tracePt t="118961" x="1565275" y="4065588"/>
          <p14:tracePt t="118978" x="1522413" y="4037013"/>
          <p14:tracePt t="118994" x="1485900" y="4022725"/>
          <p14:tracePt t="119011" x="1443038" y="3986213"/>
          <p14:tracePt t="119028" x="1379538" y="3922713"/>
          <p14:tracePt t="119045" x="1314450" y="3857625"/>
          <p14:tracePt t="119061" x="1271588" y="3808413"/>
          <p14:tracePt t="119078" x="1236663" y="3771900"/>
          <p14:tracePt t="119094" x="1185863" y="3736975"/>
          <p14:tracePt t="119111" x="1165225" y="3708400"/>
          <p14:tracePt t="119128" x="1143000" y="3686175"/>
          <p14:tracePt t="119144" x="1108075" y="3629025"/>
          <p14:tracePt t="119161" x="1079500" y="3571875"/>
          <p14:tracePt t="119178" x="1050925" y="3529013"/>
          <p14:tracePt t="119195" x="1022350" y="3471863"/>
          <p14:tracePt t="119210" x="1000125" y="3422650"/>
          <p14:tracePt t="119228" x="1000125" y="3371850"/>
          <p14:tracePt t="119228" x="1000125" y="3328988"/>
          <p14:tracePt t="119246" x="993775" y="3271838"/>
          <p14:tracePt t="119261" x="993775" y="3228975"/>
          <p14:tracePt t="119278" x="993775" y="3194050"/>
          <p14:tracePt t="119294" x="993775" y="3165475"/>
          <p14:tracePt t="119311" x="993775" y="3128963"/>
          <p14:tracePt t="119327" x="993775" y="3108325"/>
          <p14:tracePt t="119344" x="993775" y="3071813"/>
          <p14:tracePt t="119360" x="1022350" y="3051175"/>
          <p14:tracePt t="119378" x="1028700" y="3036888"/>
          <p14:tracePt t="119395" x="1036638" y="3028950"/>
          <p14:tracePt t="119411" x="1042988" y="2994025"/>
          <p14:tracePt t="119428" x="1057275" y="2979738"/>
          <p14:tracePt t="119444" x="1085850" y="2951163"/>
          <p14:tracePt t="119493" x="1093788" y="2943225"/>
          <p14:tracePt t="119500" x="1093788" y="2936875"/>
          <p14:tracePt t="119517" x="1093788" y="2928938"/>
          <p14:tracePt t="119525" x="1100138" y="2922588"/>
          <p14:tracePt t="119573" x="1100138" y="2914650"/>
          <p14:tracePt t="119636" x="1100138" y="2894013"/>
          <p14:tracePt t="119645" x="1100138" y="2886075"/>
          <p14:tracePt t="119661" x="1100138" y="2879725"/>
          <p14:tracePt t="119669" x="1100138" y="2871788"/>
          <p14:tracePt t="119678" x="1100138" y="2857500"/>
          <p14:tracePt t="119717" x="1100138" y="2851150"/>
          <p14:tracePt t="119757" x="1100138" y="2843213"/>
          <p14:tracePt t="119821" x="1100138" y="2836863"/>
          <p14:tracePt t="120757" x="1093788" y="2836863"/>
          <p14:tracePt t="120765" x="1085850" y="2836863"/>
          <p14:tracePt t="120773" x="1079500" y="2836863"/>
          <p14:tracePt t="120781" x="1065213" y="2836863"/>
          <p14:tracePt t="120792" x="1042988" y="2836863"/>
          <p14:tracePt t="120809" x="1022350" y="2836863"/>
          <p14:tracePt t="120826" x="1008063" y="2836863"/>
          <p14:tracePt t="120842" x="1000125" y="2836863"/>
          <p14:tracePt t="120859" x="985838" y="2836863"/>
          <p14:tracePt t="120875" x="971550" y="2836863"/>
          <p14:tracePt t="120892" x="942975" y="2836863"/>
          <p14:tracePt t="120909" x="928688" y="2836863"/>
          <p14:tracePt t="120925" x="914400" y="2836863"/>
          <p14:tracePt t="120942" x="900113" y="2836863"/>
          <p14:tracePt t="120958" x="871538" y="2836863"/>
          <p14:tracePt t="120975" x="828675" y="2851150"/>
          <p14:tracePt t="120992" x="814388" y="2857500"/>
          <p14:tracePt t="121008" x="808038" y="2857500"/>
          <p14:tracePt t="121025" x="793750" y="2865438"/>
          <p14:tracePt t="121041" x="779463" y="2879725"/>
          <p14:tracePt t="121059" x="765175" y="2894013"/>
          <p14:tracePt t="121075" x="736600" y="2908300"/>
          <p14:tracePt t="121092" x="708025" y="2943225"/>
          <p14:tracePt t="121108" x="679450" y="2965450"/>
          <p14:tracePt t="121127" x="665163" y="2979738"/>
          <p14:tracePt t="121142" x="657225" y="3008313"/>
          <p14:tracePt t="121158" x="650875" y="3022600"/>
          <p14:tracePt t="121175" x="642938" y="3043238"/>
          <p14:tracePt t="121192" x="642938" y="3086100"/>
          <p14:tracePt t="121209" x="628650" y="3100388"/>
          <p14:tracePt t="121225" x="622300" y="3143250"/>
          <p14:tracePt t="121242" x="622300" y="3171825"/>
          <p14:tracePt t="121258" x="622300" y="3214688"/>
          <p14:tracePt t="121275" x="622300" y="3251200"/>
          <p14:tracePt t="121292" x="622300" y="3294063"/>
          <p14:tracePt t="121308" x="622300" y="3351213"/>
          <p14:tracePt t="121325" x="642938" y="3386138"/>
          <p14:tracePt t="121341" x="665163" y="3429000"/>
          <p14:tracePt t="121358" x="693738" y="3471863"/>
          <p14:tracePt t="121374" x="728663" y="3522663"/>
          <p14:tracePt t="121392" x="765175" y="3579813"/>
          <p14:tracePt t="121408" x="808038" y="3614738"/>
          <p14:tracePt t="121425" x="842963" y="3651250"/>
          <p14:tracePt t="121441" x="900113" y="3694113"/>
          <p14:tracePt t="121458" x="914400" y="3714750"/>
          <p14:tracePt t="121474" x="942975" y="3765550"/>
          <p14:tracePt t="121491" x="971550" y="3786188"/>
          <p14:tracePt t="121509" x="1008063" y="3836988"/>
          <p14:tracePt t="121525" x="1085850" y="3922713"/>
          <p14:tracePt t="121542" x="1108075" y="3951288"/>
          <p14:tracePt t="121558" x="1136650" y="3986213"/>
          <p14:tracePt t="121575" x="1150938" y="4000500"/>
          <p14:tracePt t="121591" x="1157288" y="4000500"/>
          <p14:tracePt t="121608" x="1171575" y="4008438"/>
          <p14:tracePt t="121624" x="1179513" y="4014788"/>
          <p14:tracePt t="121669" x="1208088" y="4022725"/>
          <p14:tracePt t="121685" x="1214438" y="4029075"/>
          <p14:tracePt t="121733" x="1222375" y="4037013"/>
          <p14:tracePt t="121789" x="1214438" y="4037013"/>
          <p14:tracePt t="121793" x="1208088" y="4037013"/>
          <p14:tracePt t="121807" x="1179513" y="4037013"/>
          <p14:tracePt t="121808" x="1136650" y="4037013"/>
          <p14:tracePt t="121824" x="1093788" y="4037013"/>
          <p14:tracePt t="121841" x="1050925" y="4037013"/>
          <p14:tracePt t="121857" x="1000125" y="4014788"/>
          <p14:tracePt t="121875" x="942975" y="3979863"/>
          <p14:tracePt t="121891" x="885825" y="3914775"/>
          <p14:tracePt t="121908" x="842963" y="3857625"/>
          <p14:tracePt t="121924" x="750888" y="3771900"/>
          <p14:tracePt t="121940" x="708025" y="3651250"/>
          <p14:tracePt t="121958" x="708025" y="3543300"/>
          <p14:tracePt t="121974" x="708025" y="3457575"/>
          <p14:tracePt t="121990" x="722313" y="3386138"/>
          <p14:tracePt t="122007" x="736600" y="3308350"/>
          <p14:tracePt t="122024" x="742950" y="3243263"/>
          <p14:tracePt t="122040" x="750888" y="3165475"/>
          <p14:tracePt t="122058" x="771525" y="3094038"/>
          <p14:tracePt t="122074" x="793750" y="3051175"/>
          <p14:tracePt t="122091" x="822325" y="2994025"/>
          <p14:tracePt t="122107" x="836613" y="2957513"/>
          <p14:tracePt t="122124" x="879475" y="2900363"/>
          <p14:tracePt t="122124" x="893763" y="2879725"/>
          <p14:tracePt t="122142" x="928688" y="2836863"/>
          <p14:tracePt t="122157" x="979488" y="2786063"/>
          <p14:tracePt t="122174" x="1008063" y="2751138"/>
          <p14:tracePt t="122190" x="1022350" y="2736850"/>
          <p14:tracePt t="122207" x="1036638" y="2708275"/>
          <p14:tracePt t="122224" x="1065213" y="2686050"/>
          <p14:tracePt t="122240" x="1085850" y="2679700"/>
          <p14:tracePt t="122257" x="1093788" y="2671763"/>
          <p14:tracePt t="122273" x="1114425" y="2657475"/>
          <p14:tracePt t="122290" x="1122363" y="2657475"/>
          <p14:tracePt t="122307" x="1128713" y="2657475"/>
          <p14:tracePt t="122429" x="1085850" y="2665413"/>
          <p14:tracePt t="122437" x="1057275" y="2679700"/>
          <p14:tracePt t="122445" x="1028700" y="2693988"/>
          <p14:tracePt t="122456" x="1022350" y="2700338"/>
          <p14:tracePt t="122461" x="979488" y="2708275"/>
          <p14:tracePt t="122474" x="908050" y="2751138"/>
          <p14:tracePt t="122489" x="836613" y="2800350"/>
          <p14:tracePt t="122506" x="765175" y="2843213"/>
          <p14:tracePt t="122523" x="722313" y="2879725"/>
          <p14:tracePt t="122540" x="679450" y="2928938"/>
          <p14:tracePt t="122556" x="642938" y="3014663"/>
          <p14:tracePt t="122574" x="622300" y="3094038"/>
          <p14:tracePt t="122589" x="600075" y="3194050"/>
          <p14:tracePt t="122606" x="600075" y="3279775"/>
          <p14:tracePt t="122639" x="600075" y="3386138"/>
          <p14:tracePt t="122640" x="600075" y="3465513"/>
          <p14:tracePt t="122657" x="622300" y="3557588"/>
          <p14:tracePt t="122673" x="650875" y="3643313"/>
          <p14:tracePt t="122690" x="671513" y="3700463"/>
          <p14:tracePt t="122706" x="700088" y="3779838"/>
          <p14:tracePt t="122723" x="714375" y="3836988"/>
          <p14:tracePt t="122740" x="742950" y="3886200"/>
          <p14:tracePt t="122756" x="765175" y="3951288"/>
          <p14:tracePt t="122773" x="808038" y="3986213"/>
          <p14:tracePt t="122789" x="842963" y="4029075"/>
          <p14:tracePt t="122806" x="900113" y="4079875"/>
          <p14:tracePt t="122823" x="950913" y="4108450"/>
          <p14:tracePt t="122840" x="1014413" y="4171950"/>
          <p14:tracePt t="122856" x="1079500" y="4214813"/>
          <p14:tracePt t="122873" x="1136650" y="4257675"/>
          <p14:tracePt t="122889" x="1193800" y="4286250"/>
          <p14:tracePt t="122906" x="1222375" y="4294188"/>
          <p14:tracePt t="122922" x="1250950" y="4294188"/>
          <p14:tracePt t="122939" x="1271588" y="4314825"/>
          <p14:tracePt t="122956" x="1279525" y="4322763"/>
          <p14:tracePt t="122973" x="1293813" y="4322763"/>
          <p14:tracePt t="123021" x="1300163" y="4322763"/>
          <p14:tracePt t="123541" x="1293813" y="4322763"/>
          <p14:tracePt t="123549" x="1285875" y="4329113"/>
          <p14:tracePt t="123565" x="1279525" y="4329113"/>
          <p14:tracePt t="123573" x="1271588" y="4329113"/>
          <p14:tracePt t="123575" x="1265238" y="4329113"/>
          <p14:tracePt t="123588" x="1236663" y="4329113"/>
          <p14:tracePt t="123605" x="1222375" y="4329113"/>
          <p14:tracePt t="123621" x="1185863" y="4329113"/>
          <p14:tracePt t="123638" x="1128713" y="4329113"/>
          <p14:tracePt t="123655" x="1050925" y="4294188"/>
          <p14:tracePt t="123672" x="979488" y="4243388"/>
          <p14:tracePt t="123688" x="914400" y="4214813"/>
          <p14:tracePt t="123704" x="842963" y="4165600"/>
          <p14:tracePt t="123721" x="828675" y="4143375"/>
          <p14:tracePt t="123738" x="793750" y="4094163"/>
          <p14:tracePt t="123754" x="742950" y="4037013"/>
          <p14:tracePt t="123772" x="708025" y="3979863"/>
          <p14:tracePt t="123788" x="650875" y="3894138"/>
          <p14:tracePt t="123805" x="608013" y="3822700"/>
          <p14:tracePt t="123822" x="600075" y="3771900"/>
          <p14:tracePt t="123838" x="585788" y="3708400"/>
          <p14:tracePt t="123855" x="585788" y="3629025"/>
          <p14:tracePt t="123871" x="585788" y="3565525"/>
          <p14:tracePt t="123888" x="585788" y="3522663"/>
          <p14:tracePt t="123905" x="585788" y="3479800"/>
          <p14:tracePt t="123922" x="585788" y="3436938"/>
          <p14:tracePt t="123938" x="585788" y="3386138"/>
          <p14:tracePt t="123955" x="600075" y="3343275"/>
          <p14:tracePt t="123971" x="614363" y="3322638"/>
          <p14:tracePt t="123987" x="657225" y="3271838"/>
          <p14:tracePt t="124004" x="708025" y="3208338"/>
          <p14:tracePt t="124022" x="757238" y="3157538"/>
          <p14:tracePt t="124038" x="793750" y="3128963"/>
          <p14:tracePt t="124054" x="828675" y="3108325"/>
          <p14:tracePt t="124071" x="842963" y="3094038"/>
          <p14:tracePt t="124087" x="865188" y="3086100"/>
          <p14:tracePt t="124104" x="885825" y="3065463"/>
          <p14:tracePt t="124121" x="914400" y="3057525"/>
          <p14:tracePt t="124137" x="928688" y="3057525"/>
          <p14:tracePt t="124154" x="942975" y="3051175"/>
          <p14:tracePt t="124170" x="950913" y="3051175"/>
          <p14:tracePt t="124789" x="950913" y="3057525"/>
          <p14:tracePt t="124797" x="942975" y="3065463"/>
          <p14:tracePt t="124805" x="942975" y="3071813"/>
          <p14:tracePt t="124805" x="936625" y="3086100"/>
          <p14:tracePt t="124820" x="936625" y="3128963"/>
          <p14:tracePt t="124820" x="936625" y="3151188"/>
          <p14:tracePt t="124836" x="936625" y="3171825"/>
          <p14:tracePt t="124836" x="936625" y="3194050"/>
          <p14:tracePt t="124854" x="936625" y="3236913"/>
          <p14:tracePt t="124870" x="936625" y="3271838"/>
          <p14:tracePt t="124886" x="942975" y="3286125"/>
          <p14:tracePt t="124902" x="950913" y="3294063"/>
          <p14:tracePt t="124938" x="957263" y="3294063"/>
          <p14:tracePt t="124957" x="965200" y="3294063"/>
          <p14:tracePt t="124958" x="993775" y="3294063"/>
          <p14:tracePt t="124969" x="1022350" y="3294063"/>
          <p14:tracePt t="124986" x="1065213" y="3294063"/>
          <p14:tracePt t="125003" x="1085850" y="3294063"/>
          <p14:tracePt t="125019" x="1108075" y="3294063"/>
          <p14:tracePt t="125019" x="1122363" y="3294063"/>
          <p14:tracePt t="125037" x="1150938" y="3294063"/>
          <p14:tracePt t="125037" x="1157288" y="3294063"/>
          <p14:tracePt t="125053" x="1200150" y="3294063"/>
          <p14:tracePt t="125069" x="1243013" y="3294063"/>
          <p14:tracePt t="125086" x="1336675" y="3294063"/>
          <p14:tracePt t="125103" x="1414463" y="3294063"/>
          <p14:tracePt t="125120" x="1471613" y="3294063"/>
          <p14:tracePt t="125136" x="1485900" y="3294063"/>
          <p14:tracePt t="125152" x="1493838" y="3294063"/>
          <p14:tracePt t="125169" x="1522413" y="3308350"/>
          <p14:tracePt t="125186" x="1550988" y="3314700"/>
          <p14:tracePt t="125202" x="1579563" y="3322638"/>
          <p14:tracePt t="125219" x="1628775" y="3336925"/>
          <p14:tracePt t="125235" x="1665288" y="3351213"/>
          <p14:tracePt t="125253" x="1693863" y="3357563"/>
          <p14:tracePt t="125269" x="1722438" y="3365500"/>
          <p14:tracePt t="125286" x="1757363" y="3365500"/>
          <p14:tracePt t="125302" x="1785938" y="3386138"/>
          <p14:tracePt t="125319" x="1814513" y="3394075"/>
          <p14:tracePt t="125336" x="1843088" y="3400425"/>
          <p14:tracePt t="125352" x="1900238" y="3408363"/>
          <p14:tracePt t="125369" x="1951038" y="3414713"/>
          <p14:tracePt t="125385" x="1993900" y="3429000"/>
          <p14:tracePt t="125403" x="2014538" y="3436938"/>
          <p14:tracePt t="125419" x="2022475" y="3436938"/>
          <p14:tracePt t="125436" x="2051050" y="3436938"/>
          <p14:tracePt t="125453" x="2065338" y="3436938"/>
          <p14:tracePt t="125470" x="2079625" y="3443288"/>
          <p14:tracePt t="125485" x="2085975" y="3443288"/>
          <p14:tracePt t="125597" x="2085975" y="3451225"/>
          <p14:tracePt t="125605" x="2065338" y="3451225"/>
          <p14:tracePt t="125618" x="2057400" y="3451225"/>
          <p14:tracePt t="125619" x="2014538" y="3457575"/>
          <p14:tracePt t="125635" x="1979613" y="3457575"/>
          <p14:tracePt t="125651" x="1936750" y="3457575"/>
          <p14:tracePt t="125669" x="1885950" y="3457575"/>
          <p14:tracePt t="125685" x="1857375" y="3457575"/>
          <p14:tracePt t="125702" x="1822450" y="3457575"/>
          <p14:tracePt t="125718" x="1800225" y="3457575"/>
          <p14:tracePt t="125735" x="1765300" y="3457575"/>
          <p14:tracePt t="125752" x="1722438" y="3457575"/>
          <p14:tracePt t="125769" x="1679575" y="3457575"/>
          <p14:tracePt t="125785" x="1636713" y="3457575"/>
          <p14:tracePt t="125802" x="1614488" y="3457575"/>
          <p14:tracePt t="125818" x="1600200" y="3457575"/>
          <p14:tracePt t="125835" x="1593850" y="3457575"/>
          <p14:tracePt t="125885" x="1571625" y="3443288"/>
          <p14:tracePt t="125901" x="1565275" y="3436938"/>
          <p14:tracePt t="125933" x="1565275" y="3414713"/>
          <p14:tracePt t="125941" x="1622425" y="3394075"/>
          <p14:tracePt t="125949" x="1628775" y="3386138"/>
          <p14:tracePt t="125955" x="1671638" y="3379788"/>
          <p14:tracePt t="125967" x="1708150" y="3371850"/>
          <p14:tracePt t="125985" x="1736725" y="3371850"/>
          <p14:tracePt t="126001" x="1785938" y="3351213"/>
          <p14:tracePt t="126018" x="1828800" y="3351213"/>
          <p14:tracePt t="126035" x="1893888" y="3351213"/>
          <p14:tracePt t="126051" x="1971675" y="3351213"/>
          <p14:tracePt t="126068" x="2014538" y="3351213"/>
          <p14:tracePt t="126084" x="2057400" y="3351213"/>
          <p14:tracePt t="126213" x="2008188" y="3351213"/>
          <p14:tracePt t="126221" x="1971675" y="3351213"/>
          <p14:tracePt t="126229" x="1928813" y="3351213"/>
          <p14:tracePt t="126237" x="1879600" y="3365500"/>
          <p14:tracePt t="126251" x="1822450" y="3371850"/>
          <p14:tracePt t="126267" x="1765300" y="3371850"/>
          <p14:tracePt t="126267" x="1736725" y="3394075"/>
          <p14:tracePt t="126285" x="1722438" y="3394075"/>
          <p14:tracePt t="126301" x="1708150" y="3394075"/>
          <p14:tracePt t="126404" x="1714500" y="3394075"/>
          <p14:tracePt t="126413" x="1793875" y="3394075"/>
          <p14:tracePt t="126421" x="1851025" y="3394075"/>
          <p14:tracePt t="126429" x="1885950" y="3394075"/>
          <p14:tracePt t="126435" x="1965325" y="3394075"/>
          <p14:tracePt t="126450" x="2000250" y="3394075"/>
          <p14:tracePt t="126467" x="2008188" y="3394075"/>
          <p14:tracePt t="126565" x="1993900" y="3394075"/>
          <p14:tracePt t="126572" x="1928813" y="3394075"/>
          <p14:tracePt t="126583" x="1900238" y="3394075"/>
          <p14:tracePt t="126584" x="1857375" y="3394075"/>
          <p14:tracePt t="126601" x="1851025" y="3394075"/>
          <p14:tracePt t="126618" x="1836738" y="3394075"/>
          <p14:tracePt t="126634" x="1808163" y="3379788"/>
          <p14:tracePt t="126650" x="1800225" y="3379788"/>
          <p14:tracePt t="126667" x="1785938" y="3371850"/>
          <p14:tracePt t="126684" x="1779588" y="3365500"/>
          <p14:tracePt t="126700" x="1785938" y="3357563"/>
          <p14:tracePt t="126716" x="1808163" y="3357563"/>
          <p14:tracePt t="126837" x="1779588" y="3357563"/>
          <p14:tracePt t="126842" x="1751013" y="3357563"/>
          <p14:tracePt t="126850" x="1700213" y="3351213"/>
          <p14:tracePt t="126917" x="1685925" y="3343275"/>
          <p14:tracePt t="126925" x="1679575" y="3336925"/>
          <p14:tracePt t="126941" x="1679575" y="3328988"/>
          <p14:tracePt t="126952" x="1679575" y="3322638"/>
          <p14:tracePt t="126957" x="1679575" y="3314700"/>
          <p14:tracePt t="127373" x="1685925" y="3314700"/>
          <p14:tracePt t="127405" x="1685925" y="3322638"/>
          <p14:tracePt t="127413" x="1685925" y="3328988"/>
          <p14:tracePt t="127421" x="1685925" y="3336925"/>
          <p14:tracePt t="127749" x="1700213" y="3336925"/>
          <p14:tracePt t="127781" x="1708150" y="3336925"/>
          <p14:tracePt t="127789" x="1714500" y="3336925"/>
          <p14:tracePt t="127797" x="1722438" y="3336925"/>
          <p14:tracePt t="127804" x="1736725" y="3336925"/>
          <p14:tracePt t="127815" x="1757363" y="3336925"/>
          <p14:tracePt t="127832" x="1779588" y="3336925"/>
          <p14:tracePt t="127849" x="1793875" y="3336925"/>
          <p14:tracePt t="127865" x="1814513" y="3336925"/>
          <p14:tracePt t="127882" x="1857375" y="3336925"/>
          <p14:tracePt t="127898" x="1885950" y="3336925"/>
          <p14:tracePt t="127915" x="1922463" y="3336925"/>
          <p14:tracePt t="127915" x="1928813" y="3336925"/>
          <p14:tracePt t="127933" x="1943100" y="3336925"/>
          <p14:tracePt t="127949" x="1965325" y="3336925"/>
          <p14:tracePt t="127965" x="1979613" y="3336925"/>
          <p14:tracePt t="128069" x="1957388" y="3336925"/>
          <p14:tracePt t="128077" x="1893888" y="3336925"/>
          <p14:tracePt t="128084" x="1843088" y="3336925"/>
          <p14:tracePt t="128093" x="1800225" y="3336925"/>
          <p14:tracePt t="128101" x="1736725" y="3336925"/>
          <p14:tracePt t="128116" x="1693863" y="3336925"/>
          <p14:tracePt t="128132" x="1657350" y="3336925"/>
          <p14:tracePt t="128149" x="1622425" y="3336925"/>
          <p14:tracePt t="128166" x="1608138" y="3336925"/>
          <p14:tracePt t="128182" x="1579563" y="3336925"/>
          <p14:tracePt t="128198" x="1571625" y="3336925"/>
          <p14:tracePt t="128215" x="1550988" y="3336925"/>
          <p14:tracePt t="128301" x="1565275" y="3322638"/>
          <p14:tracePt t="128308" x="1571625" y="3314700"/>
          <p14:tracePt t="128316" x="1585913" y="3314700"/>
          <p14:tracePt t="128332" x="1614488" y="3314700"/>
          <p14:tracePt t="128348" x="1665288" y="3314700"/>
          <p14:tracePt t="128365" x="1708150" y="3314700"/>
          <p14:tracePt t="128381" x="1785938" y="3308350"/>
          <p14:tracePt t="128398" x="1851025" y="3308350"/>
          <p14:tracePt t="128414" x="1928813" y="3308350"/>
          <p14:tracePt t="128431" x="1971675" y="3308350"/>
          <p14:tracePt t="128448" x="2000250" y="3308350"/>
          <p14:tracePt t="128464" x="2014538" y="3308350"/>
          <p14:tracePt t="128481" x="2022475" y="3308350"/>
          <p14:tracePt t="128497" x="2036763" y="3308350"/>
          <p14:tracePt t="128613" x="1993900" y="3308350"/>
          <p14:tracePt t="128621" x="1971675" y="3308350"/>
          <p14:tracePt t="128623" x="1936750" y="3308350"/>
          <p14:tracePt t="128631" x="1885950" y="3328988"/>
          <p14:tracePt t="128647" x="1836738" y="3328988"/>
          <p14:tracePt t="128664" x="1800225" y="3328988"/>
          <p14:tracePt t="128680" x="1765300" y="3328988"/>
          <p14:tracePt t="128765" x="1757363" y="3328988"/>
          <p14:tracePt t="128893" x="1765300" y="3328988"/>
          <p14:tracePt t="128909" x="1785938" y="3328988"/>
          <p14:tracePt t="128920" x="1793875" y="3328988"/>
          <p14:tracePt t="128930" x="1800225" y="3328988"/>
          <p14:tracePt t="128947" x="1808163" y="3328988"/>
          <p14:tracePt t="129837" x="1814513" y="3336925"/>
          <p14:tracePt t="129852" x="1800225" y="3336925"/>
          <p14:tracePt t="129862" x="1785938" y="3343275"/>
          <p14:tracePt t="129869" x="1771650" y="3357563"/>
          <p14:tracePt t="129885" x="1743075" y="3365500"/>
          <p14:tracePt t="129896" x="1736725" y="3371850"/>
          <p14:tracePt t="129912" x="1708150" y="3386138"/>
          <p14:tracePt t="129930" x="1671638" y="3408363"/>
          <p14:tracePt t="129946" x="1651000" y="3429000"/>
          <p14:tracePt t="129963" x="1579563" y="3465513"/>
          <p14:tracePt t="129979" x="1536700" y="3508375"/>
          <p14:tracePt t="129996" x="1457325" y="3579813"/>
          <p14:tracePt t="130012" x="1336675" y="3708400"/>
          <p14:tracePt t="130029" x="1285875" y="3765550"/>
          <p14:tracePt t="130046" x="1257300" y="3800475"/>
          <p14:tracePt t="130062" x="1257300" y="3843338"/>
          <p14:tracePt t="130080" x="1257300" y="3900488"/>
          <p14:tracePt t="130095" x="1257300" y="3957638"/>
          <p14:tracePt t="130113" x="1257300" y="4037013"/>
          <p14:tracePt t="130129" x="1250950" y="4079875"/>
          <p14:tracePt t="130146" x="1250950" y="4108450"/>
          <p14:tracePt t="130162" x="1250950" y="4114800"/>
          <p14:tracePt t="130179" x="1250950" y="4122738"/>
          <p14:tracePt t="130195" x="1265238" y="4151313"/>
          <p14:tracePt t="130212" x="1285875" y="4165600"/>
          <p14:tracePt t="130229" x="1300163" y="4171950"/>
          <p14:tracePt t="130245" x="1328738" y="4186238"/>
          <p14:tracePt t="130262" x="1357313" y="4186238"/>
          <p14:tracePt t="130279" x="1393825" y="4186238"/>
          <p14:tracePt t="130296" x="1422400" y="4186238"/>
          <p14:tracePt t="130312" x="1457325" y="4186238"/>
          <p14:tracePt t="130329" x="1500188" y="4186238"/>
          <p14:tracePt t="130345" x="1550988" y="4186238"/>
          <p14:tracePt t="130362" x="1614488" y="4186238"/>
          <p14:tracePt t="130379" x="1693863" y="4186238"/>
          <p14:tracePt t="130395" x="1708150" y="4186238"/>
          <p14:tracePt t="130413" x="1722438" y="4186238"/>
          <p14:tracePt t="130428" x="1736725" y="4186238"/>
          <p14:tracePt t="130445" x="1757363" y="4179888"/>
          <p14:tracePt t="130462" x="1779588" y="4179888"/>
          <p14:tracePt t="130478" x="1800225" y="4179888"/>
          <p14:tracePt t="130495" x="1843088" y="4179888"/>
          <p14:tracePt t="130511" x="1885950" y="4179888"/>
          <p14:tracePt t="130528" x="1943100" y="4179888"/>
          <p14:tracePt t="130544" x="1971675" y="4179888"/>
          <p14:tracePt t="130562" x="1985963" y="4179888"/>
          <p14:tracePt t="130579" x="2008188" y="4186238"/>
          <p14:tracePt t="130595" x="2014538" y="4186238"/>
          <p14:tracePt t="130612" x="2022475" y="4200525"/>
          <p14:tracePt t="130653" x="2028825" y="4200525"/>
          <p14:tracePt t="130661" x="2051050" y="4208463"/>
          <p14:tracePt t="130665" x="2071688" y="4208463"/>
          <p14:tracePt t="130678" x="2085975" y="4208463"/>
          <p14:tracePt t="130694" x="2100263" y="4208463"/>
          <p14:tracePt t="130712" x="2108200" y="4208463"/>
          <p14:tracePt t="130728" x="2136775" y="4214813"/>
          <p14:tracePt t="130745" x="2143125" y="4214813"/>
          <p14:tracePt t="130761" x="2151063" y="4214813"/>
          <p14:tracePt t="130813" x="2165350" y="4214813"/>
          <p14:tracePt t="130829" x="2171700" y="4214813"/>
          <p14:tracePt t="130836" x="2179638" y="4214813"/>
          <p14:tracePt t="130885" x="2185988" y="4214813"/>
          <p14:tracePt t="130921" x="2200275" y="4214813"/>
          <p14:tracePt t="130941" x="2208213" y="4214813"/>
          <p14:tracePt t="130981" x="2222500" y="4214813"/>
          <p14:tracePt t="131909" x="2214563" y="4214813"/>
          <p14:tracePt t="131916" x="2208213" y="4214813"/>
          <p14:tracePt t="131925" x="2200275" y="4214813"/>
          <p14:tracePt t="132020" x="2185988" y="4214813"/>
          <p14:tracePt t="132237" x="2200275" y="4214813"/>
          <p14:tracePt t="132245" x="2222500" y="4229100"/>
          <p14:tracePt t="132253" x="2265363" y="4251325"/>
          <p14:tracePt t="132262" x="2271713" y="4257675"/>
          <p14:tracePt t="132275" x="2351088" y="4265613"/>
          <p14:tracePt t="132292" x="2408238" y="4279900"/>
          <p14:tracePt t="132309" x="2500313" y="4294188"/>
          <p14:tracePt t="132326" x="2608263" y="4300538"/>
          <p14:tracePt t="132343" x="2722563" y="4322763"/>
          <p14:tracePt t="132359" x="2786063" y="4322763"/>
          <p14:tracePt t="132376" x="2843213" y="4322763"/>
          <p14:tracePt t="132392" x="2900363" y="4322763"/>
          <p14:tracePt t="132409" x="2943225" y="4314825"/>
          <p14:tracePt t="132425" x="2957513" y="4300538"/>
          <p14:tracePt t="132442" x="2994025" y="4279900"/>
          <p14:tracePt t="132459" x="3051175" y="4257675"/>
          <p14:tracePt t="132475" x="3086100" y="4229100"/>
          <p14:tracePt t="132475" x="3094038" y="4222750"/>
          <p14:tracePt t="132493" x="3128963" y="4200525"/>
          <p14:tracePt t="132508" x="3136900" y="4165600"/>
          <p14:tracePt t="132526" x="3143250" y="4122738"/>
          <p14:tracePt t="132542" x="3165475" y="4079875"/>
          <p14:tracePt t="132559" x="3165475" y="4008438"/>
          <p14:tracePt t="132575" x="3179763" y="3943350"/>
          <p14:tracePt t="132591" x="3194050" y="3871913"/>
          <p14:tracePt t="132608" x="3236913" y="3794125"/>
          <p14:tracePt t="132625" x="3236913" y="3736975"/>
          <p14:tracePt t="132643" x="3243263" y="3694113"/>
          <p14:tracePt t="132658" x="3243263" y="3651250"/>
          <p14:tracePt t="132675" x="3243263" y="3629025"/>
          <p14:tracePt t="132691" x="3222625" y="3594100"/>
          <p14:tracePt t="132691" x="3200400" y="3571875"/>
          <p14:tracePt t="132709" x="3108325" y="3514725"/>
          <p14:tracePt t="132725" x="3043238" y="3479800"/>
          <p14:tracePt t="132742" x="2943225" y="3436938"/>
          <p14:tracePt t="132758" x="2843213" y="3379788"/>
          <p14:tracePt t="132775" x="2771775" y="3343275"/>
          <p14:tracePt t="132792" x="2686050" y="3300413"/>
          <p14:tracePt t="132808" x="2600325" y="3251200"/>
          <p14:tracePt t="132825" x="2486025" y="3200400"/>
          <p14:tracePt t="132841" x="2357438" y="3165475"/>
          <p14:tracePt t="132858" x="2286000" y="3157538"/>
          <p14:tracePt t="132875" x="2251075" y="3157538"/>
          <p14:tracePt t="133013" x="2279650" y="3157538"/>
          <p14:tracePt t="133021" x="2343150" y="3157538"/>
          <p14:tracePt t="133029" x="2393950" y="3157538"/>
          <p14:tracePt t="133037" x="2451100" y="3157538"/>
          <p14:tracePt t="133041" x="2514600" y="3165475"/>
          <p14:tracePt t="133057" x="2608263" y="3171825"/>
          <p14:tracePt t="133074" x="2700338" y="3179763"/>
          <p14:tracePt t="133092" x="2794000" y="3194050"/>
          <p14:tracePt t="133108" x="2871788" y="3208338"/>
          <p14:tracePt t="133108" x="2936875" y="3222625"/>
          <p14:tracePt t="133126" x="3008313" y="3228975"/>
          <p14:tracePt t="133141" x="3065463" y="3251200"/>
          <p14:tracePt t="133158" x="3108325" y="3271838"/>
          <p14:tracePt t="133174" x="3136900" y="3286125"/>
          <p14:tracePt t="133191" x="3179763" y="3328988"/>
          <p14:tracePt t="133207" x="3208338" y="3365500"/>
          <p14:tracePt t="133224" x="3257550" y="3443288"/>
          <p14:tracePt t="133241" x="3343275" y="3529013"/>
          <p14:tracePt t="133257" x="3465513" y="3600450"/>
          <p14:tracePt t="133275" x="3529013" y="3643313"/>
          <p14:tracePt t="133291" x="3571875" y="3671888"/>
          <p14:tracePt t="133308" x="3586163" y="3686175"/>
          <p14:tracePt t="133324" x="3608388" y="3743325"/>
          <p14:tracePt t="133342" x="3614738" y="3800475"/>
          <p14:tracePt t="133357" x="3614738" y="3843338"/>
          <p14:tracePt t="133374" x="3629025" y="3865563"/>
          <p14:tracePt t="133390" x="3629025" y="3894138"/>
          <p14:tracePt t="133407" x="3614738" y="3943350"/>
          <p14:tracePt t="133423" x="3586163" y="4000500"/>
          <p14:tracePt t="133441" x="3494088" y="4079875"/>
          <p14:tracePt t="133458" x="3457575" y="4114800"/>
          <p14:tracePt t="133474" x="3408363" y="4151313"/>
          <p14:tracePt t="133491" x="3394075" y="4171950"/>
          <p14:tracePt t="133507" x="3357563" y="4186238"/>
          <p14:tracePt t="133524" x="3314700" y="4194175"/>
          <p14:tracePt t="133540" x="3228975" y="4229100"/>
          <p14:tracePt t="133557" x="3171825" y="4237038"/>
          <p14:tracePt t="133573" x="3136900" y="4237038"/>
          <p14:tracePt t="133590" x="3108325" y="4237038"/>
          <p14:tracePt t="133703" x="3171825" y="4237038"/>
          <p14:tracePt t="133716" x="3200400" y="4237038"/>
          <p14:tracePt t="133725" x="3243263" y="4237038"/>
          <p14:tracePt t="133733" x="3328988" y="4237038"/>
          <p14:tracePt t="133746" x="3436938" y="4237038"/>
          <p14:tracePt t="133757" x="3551238" y="4208463"/>
          <p14:tracePt t="133773" x="3629025" y="4179888"/>
          <p14:tracePt t="133791" x="3657600" y="4157663"/>
          <p14:tracePt t="133806" x="3694113" y="4122738"/>
          <p14:tracePt t="133824" x="3708400" y="4094163"/>
          <p14:tracePt t="133840" x="3708400" y="4057650"/>
          <p14:tracePt t="133857" x="3708400" y="4029075"/>
          <p14:tracePt t="133873" x="3708400" y="3971925"/>
          <p14:tracePt t="133889" x="3708400" y="3908425"/>
          <p14:tracePt t="133908" x="3686175" y="3822700"/>
          <p14:tracePt t="133923" x="3636963" y="3722688"/>
          <p14:tracePt t="133940" x="3543300" y="3622675"/>
          <p14:tracePt t="133957" x="3486150" y="3579813"/>
          <p14:tracePt t="133974" x="3429000" y="3536950"/>
          <p14:tracePt t="133990" x="3371850" y="3508375"/>
          <p14:tracePt t="134007" x="3257550" y="3471863"/>
          <p14:tracePt t="134023" x="3143250" y="3422650"/>
          <p14:tracePt t="134040" x="3028950" y="3379788"/>
          <p14:tracePt t="134056" x="2879725" y="3328988"/>
          <p14:tracePt t="134073" x="2794000" y="3322638"/>
          <p14:tracePt t="134090" x="2743200" y="3308350"/>
          <p14:tracePt t="134106" x="2700338" y="3308350"/>
          <p14:tracePt t="134140" x="2671763" y="3308350"/>
          <p14:tracePt t="134140" x="2665413" y="3308350"/>
          <p14:tracePt t="134213" x="2671763" y="3300413"/>
          <p14:tracePt t="134221" x="2679700" y="3300413"/>
          <p14:tracePt t="134228" x="2736850" y="3279775"/>
          <p14:tracePt t="134239" x="2800350" y="3279775"/>
          <p14:tracePt t="134256" x="2908300" y="3279775"/>
          <p14:tracePt t="134273" x="3008313" y="3279775"/>
          <p14:tracePt t="134289" x="3122613" y="3286125"/>
          <p14:tracePt t="134306" x="3236913" y="3328988"/>
          <p14:tracePt t="134322" x="3314700" y="3351213"/>
          <p14:tracePt t="134339" x="3371850" y="3379788"/>
          <p14:tracePt t="134356" x="3414713" y="3394075"/>
          <p14:tracePt t="134373" x="3451225" y="3422650"/>
          <p14:tracePt t="134390" x="3471863" y="3443288"/>
          <p14:tracePt t="134406" x="3500438" y="3471863"/>
          <p14:tracePt t="134423" x="3500438" y="3543300"/>
          <p14:tracePt t="134439" x="3500438" y="3600450"/>
          <p14:tracePt t="134456" x="3500438" y="3686175"/>
          <p14:tracePt t="134472" x="3500438" y="3765550"/>
          <p14:tracePt t="134489" x="3486150" y="3857625"/>
          <p14:tracePt t="134505" x="3479800" y="3894138"/>
          <p14:tracePt t="134522" x="3465513" y="3937000"/>
          <p14:tracePt t="134539" x="3451225" y="3994150"/>
          <p14:tracePt t="134556" x="3422650" y="4014788"/>
          <p14:tracePt t="134556" x="3414713" y="4037013"/>
          <p14:tracePt t="134573" x="3379788" y="4094163"/>
          <p14:tracePt t="134589" x="3343275" y="4108450"/>
          <p14:tracePt t="134606" x="3308350" y="4129088"/>
          <p14:tracePt t="134623" x="3271838" y="4137025"/>
          <p14:tracePt t="134639" x="3243263" y="4137025"/>
          <p14:tracePt t="134655" x="3208338" y="4143375"/>
          <p14:tracePt t="134672" x="3194050" y="4143375"/>
          <p14:tracePt t="134688" x="3186113" y="4143375"/>
          <p14:tracePt t="134724" x="3179763" y="4143375"/>
          <p14:tracePt t="134741" x="3171825" y="4143375"/>
          <p14:tracePt t="134813" x="3151188" y="4151313"/>
          <p14:tracePt t="134821" x="3143250" y="4157663"/>
          <p14:tracePt t="134822" x="3128963" y="4165600"/>
          <p14:tracePt t="134838" x="3122613" y="4171950"/>
          <p14:tracePt t="134855" x="3100388" y="4179888"/>
          <p14:tracePt t="134909" x="3079750" y="4200525"/>
          <p14:tracePt t="134917" x="3071813" y="4208463"/>
          <p14:tracePt t="134927" x="3057525" y="4214813"/>
          <p14:tracePt t="134933" x="3036888" y="4222750"/>
          <p14:tracePt t="134939" x="2979738" y="4243388"/>
          <p14:tracePt t="134955" x="2914650" y="4271963"/>
          <p14:tracePt t="134972" x="2886075" y="4279900"/>
          <p14:tracePt t="134988" x="2857500" y="4300538"/>
          <p14:tracePt t="135005" x="2822575" y="4308475"/>
          <p14:tracePt t="135022" x="2779713" y="4337050"/>
          <p14:tracePt t="135038" x="2643188" y="4371975"/>
          <p14:tracePt t="135055" x="2500313" y="4408488"/>
          <p14:tracePt t="135071" x="2457450" y="4414838"/>
          <p14:tracePt t="135089" x="2451100" y="4414838"/>
          <p14:tracePt t="135104" x="2443163" y="4414838"/>
          <p14:tracePt t="135122" x="2408238" y="4414838"/>
          <p14:tracePt t="135138" x="2357438" y="4414838"/>
          <p14:tracePt t="135155" x="2300288" y="4414838"/>
          <p14:tracePt t="135171" x="2257425" y="4414838"/>
          <p14:tracePt t="135188" x="2179638" y="4394200"/>
          <p14:tracePt t="135205" x="2122488" y="4379913"/>
          <p14:tracePt t="135221" x="2043113" y="4343400"/>
          <p14:tracePt t="135239" x="1936750" y="4337050"/>
          <p14:tracePt t="135255" x="1828800" y="4322763"/>
          <p14:tracePt t="135272" x="1714500" y="4300538"/>
          <p14:tracePt t="135288" x="1643063" y="4286250"/>
          <p14:tracePt t="135305" x="1585913" y="4279900"/>
          <p14:tracePt t="135321" x="1557338" y="4279900"/>
          <p14:tracePt t="135337" x="1514475" y="4271963"/>
          <p14:tracePt t="135355" x="1457325" y="4243388"/>
          <p14:tracePt t="135371" x="1408113" y="4229100"/>
          <p14:tracePt t="135389" x="1293813" y="4179888"/>
          <p14:tracePt t="135405" x="1222375" y="4143375"/>
          <p14:tracePt t="135422" x="1150938" y="4114800"/>
          <p14:tracePt t="135438" x="1042988" y="4057650"/>
          <p14:tracePt t="135454" x="942975" y="4014788"/>
          <p14:tracePt t="135471" x="865188" y="3937000"/>
          <p14:tracePt t="135487" x="822325" y="3908425"/>
          <p14:tracePt t="135504" x="779463" y="3836988"/>
          <p14:tracePt t="135521" x="750888" y="3800475"/>
          <p14:tracePt t="135538" x="722313" y="3743325"/>
          <p14:tracePt t="135554" x="708025" y="3722688"/>
          <p14:tracePt t="135571" x="685800" y="3679825"/>
          <p14:tracePt t="135587" x="685800" y="3657600"/>
          <p14:tracePt t="135587" x="685800" y="3643313"/>
          <p14:tracePt t="135605" x="685800" y="3600450"/>
          <p14:tracePt t="135621" x="685800" y="3579813"/>
          <p14:tracePt t="135637" x="685800" y="3571875"/>
          <p14:tracePt t="135655" x="685800" y="3565525"/>
          <p14:tracePt t="135671" x="700088" y="3557588"/>
          <p14:tracePt t="135688" x="722313" y="3536950"/>
          <p14:tracePt t="135704" x="750888" y="3536950"/>
          <p14:tracePt t="135721" x="785813" y="3529013"/>
          <p14:tracePt t="135737" x="814388" y="3529013"/>
          <p14:tracePt t="135755" x="842963" y="3522663"/>
          <p14:tracePt t="135771" x="865188" y="3514725"/>
          <p14:tracePt t="135788" x="900113" y="3486150"/>
          <p14:tracePt t="135804" x="928688" y="3479800"/>
          <p14:tracePt t="135821" x="942975" y="3479800"/>
          <p14:tracePt t="135837" x="957263" y="3479800"/>
          <p14:tracePt t="135853" x="965200" y="3479800"/>
          <p14:tracePt t="135870" x="985838" y="3479800"/>
          <p14:tracePt t="135888" x="993775" y="3479800"/>
          <p14:tracePt t="135904" x="1014413" y="3479800"/>
          <p14:tracePt t="135920" x="1028700" y="3479800"/>
          <p14:tracePt t="135937" x="1057275" y="3479800"/>
          <p14:tracePt t="135953" x="1071563" y="3479800"/>
          <p14:tracePt t="135970" x="1093788" y="3479800"/>
          <p14:tracePt t="135987" x="1108075" y="3479800"/>
          <p14:tracePt t="136004" x="1122363" y="3486150"/>
          <p14:tracePt t="136020" x="1128713" y="3494088"/>
          <p14:tracePt t="136037" x="1136650" y="3508375"/>
          <p14:tracePt t="136125" x="1143000" y="3514725"/>
          <p14:tracePt t="136133" x="1150938" y="3514725"/>
          <p14:tracePt t="136141" x="1185863" y="3514725"/>
          <p14:tracePt t="136154" x="1228725" y="3514725"/>
          <p14:tracePt t="136171" x="1265238" y="3514725"/>
          <p14:tracePt t="136187" x="1279525" y="3514725"/>
          <p14:tracePt t="136229" x="1293813" y="3514725"/>
          <p14:tracePt t="136237" x="1308100" y="3514725"/>
          <p14:tracePt t="136238" x="1350963" y="3514725"/>
          <p14:tracePt t="136253" x="1428750" y="3514725"/>
          <p14:tracePt t="136271" x="1536700" y="3514725"/>
          <p14:tracePt t="136286" x="1557338" y="3514725"/>
          <p14:tracePt t="136303" x="1600200" y="3514725"/>
          <p14:tracePt t="136320" x="1622425" y="3514725"/>
          <p14:tracePt t="136336" x="1657350" y="3514725"/>
          <p14:tracePt t="136353" x="1679575" y="3514725"/>
          <p14:tracePt t="136369" x="1722438" y="3514725"/>
          <p14:tracePt t="136386" x="1779588" y="3514725"/>
          <p14:tracePt t="136403" x="1843088" y="3514725"/>
          <p14:tracePt t="136420" x="1871663" y="3514725"/>
          <p14:tracePt t="136436" x="1893888" y="3514725"/>
          <p14:tracePt t="136453" x="1914525" y="3514725"/>
          <p14:tracePt t="136469" x="1922463" y="3514725"/>
          <p14:tracePt t="136486" x="1936750" y="3514725"/>
          <p14:tracePt t="136503" x="1957388" y="3514725"/>
          <p14:tracePt t="136520" x="1965325" y="3514725"/>
          <p14:tracePt t="136536" x="1971675" y="3514725"/>
          <p14:tracePt t="136553" x="1985963" y="3514725"/>
          <p14:tracePt t="136570" x="2000250" y="3514725"/>
          <p14:tracePt t="136586" x="2036763" y="3514725"/>
          <p14:tracePt t="136603" x="2079625" y="3514725"/>
          <p14:tracePt t="136620" x="2093913" y="3514725"/>
          <p14:tracePt t="136636" x="2114550" y="3514725"/>
          <p14:tracePt t="136653" x="2151063" y="3514725"/>
          <p14:tracePt t="136669" x="2171700" y="3514725"/>
          <p14:tracePt t="136686" x="2214563" y="3514725"/>
          <p14:tracePt t="136703" x="2271713" y="3514725"/>
          <p14:tracePt t="136720" x="2300288" y="3514725"/>
          <p14:tracePt t="136736" x="2336800" y="3514725"/>
          <p14:tracePt t="136753" x="2343150" y="3514725"/>
          <p14:tracePt t="136769" x="2357438" y="3514725"/>
          <p14:tracePt t="136786" x="2371725" y="3514725"/>
          <p14:tracePt t="136804" x="2408238" y="3514725"/>
          <p14:tracePt t="136819" x="2451100" y="3514725"/>
          <p14:tracePt t="136819" x="2479675" y="3514725"/>
          <p14:tracePt t="136838" x="2493963" y="3514725"/>
          <p14:tracePt t="136853" x="2551113" y="3514725"/>
          <p14:tracePt t="136870" x="2579688" y="3514725"/>
          <p14:tracePt t="136886" x="2608263" y="3514725"/>
          <p14:tracePt t="136903" x="2651125" y="3514725"/>
          <p14:tracePt t="136919" x="2686050" y="3514725"/>
          <p14:tracePt t="136935" x="2743200" y="3514725"/>
          <p14:tracePt t="136952" x="2786063" y="3514725"/>
          <p14:tracePt t="136968" x="2808288" y="3514725"/>
          <p14:tracePt t="136986" x="2828925" y="3514725"/>
          <p14:tracePt t="137002" x="2865438" y="3514725"/>
          <p14:tracePt t="137019" x="2871788" y="3514725"/>
          <p14:tracePt t="137035" x="2879725" y="3514725"/>
          <p14:tracePt t="137052" x="2886075" y="3514725"/>
          <p14:tracePt t="137068" x="2900363" y="3514725"/>
          <p14:tracePt t="137085" x="2914650" y="3514725"/>
          <p14:tracePt t="137102" x="2922588" y="3514725"/>
          <p14:tracePt t="137120" x="2943225" y="3514725"/>
          <p14:tracePt t="137135" x="2957513" y="3514725"/>
          <p14:tracePt t="137152" x="2986088" y="3514725"/>
          <p14:tracePt t="137169" x="3000375" y="3514725"/>
          <p14:tracePt t="137185" x="3014663" y="3514725"/>
          <p14:tracePt t="137201" x="3022600" y="3514725"/>
          <p14:tracePt t="137219" x="3036888" y="3514725"/>
          <p14:tracePt t="137236" x="3057525" y="3514725"/>
          <p14:tracePt t="137252" x="3071813" y="3514725"/>
          <p14:tracePt t="137268" x="3108325" y="3514725"/>
          <p14:tracePt t="137285" x="3136900" y="3514725"/>
          <p14:tracePt t="137301" x="3151188" y="3514725"/>
          <p14:tracePt t="137318" x="3186113" y="3514725"/>
          <p14:tracePt t="137334" x="3208338" y="3514725"/>
          <p14:tracePt t="137352" x="3228975" y="3514725"/>
          <p14:tracePt t="137368" x="3257550" y="3514725"/>
          <p14:tracePt t="137509" x="3243263" y="3514725"/>
          <p14:tracePt t="137516" x="3194050" y="3522663"/>
          <p14:tracePt t="137524" x="3143250" y="3551238"/>
          <p14:tracePt t="137534" x="3122613" y="3557588"/>
          <p14:tracePt t="137551" x="3100388" y="3565525"/>
          <p14:tracePt t="137597" x="3094038" y="3571875"/>
          <p14:tracePt t="137605" x="3079750" y="3579813"/>
          <p14:tracePt t="137606" x="3071813" y="3586163"/>
          <p14:tracePt t="137617" x="3065463" y="3600450"/>
          <p14:tracePt t="137635" x="3051175" y="3622675"/>
          <p14:tracePt t="137677" x="3043238" y="3629025"/>
          <p14:tracePt t="137681" x="3036888" y="3643313"/>
          <p14:tracePt t="137685" x="3028950" y="3671888"/>
          <p14:tracePt t="137701" x="3014663" y="3714750"/>
          <p14:tracePt t="137718" x="2994025" y="3736975"/>
          <p14:tracePt t="137734" x="2936875" y="3771900"/>
          <p14:tracePt t="137751" x="2879725" y="3800475"/>
          <p14:tracePt t="137768" x="2843213" y="3814763"/>
          <p14:tracePt t="137784" x="2771775" y="3822700"/>
          <p14:tracePt t="137802" x="2722563" y="3822700"/>
          <p14:tracePt t="137818" x="2679700" y="3822700"/>
          <p14:tracePt t="137834" x="2665413" y="3822700"/>
          <p14:tracePt t="137851" x="2628900" y="3822700"/>
          <p14:tracePt t="137868" x="2579688" y="3822700"/>
          <p14:tracePt t="137884" x="2522538" y="3822700"/>
          <p14:tracePt t="137901" x="2514600" y="3822700"/>
          <p14:tracePt t="137918" x="2508250" y="3822700"/>
          <p14:tracePt t="137934" x="2493963" y="3822700"/>
          <p14:tracePt t="137951" x="2471738" y="3808413"/>
          <p14:tracePt t="137967" x="2465388" y="3794125"/>
          <p14:tracePt t="137984" x="2451100" y="3757613"/>
          <p14:tracePt t="138000" x="2451100" y="3736975"/>
          <p14:tracePt t="138018" x="2451100" y="3722688"/>
          <p14:tracePt t="138034" x="2451100" y="3686175"/>
          <p14:tracePt t="138050" x="2451100" y="3671888"/>
          <p14:tracePt t="138067" x="2451100" y="3643313"/>
          <p14:tracePt t="138083" x="2471738" y="3608388"/>
          <p14:tracePt t="138101" x="2479675" y="3600450"/>
          <p14:tracePt t="138117" x="2514600" y="3586163"/>
          <p14:tracePt t="138134" x="2557463" y="3571875"/>
          <p14:tracePt t="138150" x="2608263" y="3571875"/>
          <p14:tracePt t="138167" x="2651125" y="3565525"/>
          <p14:tracePt t="138184" x="2693988" y="3551238"/>
          <p14:tracePt t="138201" x="2714625" y="3551238"/>
          <p14:tracePt t="138217" x="2736850" y="3551238"/>
          <p14:tracePt t="138234" x="2771775" y="3543300"/>
          <p14:tracePt t="138251" x="2800350" y="3543300"/>
          <p14:tracePt t="138267" x="2836863" y="3543300"/>
          <p14:tracePt t="138284" x="2851150" y="3543300"/>
          <p14:tracePt t="138284" x="2871788" y="3543300"/>
          <p14:tracePt t="138300" x="2908300" y="3529013"/>
          <p14:tracePt t="138318" x="2922588" y="3529013"/>
          <p14:tracePt t="138334" x="2965450" y="3529013"/>
          <p14:tracePt t="138351" x="3008313" y="3529013"/>
          <p14:tracePt t="138366" x="3036888" y="3529013"/>
          <p14:tracePt t="138383" x="3065463" y="3529013"/>
          <p14:tracePt t="138400" x="3086100" y="3529013"/>
          <p14:tracePt t="138453" x="3094038" y="3536950"/>
          <p14:tracePt t="138469" x="3100388" y="3543300"/>
          <p14:tracePt t="138476" x="3114675" y="3565525"/>
          <p14:tracePt t="138492" x="3136900" y="3579813"/>
          <p14:tracePt t="138499" x="3151188" y="3608388"/>
          <p14:tracePt t="138517" x="3151188" y="3614738"/>
          <p14:tracePt t="138533" x="3151188" y="3629025"/>
          <p14:tracePt t="138550" x="3151188" y="3643313"/>
          <p14:tracePt t="138566" x="3151188" y="3679825"/>
          <p14:tracePt t="138583" x="3151188" y="3700463"/>
          <p14:tracePt t="138599" x="3151188" y="3714750"/>
          <p14:tracePt t="138617" x="3122613" y="3751263"/>
          <p14:tracePt t="138633" x="3114675" y="3771900"/>
          <p14:tracePt t="138650" x="3100388" y="3786188"/>
          <p14:tracePt t="138667" x="3051175" y="3800475"/>
          <p14:tracePt t="138684" x="3028950" y="3808413"/>
          <p14:tracePt t="138700" x="2951163" y="3829050"/>
          <p14:tracePt t="138717" x="2900363" y="3829050"/>
          <p14:tracePt t="138733" x="2822575" y="3829050"/>
          <p14:tracePt t="138750" x="2779713" y="3829050"/>
          <p14:tracePt t="138766" x="2743200" y="3829050"/>
          <p14:tracePt t="138782" x="2736850" y="3829050"/>
          <p14:tracePt t="138799" x="2722563" y="3829050"/>
          <p14:tracePt t="138815" x="2708275" y="3829050"/>
          <p14:tracePt t="138834" x="2700338" y="3829050"/>
          <p14:tracePt t="138877" x="2693988" y="3829050"/>
          <p14:tracePt t="138885" x="2686050" y="3829050"/>
          <p14:tracePt t="139157" x="2671763" y="3829050"/>
          <p14:tracePt t="139173" x="2665413" y="3829050"/>
          <p14:tracePt t="139180" x="2657475" y="3829050"/>
          <p14:tracePt t="139189" x="2628900" y="3829050"/>
          <p14:tracePt t="139200" x="2608263" y="3829050"/>
          <p14:tracePt t="139216" x="2565400" y="3829050"/>
          <p14:tracePt t="139232" x="2528888" y="3829050"/>
          <p14:tracePt t="139250" x="2493963" y="3829050"/>
          <p14:tracePt t="139266" x="2451100" y="3829050"/>
          <p14:tracePt t="139283" x="2328863" y="3829050"/>
          <p14:tracePt t="139299" x="2214563" y="3851275"/>
          <p14:tracePt t="139315" x="2136775" y="3857625"/>
          <p14:tracePt t="139332" x="2057400" y="3857625"/>
          <p14:tracePt t="139349" x="1993900" y="3857625"/>
          <p14:tracePt t="139366" x="1914525" y="3857625"/>
          <p14:tracePt t="139382" x="1822450" y="3857625"/>
          <p14:tracePt t="139399" x="1679575" y="3857625"/>
          <p14:tracePt t="139415" x="1579563" y="3857625"/>
          <p14:tracePt t="139432" x="1493838" y="3857625"/>
          <p14:tracePt t="139449" x="1428750" y="3857625"/>
          <p14:tracePt t="139465" x="1371600" y="3857625"/>
          <p14:tracePt t="139482" x="1350963" y="3857625"/>
          <p14:tracePt t="139498" x="1322388" y="3857625"/>
          <p14:tracePt t="139515" x="1285875" y="3857625"/>
          <p14:tracePt t="139532" x="1243013" y="3857625"/>
          <p14:tracePt t="139532" x="1214438" y="3857625"/>
          <p14:tracePt t="139550" x="1185863" y="3857625"/>
          <p14:tracePt t="139565" x="1179513" y="3857625"/>
          <p14:tracePt t="139582" x="1157288" y="3851275"/>
          <p14:tracePt t="139598" x="1143000" y="3843338"/>
          <p14:tracePt t="139615" x="1128713" y="3829050"/>
          <p14:tracePt t="139631" x="1122363" y="3822700"/>
          <p14:tracePt t="139648" x="1114425" y="3814763"/>
          <p14:tracePt t="139701" x="1114425" y="3808413"/>
          <p14:tracePt t="139712" x="1108075" y="3800475"/>
          <p14:tracePt t="139717" x="1100138" y="3786188"/>
          <p14:tracePt t="139733" x="1093788" y="3779838"/>
          <p14:tracePt t="139749" x="1085850" y="3771900"/>
          <p14:tracePt t="139756" x="1085850" y="3757613"/>
          <p14:tracePt t="139765" x="1085850" y="3743325"/>
          <p14:tracePt t="139782" x="1085850" y="3714750"/>
          <p14:tracePt t="139799" x="1085850" y="3694113"/>
          <p14:tracePt t="139815" x="1085850" y="3671888"/>
          <p14:tracePt t="139832" x="1085850" y="3657600"/>
          <p14:tracePt t="139848" x="1114425" y="3629025"/>
          <p14:tracePt t="139864" x="1143000" y="3622675"/>
          <p14:tracePt t="139882" x="1185863" y="3614738"/>
          <p14:tracePt t="139897" x="1257300" y="3608388"/>
          <p14:tracePt t="139915" x="1285875" y="3608388"/>
          <p14:tracePt t="139931" x="1343025" y="3594100"/>
          <p14:tracePt t="139948" x="1414463" y="3586163"/>
          <p14:tracePt t="139965" x="1508125" y="3586163"/>
          <p14:tracePt t="139981" x="1593850" y="3586163"/>
          <p14:tracePt t="139998" x="1693863" y="3565525"/>
          <p14:tracePt t="140014" x="1793875" y="3551238"/>
          <p14:tracePt t="140031" x="1922463" y="3551238"/>
          <p14:tracePt t="140047" x="2000250" y="3551238"/>
          <p14:tracePt t="140064" x="2043113" y="3551238"/>
          <p14:tracePt t="140082" x="2071688" y="3551238"/>
          <p14:tracePt t="140098" x="2100263" y="3551238"/>
          <p14:tracePt t="140115" x="2143125" y="3551238"/>
          <p14:tracePt t="140132" x="2185988" y="3551238"/>
          <p14:tracePt t="140148" x="2286000" y="3551238"/>
          <p14:tracePt t="140165" x="2343150" y="3551238"/>
          <p14:tracePt t="140181" x="2386013" y="3551238"/>
          <p14:tracePt t="140198" x="2422525" y="3551238"/>
          <p14:tracePt t="140214" x="2465388" y="3551238"/>
          <p14:tracePt t="140230" x="2500313" y="3557588"/>
          <p14:tracePt t="140247" x="2571750" y="3571875"/>
          <p14:tracePt t="140264" x="2679700" y="3586163"/>
          <p14:tracePt t="140281" x="2794000" y="3608388"/>
          <p14:tracePt t="140297" x="2922588" y="3629025"/>
          <p14:tracePt t="140314" x="3022600" y="3643313"/>
          <p14:tracePt t="140330" x="3086100" y="3643313"/>
          <p14:tracePt t="140347" x="3114675" y="3643313"/>
          <p14:tracePt t="140347" x="3136900" y="3643313"/>
          <p14:tracePt t="140365" x="3165475" y="3643313"/>
          <p14:tracePt t="140381" x="3228975" y="3643313"/>
          <p14:tracePt t="140398" x="3308350" y="3651250"/>
          <p14:tracePt t="140414" x="3379788" y="3665538"/>
          <p14:tracePt t="140431" x="3429000" y="3671888"/>
          <p14:tracePt t="140447" x="3436938" y="3679825"/>
          <p14:tracePt t="140549" x="3436938" y="3686175"/>
          <p14:tracePt t="140557" x="3394075" y="3700463"/>
          <p14:tracePt t="140573" x="3379788" y="3722688"/>
          <p14:tracePt t="140580" x="3314700" y="3751263"/>
          <p14:tracePt t="140597" x="3243263" y="3779838"/>
          <p14:tracePt t="140614" x="3179763" y="3786188"/>
          <p14:tracePt t="140631" x="3114675" y="3800475"/>
          <p14:tracePt t="140647" x="3043238" y="3822700"/>
          <p14:tracePt t="140664" x="3022600" y="3829050"/>
          <p14:tracePt t="140680" x="2979738" y="3829050"/>
          <p14:tracePt t="140697" x="2943225" y="3829050"/>
          <p14:tracePt t="140713" x="2900363" y="3829050"/>
          <p14:tracePt t="140731" x="2857500" y="3829050"/>
          <p14:tracePt t="140746" x="2814638" y="3829050"/>
          <p14:tracePt t="140763" x="2786063" y="3829050"/>
          <p14:tracePt t="140780" x="2779713" y="3829050"/>
          <p14:tracePt t="140821" x="2771775" y="3829050"/>
          <p14:tracePt t="140830" x="2765425" y="3829050"/>
          <p14:tracePt t="140836" x="2743200" y="3829050"/>
          <p14:tracePt t="140846" x="2728913" y="3829050"/>
          <p14:tracePt t="140863" x="2708275" y="3829050"/>
          <p14:tracePt t="140880" x="2693988" y="3822700"/>
          <p14:tracePt t="141157" x="2700338" y="3822700"/>
          <p14:tracePt t="141169" x="2708275" y="3814763"/>
          <p14:tracePt t="141301" x="2714625" y="3814763"/>
          <p14:tracePt t="141309" x="2728913" y="3814763"/>
          <p14:tracePt t="141312" x="2743200" y="3800475"/>
          <p14:tracePt t="141405" x="2751138" y="3800475"/>
          <p14:tracePt t="141461" x="2765425" y="3800475"/>
          <p14:tracePt t="141525" x="2771775" y="3800475"/>
          <p14:tracePt t="141573" x="2794000" y="3794125"/>
          <p14:tracePt t="141621" x="2800350" y="3786188"/>
          <p14:tracePt t="141642" x="2808288" y="3786188"/>
          <p14:tracePt t="141669" x="2814638" y="3786188"/>
          <p14:tracePt t="141685" x="2822575" y="3786188"/>
          <p14:tracePt t="141717" x="2828925" y="3786188"/>
          <p14:tracePt t="141733" x="2843213" y="3786188"/>
          <p14:tracePt t="141748" x="2851150" y="3786188"/>
          <p14:tracePt t="141763" x="2857500" y="3786188"/>
          <p14:tracePt t="141779" x="2865438" y="3786188"/>
          <p14:tracePt t="141780" x="2886075" y="3786188"/>
          <p14:tracePt t="141795" x="2914650" y="3786188"/>
          <p14:tracePt t="141795" x="2922588" y="3786188"/>
          <p14:tracePt t="141829" x="2928938" y="3786188"/>
          <p14:tracePt t="141829" x="2943225" y="3794125"/>
          <p14:tracePt t="141845" x="2957513" y="3808413"/>
          <p14:tracePt t="141862" x="2971800" y="3822700"/>
          <p14:tracePt t="141879" x="2979738" y="3829050"/>
          <p14:tracePt t="141895" x="3008313" y="3829050"/>
          <p14:tracePt t="141911" x="3036888" y="3843338"/>
          <p14:tracePt t="141929" x="3065463" y="3865563"/>
          <p14:tracePt t="141945" x="3086100" y="3886200"/>
          <p14:tracePt t="141962" x="3108325" y="3894138"/>
          <p14:tracePt t="141978" x="3122613" y="3908425"/>
          <p14:tracePt t="141995" x="3128963" y="3914775"/>
          <p14:tracePt t="142012" x="3136900" y="3922713"/>
          <p14:tracePt t="142029" x="3171825" y="3951288"/>
          <p14:tracePt t="142045" x="3200400" y="3979863"/>
          <p14:tracePt t="142062" x="3222625" y="4000500"/>
          <p14:tracePt t="142078" x="3222625" y="4008438"/>
          <p14:tracePt t="142095" x="3222625" y="4014788"/>
          <p14:tracePt t="142112" x="3222625" y="4022725"/>
          <p14:tracePt t="142128" x="3222625" y="4043363"/>
          <p14:tracePt t="142145" x="3222625" y="4051300"/>
          <p14:tracePt t="142180" x="3222625" y="4057650"/>
          <p14:tracePt t="142189" x="3222625" y="4065588"/>
          <p14:tracePt t="142220" x="3222625" y="4086225"/>
          <p14:tracePt t="142237" x="3208338" y="4114800"/>
          <p14:tracePt t="142269" x="3200400" y="4114800"/>
          <p14:tracePt t="142277" x="3194050" y="4122738"/>
          <p14:tracePt t="142284" x="3179763" y="4137025"/>
          <p14:tracePt t="142294" x="3157538" y="4143375"/>
          <p14:tracePt t="142311" x="3128963" y="4157663"/>
          <p14:tracePt t="142328" x="3108325" y="4165600"/>
          <p14:tracePt t="142344" x="3071813" y="4179888"/>
          <p14:tracePt t="142361" x="3065463" y="4186238"/>
          <p14:tracePt t="142378" x="3022600" y="4194175"/>
          <p14:tracePt t="142395" x="2957513" y="4237038"/>
          <p14:tracePt t="142411" x="2914650" y="4243388"/>
          <p14:tracePt t="142428" x="2843213" y="4265613"/>
          <p14:tracePt t="142445" x="2808288" y="4271963"/>
          <p14:tracePt t="142461" x="2765425" y="4279900"/>
          <p14:tracePt t="142478" x="2708275" y="4300538"/>
          <p14:tracePt t="142494" x="2671763" y="4300538"/>
          <p14:tracePt t="142511" x="2614613" y="4322763"/>
          <p14:tracePt t="142527" x="2551113" y="4329113"/>
          <p14:tracePt t="142545" x="2500313" y="4343400"/>
          <p14:tracePt t="142561" x="2422525" y="4343400"/>
          <p14:tracePt t="142577" x="2336800" y="4351338"/>
          <p14:tracePt t="142594" x="2279650" y="4351338"/>
          <p14:tracePt t="142611" x="2214563" y="4351338"/>
          <p14:tracePt t="142628" x="2185988" y="4351338"/>
          <p14:tracePt t="142643" x="2114550" y="4351338"/>
          <p14:tracePt t="142661" x="2071688" y="4351338"/>
          <p14:tracePt t="142677" x="2022475" y="4351338"/>
          <p14:tracePt t="142695" x="1965325" y="4351338"/>
          <p14:tracePt t="142711" x="1900238" y="4351338"/>
          <p14:tracePt t="142727" x="1843088" y="4351338"/>
          <p14:tracePt t="142744" x="1800225" y="4351338"/>
          <p14:tracePt t="142760" x="1757363" y="4351338"/>
          <p14:tracePt t="142777" x="1708150" y="4351338"/>
          <p14:tracePt t="142793" x="1679575" y="4351338"/>
          <p14:tracePt t="142811" x="1657350" y="4351338"/>
          <p14:tracePt t="142827" x="1614488" y="4351338"/>
          <p14:tracePt t="142844" x="1543050" y="4351338"/>
          <p14:tracePt t="142860" x="1436688" y="4351338"/>
          <p14:tracePt t="142877" x="1343025" y="4329113"/>
          <p14:tracePt t="142894" x="1250950" y="4294188"/>
          <p14:tracePt t="142910" x="1165225" y="4271963"/>
          <p14:tracePt t="142927" x="1108075" y="4257675"/>
          <p14:tracePt t="142943" x="1071563" y="4243388"/>
          <p14:tracePt t="142997" x="1065213" y="4243388"/>
          <p14:tracePt t="143004" x="1042988" y="4237038"/>
          <p14:tracePt t="143013" x="1036638" y="4229100"/>
          <p14:tracePt t="143020" x="1028700" y="4222750"/>
          <p14:tracePt t="143027" x="1022350" y="4214813"/>
          <p14:tracePt t="143043" x="1014413" y="4208463"/>
          <p14:tracePt t="143060" x="1000125" y="4186238"/>
          <p14:tracePt t="143078" x="993775" y="4151313"/>
          <p14:tracePt t="143094" x="993775" y="4122738"/>
          <p14:tracePt t="143111" x="993775" y="4100513"/>
          <p14:tracePt t="143127" x="993775" y="4071938"/>
          <p14:tracePt t="143144" x="993775" y="4057650"/>
          <p14:tracePt t="143160" x="1008063" y="4029075"/>
          <p14:tracePt t="143177" x="1014413" y="4022725"/>
          <p14:tracePt t="143193" x="1028700" y="4014788"/>
          <p14:tracePt t="143209" x="1065213" y="3986213"/>
          <p14:tracePt t="143226" x="1122363" y="3971925"/>
          <p14:tracePt t="143243" x="1171575" y="3943350"/>
          <p14:tracePt t="143243" x="1185863" y="3937000"/>
          <p14:tracePt t="143261" x="1214438" y="3922713"/>
          <p14:tracePt t="143277" x="1285875" y="3894138"/>
          <p14:tracePt t="143294" x="1322388" y="3894138"/>
          <p14:tracePt t="143310" x="1379538" y="3879850"/>
          <p14:tracePt t="143327" x="1408113" y="3879850"/>
          <p14:tracePt t="143343" x="1465263" y="3879850"/>
          <p14:tracePt t="143359" x="1571625" y="3865563"/>
          <p14:tracePt t="143377" x="1714500" y="3843338"/>
          <p14:tracePt t="143393" x="1828800" y="3829050"/>
          <p14:tracePt t="143410" x="1908175" y="3822700"/>
          <p14:tracePt t="143426" x="1971675" y="3822700"/>
          <p14:tracePt t="143444" x="2028825" y="3822700"/>
          <p14:tracePt t="143459" x="2071688" y="3822700"/>
          <p14:tracePt t="143476" x="2171700" y="3808413"/>
          <p14:tracePt t="143493" x="2279650" y="3786188"/>
          <p14:tracePt t="143510" x="2386013" y="3779838"/>
          <p14:tracePt t="143526" x="2493963" y="3779838"/>
          <p14:tracePt t="143543" x="2551113" y="3765550"/>
          <p14:tracePt t="143560" x="2593975" y="3765550"/>
          <p14:tracePt t="143576" x="2614613" y="3765550"/>
          <p14:tracePt t="143593" x="2651125" y="3765550"/>
          <p14:tracePt t="143610" x="2671763" y="3765550"/>
          <p14:tracePt t="143627" x="2736850" y="3765550"/>
          <p14:tracePt t="143643" x="2808288" y="3765550"/>
          <p14:tracePt t="143660" x="2879725" y="3765550"/>
          <p14:tracePt t="143676" x="3000375" y="3765550"/>
          <p14:tracePt t="143693" x="3051175" y="3765550"/>
          <p14:tracePt t="143709" x="3122613" y="3765550"/>
          <p14:tracePt t="143725" x="3186113" y="3765550"/>
          <p14:tracePt t="143743" x="3243263" y="3765550"/>
          <p14:tracePt t="143759" x="3271838" y="3765550"/>
          <p14:tracePt t="143776" x="3279775" y="3765550"/>
          <p14:tracePt t="143829" x="3286125" y="3765550"/>
          <p14:tracePt t="143837" x="3286125" y="3771900"/>
          <p14:tracePt t="143844" x="3286125" y="3786188"/>
          <p14:tracePt t="143859" x="3286125" y="3822700"/>
          <p14:tracePt t="143876" x="3286125" y="3879850"/>
          <p14:tracePt t="143876" x="3279775" y="3908425"/>
          <p14:tracePt t="143894" x="3236913" y="3951288"/>
          <p14:tracePt t="143909" x="3208338" y="4000500"/>
          <p14:tracePt t="143926" x="3171825" y="4037013"/>
          <p14:tracePt t="143941" x="3114675" y="4071938"/>
          <p14:tracePt t="143960" x="3079750" y="4100513"/>
          <p14:tracePt t="143975" x="3008313" y="4129088"/>
          <p14:tracePt t="143992" x="2951163" y="4171950"/>
          <p14:tracePt t="144009" x="2900363" y="4200525"/>
          <p14:tracePt t="144026" x="2843213" y="4214813"/>
          <p14:tracePt t="144043" x="2800350" y="4243388"/>
          <p14:tracePt t="144059" x="2743200" y="4265613"/>
          <p14:tracePt t="144076" x="2671763" y="4279900"/>
          <p14:tracePt t="144092" x="2593975" y="4294188"/>
          <p14:tracePt t="144110" x="2514600" y="4294188"/>
          <p14:tracePt t="144125" x="2436813" y="4300538"/>
          <p14:tracePt t="144143" x="2357438" y="4314825"/>
          <p14:tracePt t="144159" x="2308225" y="4314825"/>
          <p14:tracePt t="144175" x="2279650" y="4314825"/>
          <p14:tracePt t="144191" x="2257425" y="4314825"/>
          <p14:tracePt t="144208" x="2222500" y="4314825"/>
          <p14:tracePt t="144225" x="2200275" y="4314825"/>
          <p14:tracePt t="144241" x="2185988" y="4314825"/>
          <p14:tracePt t="144258" x="2165350" y="4314825"/>
          <p14:tracePt t="144275" x="2136775" y="4314825"/>
          <p14:tracePt t="144292" x="2108200" y="4314825"/>
          <p14:tracePt t="144308" x="2065338" y="4294188"/>
          <p14:tracePt t="144324" x="2036763" y="4265613"/>
          <p14:tracePt t="144342" x="2022475" y="4243388"/>
          <p14:tracePt t="144358" x="2022475" y="4222750"/>
          <p14:tracePt t="144375" x="2022475" y="4200525"/>
          <p14:tracePt t="144391" x="2022475" y="4171950"/>
          <p14:tracePt t="144409" x="2022475" y="4129088"/>
          <p14:tracePt t="144425" x="2051050" y="4079875"/>
          <p14:tracePt t="144442" x="2085975" y="4057650"/>
          <p14:tracePt t="144458" x="2114550" y="4029075"/>
          <p14:tracePt t="144475" x="2128838" y="4008438"/>
          <p14:tracePt t="144491" x="2128838" y="4000500"/>
          <p14:tracePt t="144508" x="2136775" y="3994150"/>
          <p14:tracePt t="144546" x="2136775" y="3986213"/>
          <p14:tracePt t="144564" x="2151063" y="3971925"/>
          <p14:tracePt t="144581" x="2157413" y="3965575"/>
          <p14:tracePt t="144597" x="2185988" y="3965575"/>
          <p14:tracePt t="144605" x="2193925" y="3965575"/>
          <p14:tracePt t="144613" x="2208213" y="3965575"/>
          <p14:tracePt t="144625" x="2228850" y="3965575"/>
          <p14:tracePt t="144668" x="2251075" y="3965575"/>
          <p14:tracePt t="144676" x="2257425" y="3971925"/>
          <p14:tracePt t="144697" x="2271713" y="3994150"/>
          <p14:tracePt t="144697" x="2279650" y="4000500"/>
          <p14:tracePt t="144707" x="2286000" y="4051300"/>
          <p14:tracePt t="144724" x="2286000" y="4094163"/>
          <p14:tracePt t="144742" x="2286000" y="4129088"/>
          <p14:tracePt t="144758" x="2286000" y="4157663"/>
          <p14:tracePt t="144775" x="2286000" y="4194175"/>
          <p14:tracePt t="144791" x="2286000" y="4208463"/>
          <p14:tracePt t="144807" x="2286000" y="4229100"/>
          <p14:tracePt t="144824" x="2286000" y="4243388"/>
          <p14:tracePt t="144841" x="2279650" y="4251325"/>
          <p14:tracePt t="144857" x="2271713" y="4251325"/>
          <p14:tracePt t="144874" x="2265363" y="4251325"/>
          <p14:tracePt t="144909" x="2251075" y="4251325"/>
          <p14:tracePt t="144909" x="2236788" y="4251325"/>
          <p14:tracePt t="144909" x="2228850" y="4251325"/>
          <p14:tracePt t="144925" x="2171700" y="4251325"/>
          <p14:tracePt t="144940" x="2143125" y="4214813"/>
          <p14:tracePt t="144957" x="2108200" y="4179888"/>
          <p14:tracePt t="144974" x="2093913" y="4151313"/>
          <p14:tracePt t="144991" x="2093913" y="4108450"/>
          <p14:tracePt t="145007" x="2093913" y="4094163"/>
          <p14:tracePt t="145023" x="2093913" y="4071938"/>
          <p14:tracePt t="145041" x="2093913" y="4057650"/>
          <p14:tracePt t="145057" x="2093913" y="4043363"/>
          <p14:tracePt t="145093" x="2093913" y="4037013"/>
          <p14:tracePt t="145100" x="2093913" y="4029075"/>
          <p14:tracePt t="145107" x="2136775" y="4014788"/>
          <p14:tracePt t="145107" x="2171700" y="4014788"/>
          <p14:tracePt t="145124" x="2214563" y="4014788"/>
          <p14:tracePt t="145142" x="2236788" y="4014788"/>
          <p14:tracePt t="145158" x="2243138" y="4014788"/>
          <p14:tracePt t="145174" x="2251075" y="4014788"/>
          <p14:tracePt t="145190" x="2286000" y="4014788"/>
          <p14:tracePt t="145207" x="2293938" y="4029075"/>
          <p14:tracePt t="145224" x="2293938" y="4037013"/>
          <p14:tracePt t="145240" x="2293938" y="4071938"/>
          <p14:tracePt t="145257" x="2293938" y="4086225"/>
          <p14:tracePt t="145274" x="2265363" y="4114800"/>
          <p14:tracePt t="145290" x="2236788" y="4122738"/>
          <p14:tracePt t="145307" x="2222500" y="4129088"/>
          <p14:tracePt t="145485" x="2214563" y="4129088"/>
          <p14:tracePt t="145501" x="2214563" y="4122738"/>
          <p14:tracePt t="145877" x="2214563" y="4114800"/>
          <p14:tracePt t="146020" x="2228850" y="4114800"/>
          <p14:tracePt t="146069" x="2236788" y="4108450"/>
          <p14:tracePt t="146597" x="2208213" y="4108450"/>
          <p14:tracePt t="146605" x="2200275" y="4108450"/>
          <p14:tracePt t="146613" x="2171700" y="4108450"/>
          <p14:tracePt t="146621" x="2151063" y="4100513"/>
          <p14:tracePt t="146655" x="2108200" y="4071938"/>
          <p14:tracePt t="146655" x="2079625" y="4065588"/>
          <p14:tracePt t="146672" x="2065338" y="4057650"/>
          <p14:tracePt t="146688" x="2057400" y="4051300"/>
          <p14:tracePt t="146821" x="2065338" y="4051300"/>
          <p14:tracePt t="146829" x="2108200" y="4051300"/>
          <p14:tracePt t="146837" x="2136775" y="4057650"/>
          <p14:tracePt t="146845" x="2179638" y="4079875"/>
          <p14:tracePt t="146854" x="2193925" y="4079875"/>
          <p14:tracePt t="146871" x="2214563" y="4086225"/>
          <p14:tracePt t="146889" x="2222500" y="4086225"/>
          <p14:tracePt t="146933" x="2236788" y="4086225"/>
          <p14:tracePt t="146972" x="2243138" y="4086225"/>
          <p14:tracePt t="146989" x="2251075" y="4086225"/>
          <p14:tracePt t="147004" x="2257425" y="4086225"/>
          <p14:tracePt t="147005" x="2271713" y="4086225"/>
          <p14:tracePt t="147084" x="2279650" y="4094163"/>
          <p14:tracePt t="147117" x="2279650" y="4122738"/>
          <p14:tracePt t="147125" x="2279650" y="4129088"/>
          <p14:tracePt t="147133" x="2279650" y="4137025"/>
          <p14:tracePt t="147154" x="2265363" y="4157663"/>
          <p14:tracePt t="147155" x="2228850" y="4171950"/>
          <p14:tracePt t="147170" x="2214563" y="4171950"/>
          <p14:tracePt t="147187" x="2200275" y="4171950"/>
          <p14:tracePt t="147204" x="2171700" y="4179888"/>
          <p14:tracePt t="147221" x="2165350" y="4179888"/>
          <p14:tracePt t="147237" x="2136775" y="4179888"/>
          <p14:tracePt t="147254" x="2114550" y="4165600"/>
          <p14:tracePt t="147270" x="2108200" y="4157663"/>
          <p14:tracePt t="147288" x="2108200" y="4129088"/>
          <p14:tracePt t="147305" x="2108200" y="4114800"/>
          <p14:tracePt t="147438" x="2108200" y="4108450"/>
          <p14:tracePt t="147452" x="2108200" y="4094163"/>
          <p14:tracePt t="147461" x="2108200" y="4079875"/>
          <p14:tracePt t="147477" x="2100263" y="4037013"/>
          <p14:tracePt t="147487" x="2065338" y="3979863"/>
          <p14:tracePt t="147503" x="2014538" y="3894138"/>
          <p14:tracePt t="147520" x="1965325" y="3822700"/>
          <p14:tracePt t="147537" x="1908175" y="3686175"/>
          <p14:tracePt t="147554" x="1885950" y="3594100"/>
          <p14:tracePt t="147570" x="1851025" y="3508375"/>
          <p14:tracePt t="147587" x="1843088" y="3451225"/>
          <p14:tracePt t="147603" x="1843088" y="3422650"/>
          <p14:tracePt t="147603" x="1843088" y="3414713"/>
          <p14:tracePt t="147621" x="1843088" y="3408363"/>
          <p14:tracePt t="147780" x="1836738" y="3400425"/>
          <p14:tracePt t="147789" x="1828800" y="3400425"/>
          <p14:tracePt t="147790" x="1822450" y="3400425"/>
          <p14:tracePt t="147803" x="1808163" y="3400425"/>
          <p14:tracePt t="147821" x="1785938" y="3400425"/>
          <p14:tracePt t="147837" x="1771650" y="3400425"/>
          <p14:tracePt t="147854" x="1751013" y="3400425"/>
          <p14:tracePt t="147870" x="1700213" y="3371850"/>
          <p14:tracePt t="147886" x="1685925" y="3357563"/>
          <p14:tracePt t="147903" x="1651000" y="3322638"/>
          <p14:tracePt t="147919" x="1636713" y="3300413"/>
          <p14:tracePt t="147936" x="1622425" y="3271838"/>
          <p14:tracePt t="147954" x="1614488" y="3251200"/>
          <p14:tracePt t="147970" x="1608138" y="3243263"/>
          <p14:tracePt t="147987" x="1600200" y="3200400"/>
          <p14:tracePt t="148004" x="1600200" y="3179763"/>
          <p14:tracePt t="148019" x="1600200" y="3136900"/>
          <p14:tracePt t="148037" x="1600200" y="3122613"/>
          <p14:tracePt t="148053" x="1600200" y="3108325"/>
          <p14:tracePt t="148070" x="1600200" y="3100388"/>
          <p14:tracePt t="148117" x="1600200" y="3094038"/>
          <p14:tracePt t="148125" x="1600200" y="3086100"/>
          <p14:tracePt t="148133" x="1600200" y="3079750"/>
          <p14:tracePt t="148141" x="1628775" y="3057525"/>
          <p14:tracePt t="148153" x="1671638" y="3057525"/>
          <p14:tracePt t="148170" x="1736725" y="3057525"/>
          <p14:tracePt t="148186" x="1757363" y="3057525"/>
          <p14:tracePt t="148203" x="1793875" y="3057525"/>
          <p14:tracePt t="148219" x="1814513" y="3057525"/>
          <p14:tracePt t="148219" x="1822450" y="3057525"/>
          <p14:tracePt t="148237" x="1828800" y="3057525"/>
          <p14:tracePt t="148252" x="1851025" y="3071813"/>
          <p14:tracePt t="148269" x="1865313" y="3086100"/>
          <p14:tracePt t="148286" x="1871663" y="3094038"/>
          <p14:tracePt t="148302" x="1900238" y="3108325"/>
          <p14:tracePt t="148319" x="1914525" y="3122613"/>
          <p14:tracePt t="148336" x="1922463" y="3128963"/>
          <p14:tracePt t="148352" x="1936750" y="3165475"/>
          <p14:tracePt t="148369" x="1936750" y="3186113"/>
          <p14:tracePt t="148386" x="1936750" y="3222625"/>
          <p14:tracePt t="148403" x="1936750" y="3243263"/>
          <p14:tracePt t="148420" x="1936750" y="3279775"/>
          <p14:tracePt t="148441" x="1936750" y="3286125"/>
          <p14:tracePt t="148441" x="1936750" y="3294063"/>
          <p14:tracePt t="148453" x="1928813" y="3300413"/>
          <p14:tracePt t="148493" x="1908175" y="3314700"/>
          <p14:tracePt t="148501" x="1836738" y="3328988"/>
          <p14:tracePt t="148510" x="1822450" y="3328988"/>
          <p14:tracePt t="148521" x="1779588" y="3328988"/>
          <p14:tracePt t="148535" x="1736725" y="3328988"/>
          <p14:tracePt t="148552" x="1708150" y="3328988"/>
          <p14:tracePt t="148569" x="1693863" y="3328988"/>
          <p14:tracePt t="148585" x="1671638" y="3322638"/>
          <p14:tracePt t="148602" x="1665288" y="3308350"/>
          <p14:tracePt t="148619" x="1665288" y="3279775"/>
          <p14:tracePt t="148636" x="1665288" y="3251200"/>
          <p14:tracePt t="148652" x="1665288" y="3179763"/>
          <p14:tracePt t="148669" x="1665288" y="3157538"/>
          <p14:tracePt t="148686" x="1679575" y="3143250"/>
          <p14:tracePt t="148702" x="1685925" y="3136900"/>
          <p14:tracePt t="148719" x="1693863" y="3122613"/>
          <p14:tracePt t="148735" x="1708150" y="3114675"/>
          <p14:tracePt t="148752" x="1728788" y="3114675"/>
          <p14:tracePt t="148769" x="1765300" y="3114675"/>
          <p14:tracePt t="148786" x="1785938" y="3114675"/>
          <p14:tracePt t="148802" x="1814513" y="3122613"/>
          <p14:tracePt t="148819" x="1836738" y="3136900"/>
          <p14:tracePt t="148835" x="1843088" y="3143250"/>
          <p14:tracePt t="148852" x="1851025" y="3186113"/>
          <p14:tracePt t="148869" x="1865313" y="3222625"/>
          <p14:tracePt t="148885" x="1865313" y="3251200"/>
          <p14:tracePt t="148902" x="1865313" y="3294063"/>
          <p14:tracePt t="148919" x="1851025" y="3322638"/>
          <p14:tracePt t="148935" x="1808163" y="3336925"/>
          <p14:tracePt t="148951" x="1793875" y="3343275"/>
          <p14:tracePt t="149013" x="1779588" y="3336925"/>
          <p14:tracePt t="149021" x="1743075" y="3308350"/>
          <p14:tracePt t="149029" x="1743075" y="3279775"/>
          <p14:tracePt t="149036" x="1736725" y="3265488"/>
          <p14:tracePt t="149041" x="1736725" y="3243263"/>
          <p14:tracePt t="149051" x="1728788" y="3208338"/>
          <p14:tracePt t="149069" x="1728788" y="3171825"/>
          <p14:tracePt t="149086" x="1728788" y="3165475"/>
          <p14:tracePt t="149102" x="1736725" y="3151188"/>
          <p14:tracePt t="149120" x="1757363" y="3143250"/>
          <p14:tracePt t="149135" x="1779588" y="3136900"/>
          <p14:tracePt t="149152" x="1793875" y="3143250"/>
          <p14:tracePt t="149168" x="1800225" y="3171825"/>
          <p14:tracePt t="149184" x="1800225" y="3200400"/>
          <p14:tracePt t="149201" x="1800225" y="3251200"/>
          <p14:tracePt t="149217" x="1765300" y="3308350"/>
          <p14:tracePt t="149235" x="1608138" y="3328988"/>
          <p14:tracePt t="149251" x="1514475" y="3328988"/>
          <p14:tracePt t="149251" x="1508125" y="3328988"/>
          <p14:tracePt t="149269" x="1500188" y="3328988"/>
          <p14:tracePt t="149284" x="1493838" y="3322638"/>
          <p14:tracePt t="149301" x="1522413" y="3279775"/>
          <p14:tracePt t="149317" x="1543050" y="3257550"/>
          <p14:tracePt t="149335" x="1585913" y="3228975"/>
          <p14:tracePt t="149351" x="1622425" y="3222625"/>
          <p14:tracePt t="149368" x="1679575" y="3214688"/>
          <p14:tracePt t="149385" x="1722438" y="3214688"/>
          <p14:tracePt t="149401" x="1779588" y="3214688"/>
          <p14:tracePt t="149418" x="1785938" y="3214688"/>
          <p14:tracePt t="149460" x="1793875" y="3214688"/>
          <p14:tracePt t="149468" x="1808163" y="3222625"/>
          <p14:tracePt t="149477" x="1808163" y="3228975"/>
          <p14:tracePt t="149485" x="1808163" y="3243263"/>
          <p14:tracePt t="149485" x="1808163" y="3265488"/>
          <p14:tracePt t="149501" x="1808163" y="3300413"/>
          <p14:tracePt t="149517" x="1800225" y="3314700"/>
          <p14:tracePt t="149534" x="1771650" y="3322638"/>
          <p14:tracePt t="149550" x="1765300" y="3322638"/>
          <p14:tracePt t="149670" x="1771650" y="3322638"/>
          <p14:tracePt t="149676" x="1814513" y="3322638"/>
          <p14:tracePt t="149684" x="1828800" y="3322638"/>
          <p14:tracePt t="149692" x="1871663" y="3322638"/>
          <p14:tracePt t="149700" x="1908175" y="3314700"/>
          <p14:tracePt t="149718" x="1951038" y="3300413"/>
          <p14:tracePt t="149734" x="1971675" y="3300413"/>
          <p14:tracePt t="149751" x="1985963" y="3300413"/>
          <p14:tracePt t="149767" x="2028825" y="3300413"/>
          <p14:tracePt t="149784" x="2085975" y="3300413"/>
          <p14:tracePt t="149800" x="2128838" y="3300413"/>
          <p14:tracePt t="149817" x="2171700" y="3300413"/>
          <p14:tracePt t="149834" x="2185988" y="3294063"/>
          <p14:tracePt t="149893" x="2193925" y="3294063"/>
          <p14:tracePt t="149901" x="2208213" y="3294063"/>
          <p14:tracePt t="149909" x="2228850" y="3294063"/>
          <p14:tracePt t="149917" x="2236788" y="3294063"/>
          <p14:tracePt t="149925" x="2251075" y="3294063"/>
          <p14:tracePt t="149934" x="2271713" y="3294063"/>
          <p14:tracePt t="149989" x="2279650" y="3294063"/>
          <p14:tracePt t="150021" x="2286000" y="3294063"/>
          <p14:tracePt t="150221" x="2279650" y="3294063"/>
          <p14:tracePt t="150228" x="2236788" y="3294063"/>
          <p14:tracePt t="150236" x="2214563" y="3294063"/>
          <p14:tracePt t="150244" x="2171700" y="3294063"/>
          <p14:tracePt t="150252" x="2071688" y="3294063"/>
          <p14:tracePt t="150267" x="1993900" y="3286125"/>
          <p14:tracePt t="150283" x="1922463" y="3286125"/>
          <p14:tracePt t="150300" x="1836738" y="3265488"/>
          <p14:tracePt t="150317" x="1822450" y="3257550"/>
          <p14:tracePt t="150333" x="1779588" y="3251200"/>
          <p14:tracePt t="150350" x="1743075" y="3251200"/>
          <p14:tracePt t="150366" x="1700213" y="3236913"/>
          <p14:tracePt t="150384" x="1657350" y="3222625"/>
          <p14:tracePt t="150400" x="1622425" y="3222625"/>
          <p14:tracePt t="150416" x="1608138" y="3222625"/>
          <p14:tracePt t="150433" x="1585913" y="3222625"/>
          <p14:tracePt t="150450" x="1565275" y="3222625"/>
          <p14:tracePt t="150466" x="1543050" y="3222625"/>
          <p14:tracePt t="150482" x="1522413" y="3228975"/>
          <p14:tracePt t="150500" x="1485900" y="3228975"/>
          <p14:tracePt t="150516" x="1450975" y="3243263"/>
          <p14:tracePt t="150533" x="1428750" y="3257550"/>
          <p14:tracePt t="150549" x="1422400" y="3257550"/>
          <p14:tracePt t="150589" x="1414463" y="3265488"/>
          <p14:tracePt t="150629" x="1408113" y="3265488"/>
          <p14:tracePt t="150676" x="1393825" y="3271838"/>
          <p14:tracePt t="150684" x="1385888" y="3271838"/>
          <p14:tracePt t="150698" x="1379538" y="3271838"/>
          <p14:tracePt t="150700" x="1350963" y="3279775"/>
          <p14:tracePt t="150716" x="1336675" y="3279775"/>
          <p14:tracePt t="151005" x="1343025" y="3279775"/>
          <p14:tracePt t="151037" x="1350963" y="3271838"/>
          <p14:tracePt t="151061" x="1357313" y="3265488"/>
          <p14:tracePt t="151076" x="1365250" y="3265488"/>
          <p14:tracePt t="151082" x="1379538" y="3265488"/>
          <p14:tracePt t="151099" x="1408113" y="3294063"/>
          <p14:tracePt t="151115" x="1428750" y="3314700"/>
          <p14:tracePt t="151115" x="1443038" y="3343275"/>
          <p14:tracePt t="151134" x="1450975" y="3351213"/>
          <p14:tracePt t="151148" x="1493838" y="3400425"/>
          <p14:tracePt t="151165" x="1508125" y="3436938"/>
          <p14:tracePt t="151182" x="1550988" y="3494088"/>
          <p14:tracePt t="151199" x="1571625" y="3571875"/>
          <p14:tracePt t="151215" x="1600200" y="3643313"/>
          <p14:tracePt t="151232" x="1600200" y="3665538"/>
          <p14:tracePt t="151248" x="1600200" y="3671888"/>
          <p14:tracePt t="151265" x="1600200" y="3679825"/>
          <p14:tracePt t="151317" x="1600200" y="3700463"/>
          <p14:tracePt t="151334" x="1600200" y="3708400"/>
          <p14:tracePt t="151461" x="1608138" y="3714750"/>
          <p14:tracePt t="151509" x="1622425" y="3714750"/>
          <p14:tracePt t="151661" x="1608138" y="3714750"/>
          <p14:tracePt t="151677" x="1600200" y="3714750"/>
          <p14:tracePt t="151693" x="1593850" y="3714750"/>
          <p14:tracePt t="151701" x="1585913" y="3714750"/>
          <p14:tracePt t="151708" x="1557338" y="3714750"/>
          <p14:tracePt t="151714" x="1528763" y="3700463"/>
          <p14:tracePt t="151731" x="1522413" y="3700463"/>
          <p14:tracePt t="151747" x="1508125" y="3700463"/>
          <p14:tracePt t="151747" x="1493838" y="3694113"/>
          <p14:tracePt t="151781" x="1485900" y="3694113"/>
          <p14:tracePt t="151782" x="1471613" y="3694113"/>
          <p14:tracePt t="151798" x="1465263" y="3694113"/>
          <p14:tracePt t="151876" x="1485900" y="3694113"/>
          <p14:tracePt t="151884" x="1528763" y="3708400"/>
          <p14:tracePt t="151897" x="1543050" y="3708400"/>
          <p14:tracePt t="151898" x="1622425" y="3722688"/>
          <p14:tracePt t="151913" x="1714500" y="3729038"/>
          <p14:tracePt t="151930" x="1814513" y="3729038"/>
          <p14:tracePt t="151948" x="1900238" y="3729038"/>
          <p14:tracePt t="151964" x="1936750" y="3729038"/>
          <p14:tracePt t="152053" x="1943100" y="3736975"/>
          <p14:tracePt t="152180" x="1957388" y="3736975"/>
          <p14:tracePt t="152189" x="1965325" y="3736975"/>
          <p14:tracePt t="152194" x="1971675" y="3736975"/>
          <p14:tracePt t="152201" x="2000250" y="3736975"/>
          <p14:tracePt t="152213" x="2036763" y="3736975"/>
          <p14:tracePt t="152231" x="2051050" y="3736975"/>
          <p14:tracePt t="152247" x="2079625" y="3736975"/>
          <p14:tracePt t="152264" x="2114550" y="3757613"/>
          <p14:tracePt t="152280" x="2128838" y="3757613"/>
          <p14:tracePt t="152296" x="2136775" y="3757613"/>
          <p14:tracePt t="152314" x="2165350" y="3771900"/>
          <p14:tracePt t="152348" x="2179638" y="3779838"/>
          <p14:tracePt t="152380" x="2193925" y="3779838"/>
          <p14:tracePt t="152389" x="2214563" y="3779838"/>
          <p14:tracePt t="152397" x="2222500" y="3779838"/>
          <p14:tracePt t="152405" x="2243138" y="3779838"/>
          <p14:tracePt t="152413" x="2251075" y="3779838"/>
          <p14:tracePt t="152429" x="2257425" y="3779838"/>
          <p14:tracePt t="152446" x="2279650" y="3779838"/>
          <p14:tracePt t="152463" x="2322513" y="3751263"/>
          <p14:tracePt t="152479" x="2357438" y="3743325"/>
          <p14:tracePt t="152497" x="2379663" y="3729038"/>
          <p14:tracePt t="152513" x="2408238" y="3694113"/>
          <p14:tracePt t="152530" x="2408238" y="3671888"/>
          <p14:tracePt t="152546" x="2408238" y="3665538"/>
          <p14:tracePt t="152563" x="2408238" y="3643313"/>
          <p14:tracePt t="152563" x="2408238" y="3636963"/>
          <p14:tracePt t="152581" x="2408238" y="3629025"/>
          <p14:tracePt t="152596" x="2386013" y="3571875"/>
          <p14:tracePt t="152614" x="2343150" y="3529013"/>
          <p14:tracePt t="152630" x="2286000" y="3500438"/>
          <p14:tracePt t="152647" x="2236788" y="3471863"/>
          <p14:tracePt t="152663" x="2214563" y="3457575"/>
          <p14:tracePt t="152680" x="2208213" y="3451225"/>
          <p14:tracePt t="152696" x="2200275" y="3451225"/>
          <p14:tracePt t="152713" x="2171700" y="3443288"/>
          <p14:tracePt t="152729" x="2151063" y="3443288"/>
          <p14:tracePt t="152745" x="2128838" y="3443288"/>
          <p14:tracePt t="152764" x="2093913" y="3443288"/>
          <p14:tracePt t="152780" x="2079625" y="3443288"/>
          <p14:tracePt t="152780" x="2071688" y="3443288"/>
          <p14:tracePt t="152837" x="2065338" y="3443288"/>
          <p14:tracePt t="152844" x="2051050" y="3451225"/>
          <p14:tracePt t="152853" x="2051050" y="3465513"/>
          <p14:tracePt t="152863" x="2051050" y="3500438"/>
          <p14:tracePt t="152879" x="2051050" y="3543300"/>
          <p14:tracePt t="152896" x="2028825" y="3586163"/>
          <p14:tracePt t="152912" x="2028825" y="3636963"/>
          <p14:tracePt t="152930" x="2028825" y="3665538"/>
          <p14:tracePt t="152947" x="2028825" y="3700463"/>
          <p14:tracePt t="152963" x="2036763" y="3714750"/>
          <p14:tracePt t="152979" x="2057400" y="3722688"/>
          <p14:tracePt t="152995" x="2093913" y="3729038"/>
          <p14:tracePt t="153013" x="2114550" y="3751263"/>
          <p14:tracePt t="153053" x="2136775" y="3751263"/>
          <p14:tracePt t="153061" x="2143125" y="3757613"/>
          <p14:tracePt t="153069" x="2193925" y="3771900"/>
          <p14:tracePt t="153085" x="2208213" y="3771900"/>
          <p14:tracePt t="153095" x="2228850" y="3771900"/>
          <p14:tracePt t="153112" x="2265363" y="3771900"/>
          <p14:tracePt t="153157" x="2271713" y="3771900"/>
          <p14:tracePt t="153165" x="2279650" y="3771900"/>
          <p14:tracePt t="153173" x="2286000" y="3771900"/>
          <p14:tracePt t="153195" x="2308225" y="3771900"/>
          <p14:tracePt t="153197" x="2328863" y="3757613"/>
          <p14:tracePt t="153197" x="2328863" y="3743325"/>
          <p14:tracePt t="153212" x="2336800" y="3722688"/>
          <p14:tracePt t="153229" x="2336800" y="3708400"/>
          <p14:tracePt t="153245" x="2336800" y="3686175"/>
          <p14:tracePt t="153293" x="2336800" y="3679825"/>
          <p14:tracePt t="153308" x="2336800" y="3671888"/>
          <p14:tracePt t="153325" x="2328863" y="3671888"/>
          <p14:tracePt t="153341" x="2322513" y="3671888"/>
          <p14:tracePt t="153349" x="2314575" y="3671888"/>
          <p14:tracePt t="153365" x="2308225" y="3671888"/>
          <p14:tracePt t="153373" x="2293938" y="3671888"/>
          <p14:tracePt t="153381" x="2279650" y="3671888"/>
          <p14:tracePt t="153396" x="2236788" y="3671888"/>
          <p14:tracePt t="153412" x="2193925" y="3671888"/>
          <p14:tracePt t="153429" x="2179638" y="3671888"/>
          <p14:tracePt t="153564" x="2200275" y="3671888"/>
          <p14:tracePt t="153568" x="2208213" y="3665538"/>
          <p14:tracePt t="153580" x="2243138" y="3643313"/>
          <p14:tracePt t="153588" x="2251075" y="3636963"/>
          <p14:tracePt t="153596" x="2271713" y="3622675"/>
          <p14:tracePt t="153596" x="2279650" y="3614738"/>
          <p14:tracePt t="153612" x="2300288" y="3608388"/>
          <p14:tracePt t="153627" x="2322513" y="3586163"/>
          <p14:tracePt t="153645" x="2365375" y="3571875"/>
          <p14:tracePt t="153661" x="2451100" y="3514725"/>
          <p14:tracePt t="153678" x="2514600" y="3486150"/>
          <p14:tracePt t="153695" x="2557463" y="3457575"/>
          <p14:tracePt t="153712" x="2571750" y="3443288"/>
          <p14:tracePt t="153728" x="2586038" y="3429000"/>
          <p14:tracePt t="153744" x="2586038" y="3414713"/>
          <p14:tracePt t="153761" x="2586038" y="3371850"/>
          <p14:tracePt t="153778" x="2586038" y="3336925"/>
          <p14:tracePt t="153795" x="2586038" y="3294063"/>
          <p14:tracePt t="153811" x="2593975" y="3236913"/>
          <p14:tracePt t="153811" x="2593975" y="3228975"/>
          <p14:tracePt t="153829" x="2622550" y="3179763"/>
          <p14:tracePt t="153845" x="2643188" y="3128963"/>
          <p14:tracePt t="153861" x="2657475" y="3108325"/>
          <p14:tracePt t="153932" x="2657475" y="3100388"/>
          <p14:tracePt t="153939" x="2657475" y="3094038"/>
          <p14:tracePt t="153945" x="2636838" y="3043238"/>
          <p14:tracePt t="153961" x="2614613" y="3028950"/>
          <p14:tracePt t="153978" x="2600325" y="3014663"/>
          <p14:tracePt t="153994" x="2593975" y="3008313"/>
          <p14:tracePt t="154029" x="2586038" y="3008313"/>
          <p14:tracePt t="154029" x="2579688" y="3000375"/>
          <p14:tracePt t="154045" x="2565400" y="2994025"/>
          <p14:tracePt t="154061" x="2551113" y="2986088"/>
          <p14:tracePt t="154078" x="2479675" y="2965450"/>
          <p14:tracePt t="154094" x="2336800" y="2965450"/>
          <p14:tracePt t="154112" x="2179638" y="2965450"/>
          <p14:tracePt t="154128" x="2085975" y="2965450"/>
          <p14:tracePt t="154144" x="2036763" y="2965450"/>
          <p14:tracePt t="154160" x="2000250" y="2957513"/>
          <p14:tracePt t="154178" x="1965325" y="2957513"/>
          <p14:tracePt t="154194" x="1914525" y="2943225"/>
          <p14:tracePt t="154211" x="1851025" y="2943225"/>
          <p14:tracePt t="154227" x="1714500" y="2943225"/>
          <p14:tracePt t="154227" x="1643063" y="2943225"/>
          <p14:tracePt t="154245" x="1500188" y="2943225"/>
          <p14:tracePt t="154260" x="1428750" y="2943225"/>
          <p14:tracePt t="154278" x="1350963" y="2943225"/>
          <p14:tracePt t="154294" x="1293813" y="2943225"/>
          <p14:tracePt t="154310" x="1265238" y="2943225"/>
          <p14:tracePt t="154326" x="1236663" y="2928938"/>
          <p14:tracePt t="154343" x="1222375" y="2928938"/>
          <p14:tracePt t="154389" x="1214438" y="2928938"/>
          <p14:tracePt t="154397" x="1208088" y="2928938"/>
          <p14:tracePt t="154405" x="1200150" y="2928938"/>
          <p14:tracePt t="154501" x="1208088" y="2922588"/>
          <p14:tracePt t="154508" x="1257300" y="2922588"/>
          <p14:tracePt t="154526" x="1350963" y="2922588"/>
          <p14:tracePt t="154526" x="1379538" y="2922588"/>
          <p14:tracePt t="154533" x="1428750" y="2922588"/>
          <p14:tracePt t="154544" x="1522413" y="2922588"/>
          <p14:tracePt t="154560" x="1614488" y="2914650"/>
          <p14:tracePt t="154578" x="1708150" y="2894013"/>
          <p14:tracePt t="154594" x="1814513" y="2879725"/>
          <p14:tracePt t="154611" x="1893888" y="2871788"/>
          <p14:tracePt t="154627" x="1936750" y="2865438"/>
          <p14:tracePt t="154643" x="1957388" y="2865438"/>
          <p14:tracePt t="155276" x="1951038" y="2865438"/>
          <p14:tracePt t="155285" x="1936750" y="2865438"/>
          <p14:tracePt t="155293" x="1908175" y="2879725"/>
          <p14:tracePt t="155301" x="1893888" y="2894013"/>
          <p14:tracePt t="155309" x="1871663" y="2908300"/>
          <p14:tracePt t="155326" x="1814513" y="2943225"/>
          <p14:tracePt t="155342" x="1793875" y="2951163"/>
          <p14:tracePt t="155359" x="1757363" y="2951163"/>
          <p14:tracePt t="155375" x="1736725" y="2965450"/>
          <p14:tracePt t="155393" x="1714500" y="2965450"/>
          <p14:tracePt t="155409" x="1671638" y="2965450"/>
          <p14:tracePt t="155425" x="1622425" y="2979738"/>
          <p14:tracePt t="155442" x="1585913" y="2979738"/>
          <p14:tracePt t="155459" x="1565275" y="2979738"/>
          <p14:tracePt t="155476" x="1514475" y="2979738"/>
          <p14:tracePt t="155492" x="1479550" y="2979738"/>
          <p14:tracePt t="155509" x="1457325" y="2979738"/>
          <p14:tracePt t="155526" x="1422400" y="2979738"/>
          <p14:tracePt t="155542" x="1350963" y="2979738"/>
          <p14:tracePt t="155558" x="1279525" y="2994025"/>
          <p14:tracePt t="155575" x="1214438" y="3028950"/>
          <p14:tracePt t="155592" x="1179513" y="3043238"/>
          <p14:tracePt t="155610" x="1150938" y="3079750"/>
          <p14:tracePt t="155625" x="1122363" y="3100388"/>
          <p14:tracePt t="155642" x="1085850" y="3165475"/>
          <p14:tracePt t="155659" x="1036638" y="3265488"/>
          <p14:tracePt t="155675" x="1014413" y="3379788"/>
          <p14:tracePt t="155675" x="1014413" y="3429000"/>
          <p14:tracePt t="155693" x="1014413" y="3551238"/>
          <p14:tracePt t="155708" x="1014413" y="3708400"/>
          <p14:tracePt t="155726" x="993775" y="3836988"/>
          <p14:tracePt t="155742" x="979488" y="3929063"/>
          <p14:tracePt t="155759" x="979488" y="3986213"/>
          <p14:tracePt t="155775" x="979488" y="4014788"/>
          <p14:tracePt t="155792" x="979488" y="4029075"/>
          <p14:tracePt t="155808" x="993775" y="4057650"/>
          <p14:tracePt t="155825" x="1022350" y="4079875"/>
          <p14:tracePt t="155842" x="1036638" y="4094163"/>
          <p14:tracePt t="155857" x="1050925" y="4100513"/>
          <p14:tracePt t="155876" x="1057275" y="4100513"/>
          <p14:tracePt t="155892" x="1065213" y="4100513"/>
          <p14:tracePt t="155892" x="1071563" y="4100513"/>
          <p14:tracePt t="155925" x="1085850" y="4100513"/>
          <p14:tracePt t="155926" x="1093788" y="4100513"/>
          <p14:tracePt t="155941" x="1128713" y="4100513"/>
          <p14:tracePt t="155988" x="1136650" y="4100513"/>
          <p14:tracePt t="155996" x="1143000" y="4100513"/>
          <p14:tracePt t="156028" x="1150938" y="4100513"/>
          <p14:tracePt t="156037" x="1165225" y="4100513"/>
          <p14:tracePt t="156053" x="1171575" y="4100513"/>
          <p14:tracePt t="156069" x="1179513" y="4100513"/>
          <p14:tracePt t="156085" x="1185863" y="4100513"/>
          <p14:tracePt t="156092" x="1208088" y="4108450"/>
          <p14:tracePt t="156107" x="1214438" y="4108450"/>
          <p14:tracePt t="156108" x="1243013" y="4108450"/>
          <p14:tracePt t="156126" x="1250950" y="4108450"/>
          <p14:tracePt t="156141" x="1265238" y="4108450"/>
          <p14:tracePt t="156158" x="1293813" y="4122738"/>
          <p14:tracePt t="156174" x="1308100" y="4122738"/>
          <p14:tracePt t="156190" x="1357313" y="4129088"/>
          <p14:tracePt t="156209" x="1414463" y="4137025"/>
          <p14:tracePt t="156225" x="1436688" y="4137025"/>
          <p14:tracePt t="156242" x="1465263" y="4137025"/>
          <p14:tracePt t="156258" x="1493838" y="4137025"/>
          <p14:tracePt t="156274" x="1536700" y="4137025"/>
          <p14:tracePt t="156291" x="1579563" y="4137025"/>
          <p14:tracePt t="156307" x="1657350" y="4157663"/>
          <p14:tracePt t="156325" x="1700213" y="4165600"/>
          <p14:tracePt t="156341" x="1722438" y="4165600"/>
          <p14:tracePt t="156358" x="1751013" y="4171950"/>
          <p14:tracePt t="156375" x="1765300" y="4179888"/>
          <p14:tracePt t="156392" x="1785938" y="4179888"/>
          <p14:tracePt t="156408" x="1843088" y="4179888"/>
          <p14:tracePt t="156424" x="1857375" y="4179888"/>
          <p14:tracePt t="156440" x="1865313" y="4179888"/>
          <p14:tracePt t="156484" x="1879600" y="4179888"/>
          <p14:tracePt t="156492" x="1885950" y="4179888"/>
          <p14:tracePt t="156500" x="1900238" y="4179888"/>
          <p14:tracePt t="156507" x="1936750" y="4179888"/>
          <p14:tracePt t="156524" x="2008188" y="4179888"/>
          <p14:tracePt t="156541" x="2036763" y="4165600"/>
          <p14:tracePt t="156557" x="2079625" y="4157663"/>
          <p14:tracePt t="156574" x="2108200" y="4157663"/>
          <p14:tracePt t="156590" x="2136775" y="4157663"/>
          <p14:tracePt t="156608" x="2171700" y="4157663"/>
          <p14:tracePt t="156624" x="2236788" y="4157663"/>
          <p14:tracePt t="156640" x="2279650" y="4157663"/>
          <p14:tracePt t="156658" x="2286000" y="4157663"/>
          <p14:tracePt t="156724" x="2279650" y="4171950"/>
          <p14:tracePt t="156732" x="2271713" y="4171950"/>
          <p14:tracePt t="156740" x="2243138" y="4171950"/>
          <p14:tracePt t="156748" x="2200275" y="4171950"/>
          <p14:tracePt t="156760" x="2157413" y="4171950"/>
          <p14:tracePt t="156774" x="2114550" y="4171950"/>
          <p14:tracePt t="156790" x="2085975" y="4171950"/>
          <p14:tracePt t="156807" x="2065338" y="4165600"/>
          <p14:tracePt t="156823" x="2057400" y="4137025"/>
          <p14:tracePt t="156841" x="2036763" y="4094163"/>
          <p14:tracePt t="156857" x="2028825" y="4086225"/>
          <p14:tracePt t="156873" x="2022475" y="4043363"/>
          <p14:tracePt t="156890" x="2008188" y="4022725"/>
          <p14:tracePt t="156907" x="2008188" y="4014788"/>
          <p14:tracePt t="156924" x="2008188" y="4008438"/>
          <p14:tracePt t="156940" x="2008188" y="3979863"/>
          <p14:tracePt t="156957" x="2008188" y="3943350"/>
          <p14:tracePt t="156973" x="2008188" y="3929063"/>
          <p14:tracePt t="156990" x="2028825" y="3908425"/>
          <p14:tracePt t="157006" x="2043113" y="3894138"/>
          <p14:tracePt t="157023" x="2057400" y="3886200"/>
          <p14:tracePt t="157039" x="2071688" y="3879850"/>
          <p14:tracePt t="157057" x="2079625" y="3879850"/>
          <p14:tracePt t="157093" x="2093913" y="3879850"/>
          <p14:tracePt t="157109" x="2100263" y="3879850"/>
          <p14:tracePt t="157123" x="2108200" y="3879850"/>
          <p14:tracePt t="157124" x="2128838" y="3879850"/>
          <p14:tracePt t="157141" x="2136775" y="3879850"/>
          <p14:tracePt t="157269" x="2143125" y="3879850"/>
          <p14:tracePt t="157277" x="2165350" y="3879850"/>
          <p14:tracePt t="157292" x="2179638" y="3886200"/>
          <p14:tracePt t="157306" x="2185988" y="3894138"/>
          <p14:tracePt t="157306" x="2193925" y="3900488"/>
          <p14:tracePt t="157324" x="2193925" y="3908425"/>
          <p14:tracePt t="157339" x="2200275" y="3922713"/>
          <p14:tracePt t="157340" x="2214563" y="3951288"/>
          <p14:tracePt t="157356" x="2228850" y="3971925"/>
          <p14:tracePt t="157373" x="2228850" y="3986213"/>
          <p14:tracePt t="157389" x="2228850" y="4022725"/>
          <p14:tracePt t="157406" x="2228850" y="4065588"/>
          <p14:tracePt t="157422" x="2228850" y="4094163"/>
          <p14:tracePt t="157440" x="2228850" y="4100513"/>
          <p14:tracePt t="157455" x="2228850" y="4108450"/>
          <p14:tracePt t="157493" x="2228850" y="4129088"/>
          <p14:tracePt t="157500" x="2228850" y="4137025"/>
          <p14:tracePt t="157506" x="2228850" y="4143375"/>
          <p14:tracePt t="157522" x="2214563" y="4171950"/>
          <p14:tracePt t="157540" x="2185988" y="4179888"/>
          <p14:tracePt t="157556" x="2136775" y="4194175"/>
          <p14:tracePt t="157573" x="2093913" y="4194175"/>
          <p14:tracePt t="157589" x="2036763" y="4179888"/>
          <p14:tracePt t="157605" x="1957388" y="4157663"/>
          <p14:tracePt t="157623" x="1885950" y="4151313"/>
          <p14:tracePt t="157639" x="1822450" y="4114800"/>
          <p14:tracePt t="157656" x="1771650" y="4108450"/>
          <p14:tracePt t="157672" x="1751013" y="4100513"/>
          <p14:tracePt t="157690" x="1708150" y="4079875"/>
          <p14:tracePt t="157706" x="1643063" y="4071938"/>
          <p14:tracePt t="157722" x="1579563" y="4065588"/>
          <p14:tracePt t="157739" x="1493838" y="4022725"/>
          <p14:tracePt t="157755" x="1428750" y="4000500"/>
          <p14:tracePt t="157773" x="1393825" y="3965575"/>
          <p14:tracePt t="157788" x="1343025" y="3943350"/>
          <p14:tracePt t="157805" x="1285875" y="3914775"/>
          <p14:tracePt t="157822" x="1243013" y="3879850"/>
          <p14:tracePt t="157840" x="1185863" y="3851275"/>
          <p14:tracePt t="157856" x="1150938" y="3808413"/>
          <p14:tracePt t="157872" x="1122363" y="3757613"/>
          <p14:tracePt t="157889" x="1100138" y="3736975"/>
          <p14:tracePt t="157905" x="1065213" y="3694113"/>
          <p14:tracePt t="157922" x="1050925" y="3679825"/>
          <p14:tracePt t="157938" x="1028700" y="3665538"/>
          <p14:tracePt t="157955" x="1022350" y="3657600"/>
          <p14:tracePt t="157988" x="1022350" y="3651250"/>
          <p14:tracePt t="157989" x="1022350" y="3636963"/>
          <p14:tracePt t="158005" x="1022350" y="3622675"/>
          <p14:tracePt t="158022" x="1022350" y="3608388"/>
          <p14:tracePt t="158038" x="1022350" y="3600450"/>
          <p14:tracePt t="158054" x="1022350" y="3594100"/>
          <p14:tracePt t="158072" x="1022350" y="3579813"/>
          <p14:tracePt t="158089" x="1050925" y="3551238"/>
          <p14:tracePt t="158106" x="1071563" y="3536950"/>
          <p14:tracePt t="158122" x="1114425" y="3508375"/>
          <p14:tracePt t="158139" x="1122363" y="3508375"/>
          <p14:tracePt t="158155" x="1143000" y="3500438"/>
          <p14:tracePt t="158172" x="1185863" y="3500438"/>
          <p14:tracePt t="158188" x="1257300" y="3500438"/>
          <p14:tracePt t="158205" x="1328738" y="3500438"/>
          <p14:tracePt t="158221" x="1400175" y="3500438"/>
          <p14:tracePt t="158238" x="1471613" y="3500438"/>
          <p14:tracePt t="158254" x="1543050" y="3500438"/>
          <p14:tracePt t="158272" x="1622425" y="3514725"/>
          <p14:tracePt t="158289" x="1665288" y="3522663"/>
          <p14:tracePt t="158305" x="1671638" y="3522663"/>
          <p14:tracePt t="158321" x="1679575" y="3522663"/>
          <p14:tracePt t="158338" x="1693863" y="3522663"/>
          <p14:tracePt t="158354" x="1722438" y="3536950"/>
          <p14:tracePt t="158371" x="1751013" y="3543300"/>
          <p14:tracePt t="158388" x="1828800" y="3543300"/>
          <p14:tracePt t="158421" x="1885950" y="3543300"/>
          <p14:tracePt t="158421" x="1928813" y="3543300"/>
          <p14:tracePt t="158439" x="1965325" y="3543300"/>
          <p14:tracePt t="158455" x="1985963" y="3543300"/>
          <p14:tracePt t="158532" x="1971675" y="3543300"/>
          <p14:tracePt t="158541" x="1943100" y="3529013"/>
          <p14:tracePt t="158545" x="1914525" y="3522663"/>
          <p14:tracePt t="158554" x="1857375" y="3514725"/>
          <p14:tracePt t="158571" x="1765300" y="3500438"/>
          <p14:tracePt t="158589" x="1671638" y="3494088"/>
          <p14:tracePt t="158604" x="1579563" y="3465513"/>
          <p14:tracePt t="158622" x="1528763" y="3443288"/>
          <p14:tracePt t="158637" x="1471613" y="3429000"/>
          <p14:tracePt t="158655" x="1414463" y="3414713"/>
          <p14:tracePt t="158670" x="1371600" y="3400425"/>
          <p14:tracePt t="158687" x="1314450" y="3379788"/>
          <p14:tracePt t="158704" x="1293813" y="3371850"/>
          <p14:tracePt t="158720" x="1257300" y="3371850"/>
          <p14:tracePt t="158738" x="1243013" y="3365500"/>
          <p14:tracePt t="158754" x="1222375" y="3357563"/>
          <p14:tracePt t="158771" x="1200150" y="3336925"/>
          <p14:tracePt t="158805" x="1185863" y="3336925"/>
          <p14:tracePt t="158836" x="1179513" y="3328988"/>
          <p14:tracePt t="158852" x="1179513" y="3322638"/>
          <p14:tracePt t="158866" x="1200150" y="3322638"/>
          <p14:tracePt t="158869" x="1222375" y="3322638"/>
          <p14:tracePt t="158875" x="1271588" y="3322638"/>
          <p14:tracePt t="158888" x="1350963" y="3322638"/>
          <p14:tracePt t="158904" x="1443038" y="3322638"/>
          <p14:tracePt t="158921" x="1522413" y="3322638"/>
          <p14:tracePt t="158937" x="1614488" y="3322638"/>
          <p14:tracePt t="158954" x="1722438" y="3322638"/>
          <p14:tracePt t="158970" x="1793875" y="3322638"/>
          <p14:tracePt t="158987" x="1865313" y="3322638"/>
          <p14:tracePt t="159004" x="1943100" y="3322638"/>
          <p14:tracePt t="159021" x="1979613" y="3322638"/>
          <p14:tracePt t="159037" x="1985963" y="3314700"/>
          <p14:tracePt t="159054" x="2000250" y="3314700"/>
          <p14:tracePt t="159070" x="2022475" y="3314700"/>
          <p14:tracePt t="159087" x="2028825" y="3314700"/>
          <p14:tracePt t="159103" x="2036763" y="3314700"/>
          <p14:tracePt t="159120" x="2051050" y="3314700"/>
          <p14:tracePt t="160981" x="2036763" y="3314700"/>
          <p14:tracePt t="160997" x="2028825" y="3322638"/>
          <p14:tracePt t="161637" x="2022475" y="3328988"/>
          <p14:tracePt t="162249" x="2014538" y="3328988"/>
          <p14:tracePt t="162428" x="2000250" y="3328988"/>
          <p14:tracePt t="163851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09677"/>
            <a:ext cx="8281987" cy="707886"/>
          </a:xfrm>
        </p:spPr>
        <p:txBody>
          <a:bodyPr/>
          <a:lstStyle/>
          <a:p>
            <a:r>
              <a:rPr lang="en-AU" dirty="0"/>
              <a:t>Register Renaming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Example 3:</a:t>
            </a: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buNone/>
            </a:pPr>
            <a:r>
              <a:rPr lang="en-US" sz="2400"/>
              <a:t>	fdiv.d f0,f2,f4</a:t>
            </a:r>
          </a:p>
          <a:p>
            <a:pPr>
              <a:buNone/>
            </a:pPr>
            <a:r>
              <a:rPr lang="en-US" sz="2400"/>
              <a:t>	fadd.d </a:t>
            </a:r>
            <a:r>
              <a:rPr lang="en-US" sz="2400">
                <a:solidFill>
                  <a:srgbClr val="FF0000"/>
                </a:solidFill>
              </a:rPr>
              <a:t>S</a:t>
            </a:r>
            <a:r>
              <a:rPr lang="en-US" sz="2400"/>
              <a:t>,f0,f8</a:t>
            </a:r>
          </a:p>
          <a:p>
            <a:pPr>
              <a:buNone/>
            </a:pPr>
            <a:r>
              <a:rPr lang="en-US" sz="2400"/>
              <a:t>	fsd </a:t>
            </a:r>
            <a:r>
              <a:rPr lang="en-US" sz="2400">
                <a:solidFill>
                  <a:srgbClr val="FF0000"/>
                </a:solidFill>
              </a:rPr>
              <a:t>S</a:t>
            </a:r>
            <a:r>
              <a:rPr lang="en-US" sz="2400"/>
              <a:t>,0(x1)</a:t>
            </a:r>
          </a:p>
          <a:p>
            <a:pPr>
              <a:buNone/>
            </a:pPr>
            <a:r>
              <a:rPr lang="en-US" sz="2400"/>
              <a:t>	fsub.d </a:t>
            </a:r>
            <a:r>
              <a:rPr lang="en-US" sz="2400">
                <a:solidFill>
                  <a:srgbClr val="00B050"/>
                </a:solidFill>
              </a:rPr>
              <a:t>T</a:t>
            </a:r>
            <a:r>
              <a:rPr lang="en-US" sz="2400"/>
              <a:t>,f10,f14</a:t>
            </a:r>
          </a:p>
          <a:p>
            <a:pPr>
              <a:buNone/>
            </a:pPr>
            <a:r>
              <a:rPr lang="en-US" sz="2400"/>
              <a:t>	fmul.d f6,f10,</a:t>
            </a:r>
            <a:r>
              <a:rPr lang="en-US" sz="2400">
                <a:solidFill>
                  <a:srgbClr val="00B050"/>
                </a:solidFill>
              </a:rPr>
              <a:t>T</a:t>
            </a:r>
          </a:p>
          <a:p>
            <a:pPr>
              <a:buNone/>
            </a:pPr>
            <a:endParaRPr lang="en-US" sz="2400" dirty="0">
              <a:solidFill>
                <a:srgbClr val="00B050"/>
              </a:solidFill>
            </a:endParaRPr>
          </a:p>
          <a:p>
            <a:r>
              <a:rPr lang="en-US" sz="2400" dirty="0"/>
              <a:t>Now only RAW hazards remain, which can be strictly ordered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 rot="5400000">
            <a:off x="7884124" y="944493"/>
            <a:ext cx="2287806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>
                <a:solidFill>
                  <a:srgbClr val="0066FF"/>
                </a:solidFill>
                <a:latin typeface="Arial" charset="0"/>
              </a:rPr>
              <a:t>Dynamic Scheduling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297"/>
    </mc:Choice>
    <mc:Fallback>
      <p:transition spd="slow" advTm="1522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420" x="1308100" y="3829050"/>
          <p14:tracePt t="6429" x="1308100" y="3836988"/>
          <p14:tracePt t="6437" x="1308100" y="3843338"/>
          <p14:tracePt t="6453" x="1308100" y="3851275"/>
          <p14:tracePt t="6469" x="1308100" y="3857625"/>
          <p14:tracePt t="6526" x="1314450" y="3857625"/>
          <p14:tracePt t="6534" x="1328738" y="3857625"/>
          <p14:tracePt t="6542" x="1336675" y="3857625"/>
          <p14:tracePt t="6549" x="1393825" y="3886200"/>
          <p14:tracePt t="6565" x="1485900" y="3894138"/>
          <p14:tracePt t="6582" x="1536700" y="3894138"/>
          <p14:tracePt t="6599" x="1579563" y="3894138"/>
          <p14:tracePt t="6615" x="1614488" y="3894138"/>
          <p14:tracePt t="6632" x="1665288" y="3886200"/>
          <p14:tracePt t="6648" x="1743075" y="3871913"/>
          <p14:tracePt t="6665" x="1851025" y="3865563"/>
          <p14:tracePt t="6681" x="1914525" y="3843338"/>
          <p14:tracePt t="6698" x="1993900" y="3843338"/>
          <p14:tracePt t="6714" x="2071688" y="3843338"/>
          <p14:tracePt t="6732" x="2151063" y="3843338"/>
          <p14:tracePt t="6749" x="2257425" y="3829050"/>
          <p14:tracePt t="6765" x="2336800" y="3822700"/>
          <p14:tracePt t="6782" x="2393950" y="3814763"/>
          <p14:tracePt t="6798" x="2408238" y="3814763"/>
          <p14:tracePt t="6815" x="2428875" y="3814763"/>
          <p14:tracePt t="6861" x="2436813" y="3814763"/>
          <p14:tracePt t="6869" x="2465388" y="3794125"/>
          <p14:tracePt t="6885" x="2471738" y="3794125"/>
          <p14:tracePt t="6918" x="2479675" y="3794125"/>
          <p14:tracePt t="6926" x="2493963" y="3794125"/>
          <p14:tracePt t="6934" x="2500313" y="3794125"/>
          <p14:tracePt t="7069" x="2471738" y="3794125"/>
          <p14:tracePt t="7078" x="2443163" y="3794125"/>
          <p14:tracePt t="7085" x="2436813" y="3794125"/>
          <p14:tracePt t="7093" x="2428875" y="3794125"/>
          <p14:tracePt t="7101" x="2393950" y="3794125"/>
          <p14:tracePt t="7114" x="2365375" y="3794125"/>
          <p14:tracePt t="7130" x="2336800" y="3808413"/>
          <p14:tracePt t="7148" x="2314575" y="3808413"/>
          <p14:tracePt t="7164" x="2300288" y="3808413"/>
          <p14:tracePt t="7164" x="2286000" y="3808413"/>
          <p14:tracePt t="7181" x="2271713" y="3808413"/>
          <p14:tracePt t="7197" x="2236788" y="3808413"/>
          <p14:tracePt t="7214" x="2208213" y="3808413"/>
          <p14:tracePt t="7230" x="2151063" y="3814763"/>
          <p14:tracePt t="7247" x="2093913" y="3836988"/>
          <p14:tracePt t="7264" x="2051050" y="3836988"/>
          <p14:tracePt t="7281" x="2028825" y="3836988"/>
          <p14:tracePt t="7298" x="2000250" y="3836988"/>
          <p14:tracePt t="7314" x="1979613" y="3836988"/>
          <p14:tracePt t="7331" x="1965325" y="3836988"/>
          <p14:tracePt t="7373" x="1943100" y="3836988"/>
          <p14:tracePt t="7406" x="1936750" y="3836988"/>
          <p14:tracePt t="7414" x="1928813" y="3836988"/>
          <p14:tracePt t="7422" x="1922463" y="3829050"/>
          <p14:tracePt t="7453" x="1908175" y="3829050"/>
          <p14:tracePt t="7469" x="1900238" y="3822700"/>
          <p14:tracePt t="7485" x="1893888" y="3814763"/>
          <p14:tracePt t="7494" x="1893888" y="3808413"/>
          <p14:tracePt t="7502" x="1893888" y="3786188"/>
          <p14:tracePt t="7515" x="1885950" y="3779838"/>
          <p14:tracePt t="7531" x="1879600" y="3765550"/>
          <p14:tracePt t="7548" x="1879600" y="3757613"/>
          <p14:tracePt t="7564" x="1879600" y="3736975"/>
          <p14:tracePt t="7580" x="1879600" y="3722688"/>
          <p14:tracePt t="7580" x="1879600" y="3708400"/>
          <p14:tracePt t="7598" x="1879600" y="3671888"/>
          <p14:tracePt t="7614" x="1879600" y="3651250"/>
          <p14:tracePt t="7631" x="1879600" y="3636963"/>
          <p14:tracePt t="7647" x="1879600" y="3600450"/>
          <p14:tracePt t="7665" x="1879600" y="3594100"/>
          <p14:tracePt t="7680" x="1865313" y="3571875"/>
          <p14:tracePt t="7725" x="1865313" y="3565525"/>
          <p14:tracePt t="7733" x="1865313" y="3536950"/>
          <p14:tracePt t="7736" x="1865313" y="3529013"/>
          <p14:tracePt t="7746" x="1865313" y="3522663"/>
          <p14:tracePt t="7763" x="1865313" y="3494088"/>
          <p14:tracePt t="7781" x="1871663" y="3471863"/>
          <p14:tracePt t="7797" x="1879600" y="3443288"/>
          <p14:tracePt t="7814" x="1885950" y="3429000"/>
          <p14:tracePt t="7830" x="1893888" y="3429000"/>
          <p14:tracePt t="7846" x="1900238" y="3429000"/>
          <p14:tracePt t="7863" x="1928813" y="3429000"/>
          <p14:tracePt t="7879" x="1936750" y="3429000"/>
          <p14:tracePt t="7925" x="1951038" y="3414713"/>
          <p14:tracePt t="7957" x="1965325" y="3414713"/>
          <p14:tracePt t="7965" x="1971675" y="3408363"/>
          <p14:tracePt t="7965" x="1979613" y="3408363"/>
          <p14:tracePt t="7979" x="2000250" y="3394075"/>
          <p14:tracePt t="7996" x="2014538" y="3394075"/>
          <p14:tracePt t="8013" x="2028825" y="3386138"/>
          <p14:tracePt t="8030" x="2057400" y="3386138"/>
          <p14:tracePt t="8048" x="2065338" y="3386138"/>
          <p14:tracePt t="8109" x="2079625" y="3386138"/>
          <p14:tracePt t="8117" x="2100263" y="3386138"/>
          <p14:tracePt t="8134" x="2122488" y="3386138"/>
          <p14:tracePt t="8141" x="2151063" y="3386138"/>
          <p14:tracePt t="8151" x="2171700" y="3386138"/>
          <p14:tracePt t="8163" x="2208213" y="3386138"/>
          <p14:tracePt t="8179" x="2228850" y="3386138"/>
          <p14:tracePt t="8196" x="2251075" y="3386138"/>
          <p14:tracePt t="8246" x="2257425" y="3386138"/>
          <p14:tracePt t="8256" x="2265363" y="3386138"/>
          <p14:tracePt t="8358" x="2271713" y="3386138"/>
          <p14:tracePt t="8366" x="2271713" y="3394075"/>
          <p14:tracePt t="8367" x="2271713" y="3400425"/>
          <p14:tracePt t="8379" x="2271713" y="3414713"/>
          <p14:tracePt t="8396" x="2271713" y="3457575"/>
          <p14:tracePt t="8396" x="2271713" y="3479800"/>
          <p14:tracePt t="8414" x="2271713" y="3494088"/>
          <p14:tracePt t="8429" x="2271713" y="3543300"/>
          <p14:tracePt t="8447" x="2293938" y="3565525"/>
          <p14:tracePt t="8462" x="2300288" y="3586163"/>
          <p14:tracePt t="8479" x="2308225" y="3614738"/>
          <p14:tracePt t="8496" x="2314575" y="3629025"/>
          <p14:tracePt t="8512" x="2336800" y="3665538"/>
          <p14:tracePt t="8529" x="2336800" y="3686175"/>
          <p14:tracePt t="8545" x="2343150" y="3700463"/>
          <p14:tracePt t="8562" x="2343150" y="3708400"/>
          <p14:tracePt t="8579" x="2343150" y="3722688"/>
          <p14:tracePt t="8596" x="2343150" y="3743325"/>
          <p14:tracePt t="8612" x="2343150" y="3751263"/>
          <p14:tracePt t="8629" x="2343150" y="3771900"/>
          <p14:tracePt t="8646" x="2343150" y="3779838"/>
          <p14:tracePt t="8662" x="2343150" y="3786188"/>
          <p14:tracePt t="8710" x="2343150" y="3800475"/>
          <p14:tracePt t="8718" x="2336800" y="3808413"/>
          <p14:tracePt t="8726" x="2328863" y="3814763"/>
          <p14:tracePt t="8734" x="2322513" y="3822700"/>
          <p14:tracePt t="8821" x="2322513" y="3836988"/>
          <p14:tracePt t="8877" x="2322513" y="3843338"/>
          <p14:tracePt t="8885" x="2328863" y="3843338"/>
          <p14:tracePt t="9005" x="2271713" y="3843338"/>
          <p14:tracePt t="9013" x="2228850" y="3843338"/>
          <p14:tracePt t="9029" x="2157413" y="3843338"/>
          <p14:tracePt t="9030" x="2136775" y="3843338"/>
          <p14:tracePt t="9030" x="2100263" y="3843338"/>
          <p14:tracePt t="9046" x="2093913" y="3843338"/>
          <p14:tracePt t="9061" x="2071688" y="3843338"/>
          <p14:tracePt t="9078" x="2057400" y="3843338"/>
          <p14:tracePt t="9095" x="2028825" y="3843338"/>
          <p14:tracePt t="9112" x="2022475" y="3843338"/>
          <p14:tracePt t="9128" x="2014538" y="3843338"/>
          <p14:tracePt t="9206" x="1993900" y="3843338"/>
          <p14:tracePt t="9325" x="1985963" y="3843338"/>
          <p14:tracePt t="9332" x="1979613" y="3836988"/>
          <p14:tracePt t="9335" x="1971675" y="3829050"/>
          <p14:tracePt t="9344" x="1971675" y="3822700"/>
          <p14:tracePt t="9361" x="1971675" y="3814763"/>
          <p14:tracePt t="9378" x="1971675" y="3800475"/>
          <p14:tracePt t="9394" x="1971675" y="3779838"/>
          <p14:tracePt t="9411" x="1971675" y="3771900"/>
          <p14:tracePt t="9462" x="1971675" y="3765550"/>
          <p14:tracePt t="9470" x="1971675" y="3751263"/>
          <p14:tracePt t="9478" x="1971675" y="3743325"/>
          <p14:tracePt t="9482" x="1971675" y="3736975"/>
          <p14:tracePt t="9494" x="1971675" y="3708400"/>
          <p14:tracePt t="9511" x="1971675" y="3694113"/>
          <p14:tracePt t="9528" x="1971675" y="3671888"/>
          <p14:tracePt t="9544" x="1971675" y="3665538"/>
          <p14:tracePt t="9561" x="1971675" y="3629025"/>
          <p14:tracePt t="9578" x="1971675" y="3622675"/>
          <p14:tracePt t="9595" x="1971675" y="3594100"/>
          <p14:tracePt t="9611" x="1971675" y="3579813"/>
          <p14:tracePt t="9627" x="1971675" y="3557588"/>
          <p14:tracePt t="9644" x="1971675" y="3551238"/>
          <p14:tracePt t="9677" x="1971675" y="3529013"/>
          <p14:tracePt t="9678" x="1971675" y="3514725"/>
          <p14:tracePt t="9717" x="1971675" y="3508375"/>
          <p14:tracePt t="9725" x="1971675" y="3500438"/>
          <p14:tracePt t="9743" x="1971675" y="3486150"/>
          <p14:tracePt t="9774" x="1971675" y="3479800"/>
          <p14:tracePt t="9814" x="1979613" y="3471863"/>
          <p14:tracePt t="9822" x="1993900" y="3465513"/>
          <p14:tracePt t="9854" x="2000250" y="3465513"/>
          <p14:tracePt t="9861" x="2022475" y="3465513"/>
          <p14:tracePt t="9869" x="2028825" y="3465513"/>
          <p14:tracePt t="9883" x="2036763" y="3465513"/>
          <p14:tracePt t="9889" x="2057400" y="3465513"/>
          <p14:tracePt t="9896" x="2065338" y="3457575"/>
          <p14:tracePt t="9941" x="2071688" y="3457575"/>
          <p14:tracePt t="9950" x="2079625" y="3457575"/>
          <p14:tracePt t="9958" x="2093913" y="3457575"/>
          <p14:tracePt t="9964" x="2108200" y="3457575"/>
          <p14:tracePt t="10013" x="2114550" y="3457575"/>
          <p14:tracePt t="10021" x="2128838" y="3457575"/>
          <p14:tracePt t="10043" x="2136775" y="3457575"/>
          <p14:tracePt t="10044" x="2143125" y="3457575"/>
          <p14:tracePt t="10093" x="2151063" y="3457575"/>
          <p14:tracePt t="10102" x="2185988" y="3457575"/>
          <p14:tracePt t="10113" x="2200275" y="3471863"/>
          <p14:tracePt t="10157" x="2214563" y="3486150"/>
          <p14:tracePt t="10165" x="2214563" y="3494088"/>
          <p14:tracePt t="10176" x="2228850" y="3522663"/>
          <p14:tracePt t="10186" x="2236788" y="3529013"/>
          <p14:tracePt t="10193" x="2257425" y="3551238"/>
          <p14:tracePt t="10209" x="2271713" y="3551238"/>
          <p14:tracePt t="10226" x="2279650" y="3557588"/>
          <p14:tracePt t="10270" x="2286000" y="3565525"/>
          <p14:tracePt t="10286" x="2293938" y="3571875"/>
          <p14:tracePt t="10294" x="2300288" y="3579813"/>
          <p14:tracePt t="10298" x="2308225" y="3594100"/>
          <p14:tracePt t="10310" x="2308225" y="3614738"/>
          <p14:tracePt t="10326" x="2308225" y="3629025"/>
          <p14:tracePt t="10344" x="2308225" y="3651250"/>
          <p14:tracePt t="10360" x="2308225" y="3665538"/>
          <p14:tracePt t="10377" x="2308225" y="3671888"/>
          <p14:tracePt t="10393" x="2308225" y="3686175"/>
          <p14:tracePt t="10430" x="2308225" y="3694113"/>
          <p14:tracePt t="10438" x="2308225" y="3700463"/>
          <p14:tracePt t="10446" x="2300288" y="3708400"/>
          <p14:tracePt t="10459" x="2271713" y="3736975"/>
          <p14:tracePt t="10510" x="2271713" y="3743325"/>
          <p14:tracePt t="10518" x="2265363" y="3751263"/>
          <p14:tracePt t="10582" x="2257425" y="3751263"/>
          <p14:tracePt t="10589" x="2251075" y="3751263"/>
          <p14:tracePt t="10595" x="2243138" y="3751263"/>
          <p14:tracePt t="10601" x="2228850" y="3751263"/>
          <p14:tracePt t="10609" x="2208213" y="3736975"/>
          <p14:tracePt t="10626" x="2179638" y="3729038"/>
          <p14:tracePt t="10642" x="2143125" y="3729038"/>
          <p14:tracePt t="10659" x="2122488" y="3722688"/>
          <p14:tracePt t="10676" x="2108200" y="3714750"/>
          <p14:tracePt t="10692" x="2100263" y="3714750"/>
          <p14:tracePt t="10692" x="2079625" y="3714750"/>
          <p14:tracePt t="10710" x="2051050" y="3714750"/>
          <p14:tracePt t="10726" x="2028825" y="3714750"/>
          <p14:tracePt t="10743" x="2008188" y="3694113"/>
          <p14:tracePt t="10759" x="1979613" y="3679825"/>
          <p14:tracePt t="10775" x="1957388" y="3671888"/>
          <p14:tracePt t="10792" x="1936750" y="3643313"/>
          <p14:tracePt t="10809" x="1928813" y="3636963"/>
          <p14:tracePt t="10826" x="1922463" y="3614738"/>
          <p14:tracePt t="10843" x="1914525" y="3608388"/>
          <p14:tracePt t="10859" x="1914525" y="3586163"/>
          <p14:tracePt t="10876" x="1893888" y="3565525"/>
          <p14:tracePt t="10893" x="1893888" y="3543300"/>
          <p14:tracePt t="10909" x="1893888" y="3500438"/>
          <p14:tracePt t="10926" x="1893888" y="3494088"/>
          <p14:tracePt t="10942" x="1893888" y="3486150"/>
          <p14:tracePt t="10959" x="1893888" y="3465513"/>
          <p14:tracePt t="10976" x="1893888" y="3451225"/>
          <p14:tracePt t="10992" x="1893888" y="3443288"/>
          <p14:tracePt t="11009" x="1893888" y="3422650"/>
          <p14:tracePt t="11025" x="1900238" y="3414713"/>
          <p14:tracePt t="11069" x="1908175" y="3408363"/>
          <p14:tracePt t="11086" x="1914525" y="3400425"/>
          <p14:tracePt t="11101" x="1922463" y="3394075"/>
          <p14:tracePt t="11117" x="1928813" y="3386138"/>
          <p14:tracePt t="11150" x="1936750" y="3386138"/>
          <p14:tracePt t="11157" x="1965325" y="3386138"/>
          <p14:tracePt t="11175" x="1971675" y="3386138"/>
          <p14:tracePt t="11181" x="1993900" y="3386138"/>
          <p14:tracePt t="11192" x="2000250" y="3386138"/>
          <p14:tracePt t="11208" x="2014538" y="3386138"/>
          <p14:tracePt t="11225" x="2036763" y="3386138"/>
          <p14:tracePt t="11242" x="2071688" y="3386138"/>
          <p14:tracePt t="11258" x="2085975" y="3386138"/>
          <p14:tracePt t="11275" x="2108200" y="3386138"/>
          <p14:tracePt t="11317" x="2114550" y="3386138"/>
          <p14:tracePt t="11357" x="2128838" y="3386138"/>
          <p14:tracePt t="11373" x="2157413" y="3394075"/>
          <p14:tracePt t="11375" x="2165350" y="3394075"/>
          <p14:tracePt t="11422" x="2171700" y="3394075"/>
          <p14:tracePt t="11438" x="2193925" y="3394075"/>
          <p14:tracePt t="11445" x="2208213" y="3400425"/>
          <p14:tracePt t="11458" x="2214563" y="3400425"/>
          <p14:tracePt t="11525" x="2228850" y="3400425"/>
          <p14:tracePt t="11541" x="2243138" y="3408363"/>
          <p14:tracePt t="11549" x="2251075" y="3414713"/>
          <p14:tracePt t="11613" x="2265363" y="3414713"/>
          <p14:tracePt t="11630" x="2271713" y="3414713"/>
          <p14:tracePt t="11686" x="2286000" y="3422650"/>
          <p14:tracePt t="11997" x="2286000" y="3429000"/>
          <p14:tracePt t="12006" x="2286000" y="3443288"/>
          <p14:tracePt t="12007" x="2286000" y="3451225"/>
          <p14:tracePt t="12024" x="2286000" y="3465513"/>
          <p14:tracePt t="12109" x="2286000" y="3471863"/>
          <p14:tracePt t="12109" x="2293938" y="3486150"/>
          <p14:tracePt t="12125" x="2293938" y="3500438"/>
          <p14:tracePt t="12133" x="2293938" y="3508375"/>
          <p14:tracePt t="12141" x="2293938" y="3529013"/>
          <p14:tracePt t="12141" x="2293938" y="3536950"/>
          <p14:tracePt t="12158" x="2293938" y="3543300"/>
          <p14:tracePt t="12173" x="2300288" y="3557588"/>
          <p14:tracePt t="12190" x="2300288" y="3565525"/>
          <p14:tracePt t="12207" x="2300288" y="3571875"/>
          <p14:tracePt t="12223" x="2314575" y="3594100"/>
          <p14:tracePt t="12241" x="2314575" y="3600450"/>
          <p14:tracePt t="12257" x="2314575" y="3608388"/>
          <p14:tracePt t="12273" x="2314575" y="3622675"/>
          <p14:tracePt t="12290" x="2314575" y="3651250"/>
          <p14:tracePt t="12307" x="2314575" y="3657600"/>
          <p14:tracePt t="12323" x="2314575" y="3686175"/>
          <p14:tracePt t="12341" x="2314575" y="3694113"/>
          <p14:tracePt t="12357" x="2314575" y="3714750"/>
          <p14:tracePt t="12374" x="2314575" y="3722688"/>
          <p14:tracePt t="12422" x="2314575" y="3729038"/>
          <p14:tracePt t="12430" x="2314575" y="3736975"/>
          <p14:tracePt t="12445" x="2314575" y="3751263"/>
          <p14:tracePt t="12541" x="2314575" y="3757613"/>
          <p14:tracePt t="12573" x="2314575" y="3765550"/>
          <p14:tracePt t="12630" x="2314575" y="3771900"/>
          <p14:tracePt t="12637" x="2308225" y="3779838"/>
          <p14:tracePt t="12670" x="2293938" y="3779838"/>
          <p14:tracePt t="12674" x="2265363" y="3800475"/>
          <p14:tracePt t="12694" x="2236788" y="3800475"/>
          <p14:tracePt t="12701" x="2228850" y="3808413"/>
          <p14:tracePt t="12711" x="2222500" y="3808413"/>
          <p14:tracePt t="12723" x="2208213" y="3808413"/>
          <p14:tracePt t="12757" x="2200275" y="3808413"/>
          <p14:tracePt t="12758" x="2179638" y="3808413"/>
          <p14:tracePt t="12773" x="2151063" y="3814763"/>
          <p14:tracePt t="12789" x="2122488" y="3814763"/>
          <p14:tracePt t="12806" x="2100263" y="3814763"/>
          <p14:tracePt t="12823" x="2079625" y="3814763"/>
          <p14:tracePt t="12840" x="2043113" y="3814763"/>
          <p14:tracePt t="12856" x="2028825" y="3814763"/>
          <p14:tracePt t="12917" x="2022475" y="3814763"/>
          <p14:tracePt t="12934" x="2008188" y="3814763"/>
          <p14:tracePt t="12942" x="2000250" y="3814763"/>
          <p14:tracePt t="12982" x="1993900" y="3814763"/>
          <p14:tracePt t="12997" x="1985963" y="3814763"/>
          <p14:tracePt t="13008" x="1979613" y="3814763"/>
          <p14:tracePt t="13022" x="1971675" y="3808413"/>
          <p14:tracePt t="13023" x="1957388" y="3794125"/>
          <p14:tracePt t="13039" x="1951038" y="3779838"/>
          <p14:tracePt t="13055" x="1951038" y="3765550"/>
          <p14:tracePt t="13073" x="1943100" y="3757613"/>
          <p14:tracePt t="13090" x="1936750" y="3729038"/>
          <p14:tracePt t="13106" x="1928813" y="3722688"/>
          <p14:tracePt t="13123" x="1922463" y="3714750"/>
          <p14:tracePt t="13139" x="1908175" y="3694113"/>
          <p14:tracePt t="13181" x="1885950" y="3671888"/>
          <p14:tracePt t="13197" x="1879600" y="3665538"/>
          <p14:tracePt t="13206" x="1879600" y="3657600"/>
          <p14:tracePt t="13214" x="1879600" y="3643313"/>
          <p14:tracePt t="13231" x="1879600" y="3622675"/>
          <p14:tracePt t="13239" x="1879600" y="3608388"/>
          <p14:tracePt t="13255" x="1871663" y="3586163"/>
          <p14:tracePt t="13272" x="1871663" y="3557588"/>
          <p14:tracePt t="13288" x="1871663" y="3543300"/>
          <p14:tracePt t="13305" x="1871663" y="3529013"/>
          <p14:tracePt t="13322" x="1871663" y="3522663"/>
          <p14:tracePt t="13339" x="1871663" y="3508375"/>
          <p14:tracePt t="13356" x="1871663" y="3479800"/>
          <p14:tracePt t="13372" x="1871663" y="3457575"/>
          <p14:tracePt t="13389" x="1871663" y="3443288"/>
          <p14:tracePt t="13405" x="1885950" y="3408363"/>
          <p14:tracePt t="13422" x="1893888" y="3400425"/>
          <p14:tracePt t="13439" x="1922463" y="3394075"/>
          <p14:tracePt t="13456" x="1965325" y="3379788"/>
          <p14:tracePt t="13472" x="2008188" y="3379788"/>
          <p14:tracePt t="13488" x="2043113" y="3379788"/>
          <p14:tracePt t="13505" x="2085975" y="3379788"/>
          <p14:tracePt t="13522" x="2108200" y="3379788"/>
          <p14:tracePt t="13538" x="2165350" y="3394075"/>
          <p14:tracePt t="13555" x="2193925" y="3400425"/>
          <p14:tracePt t="13572" x="2236788" y="3429000"/>
          <p14:tracePt t="13604" x="2243138" y="3436938"/>
          <p14:tracePt t="13605" x="2265363" y="3465513"/>
          <p14:tracePt t="13622" x="2271713" y="3471863"/>
          <p14:tracePt t="13639" x="2286000" y="3486150"/>
          <p14:tracePt t="13655" x="2328863" y="3522663"/>
          <p14:tracePt t="13672" x="2336800" y="3543300"/>
          <p14:tracePt t="13689" x="2336800" y="3586163"/>
          <p14:tracePt t="13705" x="2343150" y="3600450"/>
          <p14:tracePt t="13722" x="2343150" y="3629025"/>
          <p14:tracePt t="13738" x="2343150" y="3643313"/>
          <p14:tracePt t="13755" x="2343150" y="3665538"/>
          <p14:tracePt t="13771" x="2343150" y="3679825"/>
          <p14:tracePt t="13788" x="2343150" y="3694113"/>
          <p14:tracePt t="13805" x="2343150" y="3708400"/>
          <p14:tracePt t="13822" x="2343150" y="3714750"/>
          <p14:tracePt t="13838" x="2343150" y="3736975"/>
          <p14:tracePt t="13855" x="2322513" y="3757613"/>
          <p14:tracePt t="13871" x="2314575" y="3765550"/>
          <p14:tracePt t="13888" x="2314575" y="3771900"/>
          <p14:tracePt t="13905" x="2308225" y="3779838"/>
          <p14:tracePt t="13958" x="2286000" y="3786188"/>
          <p14:tracePt t="13968" x="2279650" y="3786188"/>
          <p14:tracePt t="13975" x="2251075" y="3786188"/>
          <p14:tracePt t="13988" x="2243138" y="3794125"/>
          <p14:tracePt t="14004" x="2214563" y="3794125"/>
          <p14:tracePt t="14022" x="2200275" y="3794125"/>
          <p14:tracePt t="14037" x="2193925" y="3794125"/>
          <p14:tracePt t="14054" x="2165350" y="3794125"/>
          <p14:tracePt t="14071" x="2136775" y="3794125"/>
          <p14:tracePt t="14088" x="2114550" y="3794125"/>
          <p14:tracePt t="14104" x="2079625" y="3794125"/>
          <p14:tracePt t="14121" x="2071688" y="3786188"/>
          <p14:tracePt t="14138" x="2051050" y="3771900"/>
          <p14:tracePt t="14154" x="2036763" y="3765550"/>
          <p14:tracePt t="14171" x="2022475" y="3757613"/>
          <p14:tracePt t="14187" x="2008188" y="3757613"/>
          <p14:tracePt t="14204" x="1993900" y="3751263"/>
          <p14:tracePt t="14220" x="1971675" y="3729038"/>
          <p14:tracePt t="14238" x="1951038" y="3714750"/>
          <p14:tracePt t="14254" x="1943100" y="3694113"/>
          <p14:tracePt t="14271" x="1928813" y="3686175"/>
          <p14:tracePt t="14287" x="1922463" y="3671888"/>
          <p14:tracePt t="14304" x="1922463" y="3651250"/>
          <p14:tracePt t="14321" x="1914525" y="3636963"/>
          <p14:tracePt t="14337" x="1900238" y="3608388"/>
          <p14:tracePt t="14355" x="1900238" y="3579813"/>
          <p14:tracePt t="14370" x="1900238" y="3551238"/>
          <p14:tracePt t="14387" x="1900238" y="3529013"/>
          <p14:tracePt t="14404" x="1900238" y="3500438"/>
          <p14:tracePt t="14420" x="1900238" y="3471863"/>
          <p14:tracePt t="14437" x="1900238" y="3465513"/>
          <p14:tracePt t="14454" x="1900238" y="3457575"/>
          <p14:tracePt t="14509" x="1900238" y="3451225"/>
          <p14:tracePt t="14542" x="1922463" y="3443288"/>
          <p14:tracePt t="14550" x="1928813" y="3443288"/>
          <p14:tracePt t="14558" x="1936750" y="3443288"/>
          <p14:tracePt t="14566" x="1957388" y="3443288"/>
          <p14:tracePt t="14570" x="1971675" y="3443288"/>
          <p14:tracePt t="14587" x="2000250" y="3443288"/>
          <p14:tracePt t="14604" x="2014538" y="3443288"/>
          <p14:tracePt t="14653" x="2028825" y="3443288"/>
          <p14:tracePt t="14661" x="2036763" y="3443288"/>
          <p14:tracePt t="14670" x="2051050" y="3443288"/>
          <p14:tracePt t="14677" x="2093913" y="3443288"/>
          <p14:tracePt t="14687" x="2136775" y="3443288"/>
          <p14:tracePt t="14703" x="2157413" y="3443288"/>
          <p14:tracePt t="14721" x="2165350" y="3443288"/>
          <p14:tracePt t="14737" x="2171700" y="3443288"/>
          <p14:tracePt t="14754" x="2179638" y="3443288"/>
          <p14:tracePt t="14790" x="2185988" y="3443288"/>
          <p14:tracePt t="14790" x="2193925" y="3443288"/>
          <p14:tracePt t="14803" x="2200275" y="3451225"/>
          <p14:tracePt t="14820" x="2208213" y="3457575"/>
          <p14:tracePt t="14861" x="2208213" y="3465513"/>
          <p14:tracePt t="14864" x="2208213" y="3471863"/>
          <p14:tracePt t="14870" x="2214563" y="3500438"/>
          <p14:tracePt t="14909" x="2222500" y="3508375"/>
          <p14:tracePt t="14917" x="2222500" y="3514725"/>
          <p14:tracePt t="14926" x="2222500" y="3536950"/>
          <p14:tracePt t="14939" x="2222500" y="3551238"/>
          <p14:tracePt t="14953" x="2222500" y="3571875"/>
          <p14:tracePt t="14997" x="2222500" y="3586163"/>
          <p14:tracePt t="15005" x="2222500" y="3608388"/>
          <p14:tracePt t="15012" x="2222500" y="3614738"/>
          <p14:tracePt t="15020" x="2222500" y="3651250"/>
          <p14:tracePt t="15036" x="2208213" y="3671888"/>
          <p14:tracePt t="15054" x="2179638" y="3694113"/>
          <p14:tracePt t="15070" x="2179638" y="3700463"/>
          <p14:tracePt t="15117" x="2165350" y="3722688"/>
          <p14:tracePt t="15174" x="2185988" y="3736975"/>
          <p14:tracePt t="15182" x="2200275" y="3736975"/>
          <p14:tracePt t="15190" x="2236788" y="3736975"/>
          <p14:tracePt t="15203" x="2257425" y="3736975"/>
          <p14:tracePt t="15219" x="2286000" y="3751263"/>
          <p14:tracePt t="15236" x="2322513" y="3757613"/>
          <p14:tracePt t="15252" x="2371725" y="3794125"/>
          <p14:tracePt t="15269" x="2408238" y="3800475"/>
          <p14:tracePt t="15286" x="2436813" y="3822700"/>
          <p14:tracePt t="15303" x="2471738" y="3836988"/>
          <p14:tracePt t="15320" x="2500313" y="3836988"/>
          <p14:tracePt t="15336" x="2528888" y="3836988"/>
          <p14:tracePt t="15353" x="2536825" y="3836988"/>
          <p14:tracePt t="15369" x="2571750" y="3836988"/>
          <p14:tracePt t="15386" x="2593975" y="3843338"/>
          <p14:tracePt t="15402" x="2636838" y="3865563"/>
          <p14:tracePt t="15419" x="2665413" y="3879850"/>
          <p14:tracePt t="15435" x="2722563" y="3922713"/>
          <p14:tracePt t="15452" x="2771775" y="3937000"/>
          <p14:tracePt t="15486" x="2786063" y="3943350"/>
          <p14:tracePt t="15487" x="2800350" y="3943350"/>
          <p14:tracePt t="15503" x="2822575" y="3965575"/>
          <p14:tracePt t="15520" x="2836863" y="3965575"/>
          <p14:tracePt t="15536" x="2871788" y="3971925"/>
          <p14:tracePt t="15552" x="2928938" y="3994150"/>
          <p14:tracePt t="15568" x="2971800" y="4014788"/>
          <p14:tracePt t="15585" x="2994025" y="4037013"/>
          <p14:tracePt t="15601" x="3028950" y="4051300"/>
          <p14:tracePt t="15620" x="3057525" y="4071938"/>
          <p14:tracePt t="15636" x="3079750" y="4094163"/>
          <p14:tracePt t="15653" x="3108325" y="4114800"/>
          <p14:tracePt t="15669" x="3136900" y="4151313"/>
          <p14:tracePt t="15686" x="3143250" y="4165600"/>
          <p14:tracePt t="15702" x="3157538" y="4186238"/>
          <p14:tracePt t="15719" x="3179763" y="4208463"/>
          <p14:tracePt t="15735" x="3186113" y="4237038"/>
          <p14:tracePt t="15752" x="3186113" y="4265613"/>
          <p14:tracePt t="15768" x="3194050" y="4294188"/>
          <p14:tracePt t="15785" x="3194050" y="4329113"/>
          <p14:tracePt t="15802" x="3194050" y="4351338"/>
          <p14:tracePt t="15818" x="3186113" y="4394200"/>
          <p14:tracePt t="15835" x="3179763" y="4400550"/>
          <p14:tracePt t="15902" x="3151188" y="4400550"/>
          <p14:tracePt t="15910" x="3136900" y="4400550"/>
          <p14:tracePt t="15917" x="3094038" y="4400550"/>
          <p14:tracePt t="15926" x="2965450" y="4343400"/>
          <p14:tracePt t="15935" x="2865438" y="4300538"/>
          <p14:tracePt t="15952" x="2822575" y="4279900"/>
          <p14:tracePt t="15968" x="2794000" y="4257675"/>
          <p14:tracePt t="15986" x="2757488" y="4222750"/>
          <p14:tracePt t="16001" x="2728913" y="4171950"/>
          <p14:tracePt t="16019" x="2714625" y="4137025"/>
          <p14:tracePt t="16034" x="2671763" y="4079875"/>
          <p14:tracePt t="16052" x="2657475" y="4057650"/>
          <p14:tracePt t="16068" x="2657475" y="4051300"/>
          <p14:tracePt t="16084" x="2643188" y="4029075"/>
          <p14:tracePt t="16101" x="2643188" y="3994150"/>
          <p14:tracePt t="16119" x="2643188" y="3957638"/>
          <p14:tracePt t="16135" x="2643188" y="3914775"/>
          <p14:tracePt t="16151" x="2657475" y="3900488"/>
          <p14:tracePt t="16168" x="2679700" y="3879850"/>
          <p14:tracePt t="16184" x="2708275" y="3851275"/>
          <p14:tracePt t="16201" x="2728913" y="3829050"/>
          <p14:tracePt t="16218" x="2765425" y="3822700"/>
          <p14:tracePt t="16235" x="2794000" y="3814763"/>
          <p14:tracePt t="16252" x="2851150" y="3794125"/>
          <p14:tracePt t="16267" x="2879725" y="3794125"/>
          <p14:tracePt t="16267" x="2894013" y="3794125"/>
          <p14:tracePt t="16285" x="2922588" y="3794125"/>
          <p14:tracePt t="16301" x="2971800" y="3794125"/>
          <p14:tracePt t="16319" x="3000375" y="3794125"/>
          <p14:tracePt t="16334" x="3014663" y="3794125"/>
          <p14:tracePt t="16352" x="3028950" y="3794125"/>
          <p14:tracePt t="16368" x="3043238" y="3794125"/>
          <p14:tracePt t="16384" x="3057525" y="3794125"/>
          <p14:tracePt t="16401" x="3079750" y="3794125"/>
          <p14:tracePt t="16417" x="3100388" y="3794125"/>
          <p14:tracePt t="16434" x="3128963" y="3800475"/>
          <p14:tracePt t="16450" x="3171825" y="3814763"/>
          <p14:tracePt t="16468" x="3186113" y="3836988"/>
          <p14:tracePt t="16484" x="3194050" y="3843338"/>
          <p14:tracePt t="16484" x="3200400" y="3851275"/>
          <p14:tracePt t="16502" x="3222625" y="3871913"/>
          <p14:tracePt t="16518" x="3228975" y="3900488"/>
          <p14:tracePt t="16534" x="3251200" y="3922713"/>
          <p14:tracePt t="16551" x="3257550" y="3965575"/>
          <p14:tracePt t="16567" x="3257550" y="4000500"/>
          <p14:tracePt t="16584" x="3265488" y="4029075"/>
          <p14:tracePt t="16601" x="3265488" y="4065588"/>
          <p14:tracePt t="16618" x="3265488" y="4079875"/>
          <p14:tracePt t="16634" x="3265488" y="4086225"/>
          <p14:tracePt t="16651" x="3265488" y="4108450"/>
          <p14:tracePt t="16667" x="3265488" y="4114800"/>
          <p14:tracePt t="16684" x="3265488" y="4143375"/>
          <p14:tracePt t="16701" x="3265488" y="4179888"/>
          <p14:tracePt t="16718" x="3257550" y="4200525"/>
          <p14:tracePt t="16765" x="3251200" y="4208463"/>
          <p14:tracePt t="16781" x="3243263" y="4208463"/>
          <p14:tracePt t="16794" x="3222625" y="4208463"/>
          <p14:tracePt t="16801" x="3214688" y="4214813"/>
          <p14:tracePt t="16845" x="3208338" y="4222750"/>
          <p14:tracePt t="16854" x="3200400" y="4222750"/>
          <p14:tracePt t="16868" x="3186113" y="4222750"/>
          <p14:tracePt t="16868" x="3179763" y="4222750"/>
          <p14:tracePt t="16886" x="3171825" y="4222750"/>
          <p14:tracePt t="16900" x="3157538" y="4222750"/>
          <p14:tracePt t="16902" x="3143250" y="4214813"/>
          <p14:tracePt t="16917" x="3114675" y="4208463"/>
          <p14:tracePt t="16933" x="3100388" y="4208463"/>
          <p14:tracePt t="16951" x="3094038" y="4208463"/>
          <p14:tracePt t="16966" x="3065463" y="4208463"/>
          <p14:tracePt t="16984" x="3051175" y="4208463"/>
          <p14:tracePt t="17000" x="3022600" y="4200525"/>
          <p14:tracePt t="17046" x="3014663" y="4194175"/>
          <p14:tracePt t="17055" x="3008313" y="4194175"/>
          <p14:tracePt t="17068" x="2986088" y="4186238"/>
          <p14:tracePt t="17084" x="2971800" y="4179888"/>
          <p14:tracePt t="17125" x="2951163" y="4179888"/>
          <p14:tracePt t="17129" x="2943225" y="4179888"/>
          <p14:tracePt t="17133" x="2936875" y="4171950"/>
          <p14:tracePt t="17149" x="2914650" y="4157663"/>
          <p14:tracePt t="17166" x="2900363" y="4151313"/>
          <p14:tracePt t="17183" x="2865438" y="4114800"/>
          <p14:tracePt t="17199" x="2828925" y="4086225"/>
          <p14:tracePt t="17217" x="2800350" y="4057650"/>
          <p14:tracePt t="17233" x="2779713" y="4051300"/>
          <p14:tracePt t="17250" x="2757488" y="4037013"/>
          <p14:tracePt t="17266" x="2700338" y="4008438"/>
          <p14:tracePt t="17283" x="2665413" y="3979863"/>
          <p14:tracePt t="17299" x="2628900" y="3965575"/>
          <p14:tracePt t="17316" x="2579688" y="3929063"/>
          <p14:tracePt t="17332" x="2536825" y="3908425"/>
          <p14:tracePt t="17350" x="2493963" y="3879850"/>
          <p14:tracePt t="17367" x="2457450" y="3871913"/>
          <p14:tracePt t="17383" x="2428875" y="3865563"/>
          <p14:tracePt t="17399" x="2357438" y="3843338"/>
          <p14:tracePt t="17416" x="2322513" y="3829050"/>
          <p14:tracePt t="17433" x="2257425" y="3808413"/>
          <p14:tracePt t="17449" x="2200275" y="3786188"/>
          <p14:tracePt t="17466" x="2171700" y="3779838"/>
          <p14:tracePt t="17483" x="2157413" y="3779838"/>
          <p14:tracePt t="17500" x="2136775" y="3771900"/>
          <p14:tracePt t="17558" x="2114550" y="3771900"/>
          <p14:tracePt t="17574" x="2108200" y="3771900"/>
          <p14:tracePt t="17590" x="2100263" y="3771900"/>
          <p14:tracePt t="17597" x="2093913" y="3771900"/>
          <p14:tracePt t="17605" x="2079625" y="3771900"/>
          <p14:tracePt t="17616" x="2065338" y="3771900"/>
          <p14:tracePt t="17632" x="2051050" y="3757613"/>
          <p14:tracePt t="17649" x="2036763" y="3757613"/>
          <p14:tracePt t="17666" x="2028825" y="3757613"/>
          <p14:tracePt t="17683" x="2014538" y="3751263"/>
          <p14:tracePt t="17699" x="2000250" y="3736975"/>
          <p14:tracePt t="17716" x="1993900" y="3714750"/>
          <p14:tracePt t="17716" x="1993900" y="3686175"/>
          <p14:tracePt t="17734" x="1993900" y="3665538"/>
          <p14:tracePt t="17749" x="1993900" y="3600450"/>
          <p14:tracePt t="17766" x="1993900" y="3551238"/>
          <p14:tracePt t="17782" x="1993900" y="3536950"/>
          <p14:tracePt t="17799" x="1993900" y="3508375"/>
          <p14:tracePt t="17815" x="1993900" y="3500438"/>
          <p14:tracePt t="17833" x="1993900" y="3479800"/>
          <p14:tracePt t="17849" x="1993900" y="3457575"/>
          <p14:tracePt t="17865" x="2000250" y="3457575"/>
          <p14:tracePt t="17882" x="2022475" y="3451225"/>
          <p14:tracePt t="17898" x="2028825" y="3451225"/>
          <p14:tracePt t="17915" x="2043113" y="3451225"/>
          <p14:tracePt t="17932" x="2057400" y="3451225"/>
          <p14:tracePt t="17932" x="2065338" y="3451225"/>
          <p14:tracePt t="17966" x="2071688" y="3451225"/>
          <p14:tracePt t="17966" x="2100263" y="3451225"/>
          <p14:tracePt t="17982" x="2122488" y="3471863"/>
          <p14:tracePt t="17999" x="2136775" y="3508375"/>
          <p14:tracePt t="18016" x="2151063" y="3557588"/>
          <p14:tracePt t="18032" x="2151063" y="3600450"/>
          <p14:tracePt t="18048" x="2151063" y="3643313"/>
          <p14:tracePt t="18066" x="2151063" y="3679825"/>
          <p14:tracePt t="18082" x="2151063" y="3694113"/>
          <p14:tracePt t="18099" x="2143125" y="3729038"/>
          <p14:tracePt t="18115" x="2143125" y="3751263"/>
          <p14:tracePt t="18132" x="2136775" y="3771900"/>
          <p14:tracePt t="18148" x="2136775" y="3800475"/>
          <p14:tracePt t="18165" x="2114550" y="3814763"/>
          <p14:tracePt t="18182" x="2114550" y="3836988"/>
          <p14:tracePt t="18198" x="2100263" y="3851275"/>
          <p14:tracePt t="18216" x="2093913" y="3857625"/>
          <p14:tracePt t="18231" x="2079625" y="3879850"/>
          <p14:tracePt t="18249" x="2071688" y="3886200"/>
          <p14:tracePt t="18265" x="2051050" y="3894138"/>
          <p14:tracePt t="18282" x="2028825" y="3894138"/>
          <p14:tracePt t="18299" x="1993900" y="3900488"/>
          <p14:tracePt t="18315" x="1936750" y="3900488"/>
          <p14:tracePt t="18332" x="1871663" y="3900488"/>
          <p14:tracePt t="18349" x="1800225" y="3922713"/>
          <p14:tracePt t="18366" x="1728788" y="3937000"/>
          <p14:tracePt t="18382" x="1685925" y="3951288"/>
          <p14:tracePt t="18398" x="1657350" y="3965575"/>
          <p14:tracePt t="18414" x="1628775" y="3979863"/>
          <p14:tracePt t="18432" x="1608138" y="3994150"/>
          <p14:tracePt t="18448" x="1600200" y="3994150"/>
          <p14:tracePt t="18517" x="1593850" y="4000500"/>
          <p14:tracePt t="18525" x="1600200" y="4014788"/>
          <p14:tracePt t="18540" x="1628775" y="4022725"/>
          <p14:tracePt t="18547" x="1736725" y="4037013"/>
          <p14:tracePt t="18564" x="1857375" y="4057650"/>
          <p14:tracePt t="18581" x="1936750" y="4065588"/>
          <p14:tracePt t="18598" x="1985963" y="4071938"/>
          <p14:tracePt t="18616" x="2043113" y="4086225"/>
          <p14:tracePt t="18631" x="2108200" y="4086225"/>
          <p14:tracePt t="18648" x="2185988" y="4086225"/>
          <p14:tracePt t="18664" x="2265363" y="4086225"/>
          <p14:tracePt t="18681" x="2343150" y="4086225"/>
          <p14:tracePt t="18699" x="2414588" y="4100513"/>
          <p14:tracePt t="18715" x="2479675" y="4114800"/>
          <p14:tracePt t="18732" x="2536825" y="4114800"/>
          <p14:tracePt t="18748" x="2600325" y="4122738"/>
          <p14:tracePt t="18765" x="2628900" y="4129088"/>
          <p14:tracePt t="18781" x="2686050" y="4151313"/>
          <p14:tracePt t="18798" x="2728913" y="4157663"/>
          <p14:tracePt t="18814" x="2786063" y="4157663"/>
          <p14:tracePt t="18830" x="2857500" y="4179888"/>
          <p14:tracePt t="18847" x="2886075" y="4179888"/>
          <p14:tracePt t="18864" x="2936875" y="4208463"/>
          <p14:tracePt t="18881" x="2986088" y="4208463"/>
          <p14:tracePt t="18898" x="3036888" y="4214813"/>
          <p14:tracePt t="18915" x="3079750" y="4214813"/>
          <p14:tracePt t="18931" x="3108325" y="4214813"/>
          <p14:tracePt t="18947" x="3165475" y="4214813"/>
          <p14:tracePt t="18964" x="3222625" y="4214813"/>
          <p14:tracePt t="18980" x="3286125" y="4151313"/>
          <p14:tracePt t="18998" x="3286125" y="4122738"/>
          <p14:tracePt t="19014" x="3286125" y="4065588"/>
          <p14:tracePt t="19031" x="3279775" y="4008438"/>
          <p14:tracePt t="19047" x="3243263" y="3965575"/>
          <p14:tracePt t="19064" x="3200400" y="3914775"/>
          <p14:tracePt t="19081" x="3136900" y="3879850"/>
          <p14:tracePt t="19098" x="3094038" y="3836988"/>
          <p14:tracePt t="19114" x="3071813" y="3822700"/>
          <p14:tracePt t="19130" x="3043238" y="3814763"/>
          <p14:tracePt t="19148" x="3022600" y="3814763"/>
          <p14:tracePt t="19164" x="2986088" y="3814763"/>
          <p14:tracePt t="19180" x="2965450" y="3814763"/>
          <p14:tracePt t="19196" x="2928938" y="3814763"/>
          <p14:tracePt t="19214" x="2908300" y="3814763"/>
          <p14:tracePt t="19230" x="2900363" y="3829050"/>
          <p14:tracePt t="19248" x="2894013" y="3886200"/>
          <p14:tracePt t="19264" x="2894013" y="3951288"/>
          <p14:tracePt t="19281" x="2894013" y="4008438"/>
          <p14:tracePt t="19297" x="2922588" y="4065588"/>
          <p14:tracePt t="19313" x="2951163" y="4122738"/>
          <p14:tracePt t="19330" x="2971800" y="4179888"/>
          <p14:tracePt t="19346" x="2994025" y="4243388"/>
          <p14:tracePt t="19364" x="3008313" y="4279900"/>
          <p14:tracePt t="19380" x="3008313" y="4294188"/>
          <p14:tracePt t="19396" x="3022600" y="4308475"/>
          <p14:tracePt t="19413" x="3028950" y="4314825"/>
          <p14:tracePt t="19493" x="3036888" y="4314825"/>
          <p14:tracePt t="19510" x="3043238" y="4314825"/>
          <p14:tracePt t="19519" x="3065463" y="4314825"/>
          <p14:tracePt t="19520" x="3071813" y="4314825"/>
          <p14:tracePt t="19534" x="3086100" y="4314825"/>
          <p14:tracePt t="19547" x="3122613" y="4314825"/>
          <p14:tracePt t="19563" x="3171825" y="4314825"/>
          <p14:tracePt t="19580" x="3200400" y="4314825"/>
          <p14:tracePt t="19596" x="3243263" y="4308475"/>
          <p14:tracePt t="19613" x="3251200" y="4300538"/>
          <p14:tracePt t="19630" x="3251200" y="4286250"/>
          <p14:tracePt t="19646" x="3251200" y="4265613"/>
          <p14:tracePt t="19664" x="3251200" y="4237038"/>
          <p14:tracePt t="19679" x="3251200" y="4222750"/>
          <p14:tracePt t="19697" x="3251200" y="4179888"/>
          <p14:tracePt t="19713" x="3251200" y="4137025"/>
          <p14:tracePt t="19730" x="3251200" y="4100513"/>
          <p14:tracePt t="19746" x="3228975" y="4079875"/>
          <p14:tracePt t="19763" x="3186113" y="4051300"/>
          <p14:tracePt t="19780" x="3143250" y="4022725"/>
          <p14:tracePt t="19796" x="3086100" y="3986213"/>
          <p14:tracePt t="19796" x="3065463" y="3965575"/>
          <p14:tracePt t="19814" x="3008313" y="3937000"/>
          <p14:tracePt t="19829" x="2971800" y="3908425"/>
          <p14:tracePt t="19846" x="2951163" y="3908425"/>
          <p14:tracePt t="19863" x="2928938" y="3908425"/>
          <p14:tracePt t="19973" x="2914650" y="3922713"/>
          <p14:tracePt t="19981" x="2914650" y="3957638"/>
          <p14:tracePt t="19988" x="2914650" y="3979863"/>
          <p14:tracePt t="19995" x="2908300" y="4014788"/>
          <p14:tracePt t="20012" x="2908300" y="4037013"/>
          <p14:tracePt t="20030" x="2928938" y="4057650"/>
          <p14:tracePt t="20046" x="2971800" y="4057650"/>
          <p14:tracePt t="20063" x="3000375" y="4071938"/>
          <p14:tracePt t="20079" x="3028950" y="4079875"/>
          <p14:tracePt t="20095" x="3051175" y="4100513"/>
          <p14:tracePt t="20112" x="3065463" y="4108450"/>
          <p14:tracePt t="20128" x="3079750" y="4114800"/>
          <p14:tracePt t="20146" x="3094038" y="4122738"/>
          <p14:tracePt t="20190" x="3100388" y="4129088"/>
          <p14:tracePt t="20198" x="3114675" y="4129088"/>
          <p14:tracePt t="20318" x="3122613" y="4129088"/>
          <p14:tracePt t="20325" x="3108325" y="4114800"/>
          <p14:tracePt t="20341" x="3094038" y="4094163"/>
          <p14:tracePt t="20349" x="3086100" y="4086225"/>
          <p14:tracePt t="20361" x="3071813" y="4079875"/>
          <p14:tracePt t="20414" x="3051175" y="4079875"/>
          <p14:tracePt t="20445" x="3043238" y="4079875"/>
          <p14:tracePt t="20477" x="3036888" y="4079875"/>
          <p14:tracePt t="20485" x="3028950" y="4079875"/>
          <p14:tracePt t="20550" x="3014663" y="4079875"/>
          <p14:tracePt t="20558" x="3008313" y="4079875"/>
          <p14:tracePt t="20573" x="2979738" y="4079875"/>
          <p14:tracePt t="20582" x="2951163" y="4071938"/>
          <p14:tracePt t="20582" x="2914650" y="4029075"/>
          <p14:tracePt t="20595" x="2822575" y="3937000"/>
          <p14:tracePt t="20611" x="2728913" y="3829050"/>
          <p14:tracePt t="20611" x="2665413" y="3779838"/>
          <p14:tracePt t="20629" x="2628900" y="3736975"/>
          <p14:tracePt t="20645" x="2536825" y="3629025"/>
          <p14:tracePt t="20663" x="2500313" y="3579813"/>
          <p14:tracePt t="20678" x="2451100" y="3529013"/>
          <p14:tracePt t="20695" x="2393950" y="3494088"/>
          <p14:tracePt t="20711" x="2314575" y="3471863"/>
          <p14:tracePt t="20728" x="2251075" y="3451225"/>
          <p14:tracePt t="20744" x="2193925" y="3451225"/>
          <p14:tracePt t="20762" x="2136775" y="3443288"/>
          <p14:tracePt t="20779" x="2093913" y="3443288"/>
          <p14:tracePt t="20795" x="2036763" y="3443288"/>
          <p14:tracePt t="20812" x="1993900" y="3443288"/>
          <p14:tracePt t="20827" x="1936750" y="3443288"/>
          <p14:tracePt t="20827" x="1900238" y="3436938"/>
          <p14:tracePt t="20846" x="1843088" y="3422650"/>
          <p14:tracePt t="20862" x="1757363" y="3422650"/>
          <p14:tracePt t="20878" x="1628775" y="3422650"/>
          <p14:tracePt t="20895" x="1443038" y="3422650"/>
          <p14:tracePt t="20911" x="1265238" y="3386138"/>
          <p14:tracePt t="20928" x="1150938" y="3365500"/>
          <p14:tracePt t="20944" x="1108075" y="3336925"/>
          <p14:tracePt t="20990" x="1100138" y="3328988"/>
          <p14:tracePt t="20991" x="1065213" y="3308350"/>
          <p14:tracePt t="21011" x="1057275" y="3300413"/>
          <p14:tracePt t="21011" x="1028700" y="3286125"/>
          <p14:tracePt t="21011" x="1022350" y="3279775"/>
          <p14:tracePt t="21046" x="1008063" y="3257550"/>
          <p14:tracePt t="21046" x="1000125" y="3251200"/>
          <p14:tracePt t="21061" x="979488" y="3208338"/>
          <p14:tracePt t="21078" x="965200" y="3171825"/>
          <p14:tracePt t="21094" x="965200" y="3165475"/>
          <p14:tracePt t="21110" x="965200" y="3136900"/>
          <p14:tracePt t="21128" x="965200" y="3100388"/>
          <p14:tracePt t="21145" x="965200" y="3071813"/>
          <p14:tracePt t="21161" x="965200" y="3028950"/>
          <p14:tracePt t="21178" x="965200" y="2979738"/>
          <p14:tracePt t="21194" x="979488" y="2951163"/>
          <p14:tracePt t="21211" x="1008063" y="2914650"/>
          <p14:tracePt t="21227" x="1022350" y="2879725"/>
          <p14:tracePt t="21243" x="1036638" y="2865438"/>
          <p14:tracePt t="21261" x="1071563" y="2843213"/>
          <p14:tracePt t="21278" x="1085850" y="2843213"/>
          <p14:tracePt t="21295" x="1114425" y="2836863"/>
          <p14:tracePt t="21311" x="1150938" y="2836863"/>
          <p14:tracePt t="21328" x="1179513" y="2836863"/>
          <p14:tracePt t="21344" x="1208088" y="2836863"/>
          <p14:tracePt t="21361" x="1250950" y="2836863"/>
          <p14:tracePt t="21377" x="1279525" y="2851150"/>
          <p14:tracePt t="21393" x="1293813" y="2857500"/>
          <p14:tracePt t="21410" x="1328738" y="2857500"/>
          <p14:tracePt t="21427" x="1357313" y="2857500"/>
          <p14:tracePt t="21444" x="1408113" y="2857500"/>
          <p14:tracePt t="21460" x="1508125" y="2857500"/>
          <p14:tracePt t="21477" x="1550988" y="2857500"/>
          <p14:tracePt t="21494" x="1585913" y="2857500"/>
          <p14:tracePt t="21511" x="1628775" y="2857500"/>
          <p14:tracePt t="21527" x="1671638" y="2857500"/>
          <p14:tracePt t="21544" x="1751013" y="2851150"/>
          <p14:tracePt t="21561" x="1800225" y="2843213"/>
          <p14:tracePt t="21577" x="1828800" y="2836863"/>
          <p14:tracePt t="21594" x="1851025" y="2836863"/>
          <p14:tracePt t="21610" x="1879600" y="2828925"/>
          <p14:tracePt t="21627" x="1928813" y="2828925"/>
          <p14:tracePt t="21643" x="1971675" y="2822575"/>
          <p14:tracePt t="21741" x="1943100" y="2836863"/>
          <p14:tracePt t="21749" x="1914525" y="2843213"/>
          <p14:tracePt t="21757" x="1885950" y="2857500"/>
          <p14:tracePt t="21765" x="1771650" y="2894013"/>
          <p14:tracePt t="21777" x="1722438" y="2900363"/>
          <p14:tracePt t="21793" x="1643063" y="2908300"/>
          <p14:tracePt t="21810" x="1593850" y="2914650"/>
          <p14:tracePt t="21826" x="1565275" y="2914650"/>
          <p14:tracePt t="21843" x="1557338" y="2914650"/>
          <p14:tracePt t="21886" x="1543050" y="2914650"/>
          <p14:tracePt t="21894" x="1522413" y="2914650"/>
          <p14:tracePt t="21902" x="1514475" y="2914650"/>
          <p14:tracePt t="21958" x="1508125" y="2914650"/>
          <p14:tracePt t="21965" x="1500188" y="2914650"/>
          <p14:tracePt t="21976" x="1485900" y="2914650"/>
          <p14:tracePt t="21981" x="1471613" y="2914650"/>
          <p14:tracePt t="21994" x="1465263" y="2914650"/>
          <p14:tracePt t="22010" x="1450975" y="2914650"/>
          <p14:tracePt t="22126" x="1465263" y="2914650"/>
          <p14:tracePt t="22134" x="1522413" y="2914650"/>
          <p14:tracePt t="22142" x="1543050" y="2914650"/>
          <p14:tracePt t="22144" x="1593850" y="2914650"/>
          <p14:tracePt t="22159" x="1657350" y="2894013"/>
          <p14:tracePt t="22176" x="1714500" y="2894013"/>
          <p14:tracePt t="22192" x="1757363" y="2894013"/>
          <p14:tracePt t="22210" x="1779588" y="2894013"/>
          <p14:tracePt t="22227" x="1814513" y="2894013"/>
          <p14:tracePt t="22242" x="1843088" y="2894013"/>
          <p14:tracePt t="22259" x="1871663" y="2894013"/>
          <p14:tracePt t="22276" x="1914525" y="2894013"/>
          <p14:tracePt t="22292" x="1928813" y="2894013"/>
          <p14:tracePt t="22308" x="1957388" y="2894013"/>
          <p14:tracePt t="22326" x="1965325" y="2894013"/>
          <p14:tracePt t="22373" x="1971675" y="2894013"/>
          <p14:tracePt t="22389" x="1993900" y="2894013"/>
          <p14:tracePt t="22397" x="2000250" y="2894013"/>
          <p14:tracePt t="22445" x="2008188" y="2894013"/>
          <p14:tracePt t="22725" x="2036763" y="2894013"/>
          <p14:tracePt t="22742" x="2043113" y="2894013"/>
          <p14:tracePt t="22749" x="2051050" y="2894013"/>
          <p14:tracePt t="22757" x="2057400" y="2886075"/>
          <p14:tracePt t="22770" x="2071688" y="2886075"/>
          <p14:tracePt t="22775" x="2085975" y="2879725"/>
          <p14:tracePt t="22791" x="2093913" y="2879725"/>
          <p14:tracePt t="22838" x="2108200" y="2879725"/>
          <p14:tracePt t="22893" x="2114550" y="2879725"/>
          <p14:tracePt t="22910" x="2122488" y="2879725"/>
          <p14:tracePt t="22926" x="2128838" y="2879725"/>
          <p14:tracePt t="22965" x="2143125" y="2879725"/>
          <p14:tracePt t="22973" x="2151063" y="2879725"/>
          <p14:tracePt t="22981" x="2157413" y="2879725"/>
          <p14:tracePt t="22989" x="2165350" y="2879725"/>
          <p14:tracePt t="22995" x="2200275" y="2871788"/>
          <p14:tracePt t="23007" x="2208213" y="2871788"/>
          <p14:tracePt t="23246" x="2200275" y="2871788"/>
          <p14:tracePt t="23262" x="2193925" y="2871788"/>
          <p14:tracePt t="23270" x="2185988" y="2871788"/>
          <p14:tracePt t="23277" x="2171700" y="2871788"/>
          <p14:tracePt t="23292" x="2151063" y="2871788"/>
          <p14:tracePt t="23293" x="2128838" y="2871788"/>
          <p14:tracePt t="23308" x="2114550" y="2865438"/>
          <p14:tracePt t="23324" x="2108200" y="2851150"/>
          <p14:tracePt t="23324" x="2100263" y="2822575"/>
          <p14:tracePt t="23342" x="2071688" y="2794000"/>
          <p14:tracePt t="23358" x="2065338" y="2786063"/>
          <p14:tracePt t="23375" x="2065338" y="2779713"/>
          <p14:tracePt t="23391" x="2065338" y="2771775"/>
          <p14:tracePt t="23408" x="2065338" y="2757488"/>
          <p14:tracePt t="23424" x="2065338" y="2743200"/>
          <p14:tracePt t="23442" x="2065338" y="2728913"/>
          <p14:tracePt t="23458" x="2065338" y="2708275"/>
          <p14:tracePt t="23474" x="2065338" y="2693988"/>
          <p14:tracePt t="23491" x="2071688" y="2665413"/>
          <p14:tracePt t="23507" x="2079625" y="2657475"/>
          <p14:tracePt t="23524" x="2114550" y="2643188"/>
          <p14:tracePt t="23540" x="2128838" y="2636838"/>
          <p14:tracePt t="23630" x="2143125" y="2636838"/>
          <p14:tracePt t="23638" x="2151063" y="2636838"/>
          <p14:tracePt t="23653" x="2157413" y="2636838"/>
          <p14:tracePt t="23661" x="2165350" y="2628900"/>
          <p14:tracePt t="23665" x="2171700" y="2622550"/>
          <p14:tracePt t="23673" x="2179638" y="2622550"/>
          <p14:tracePt t="23690" x="2193925" y="2614613"/>
          <p14:tracePt t="23707" x="2222500" y="2614613"/>
          <p14:tracePt t="23724" x="2243138" y="2614613"/>
          <p14:tracePt t="23740" x="2257425" y="2614613"/>
          <p14:tracePt t="23782" x="2265363" y="2622550"/>
          <p14:tracePt t="23878" x="2271713" y="2622550"/>
          <p14:tracePt t="23886" x="2279650" y="2628900"/>
          <p14:tracePt t="23892" x="2286000" y="2636838"/>
          <p14:tracePt t="23907" x="2286000" y="2657475"/>
          <p14:tracePt t="23924" x="2286000" y="2665413"/>
          <p14:tracePt t="23941" x="2286000" y="2679700"/>
          <p14:tracePt t="23957" x="2300288" y="2693988"/>
          <p14:tracePt t="24013" x="2300288" y="2700338"/>
          <p14:tracePt t="24021" x="2300288" y="2722563"/>
          <p14:tracePt t="24034" x="2300288" y="2736850"/>
          <p14:tracePt t="24039" x="2300288" y="2743200"/>
          <p14:tracePt t="24056" x="2300288" y="2757488"/>
          <p14:tracePt t="24073" x="2300288" y="2771775"/>
          <p14:tracePt t="24090" x="2300288" y="2800350"/>
          <p14:tracePt t="24107" x="2300288" y="2814638"/>
          <p14:tracePt t="24124" x="2300288" y="2822575"/>
          <p14:tracePt t="24140" x="2300288" y="2836863"/>
          <p14:tracePt t="24156" x="2300288" y="2843213"/>
          <p14:tracePt t="24205" x="2300288" y="2851150"/>
          <p14:tracePt t="24213" x="2293938" y="2857500"/>
          <p14:tracePt t="24325" x="2286000" y="2865438"/>
          <p14:tracePt t="24332" x="2279650" y="2865438"/>
          <p14:tracePt t="24341" x="2271713" y="2871788"/>
          <p14:tracePt t="24349" x="2265363" y="2879725"/>
          <p14:tracePt t="24397" x="2257425" y="2879725"/>
          <p14:tracePt t="24405" x="2251075" y="2886075"/>
          <p14:tracePt t="24412" x="2243138" y="2886075"/>
          <p14:tracePt t="24422" x="2236788" y="2886075"/>
          <p14:tracePt t="24439" x="2228850" y="2886075"/>
          <p14:tracePt t="24494" x="2222500" y="2886075"/>
          <p14:tracePt t="24509" x="2208213" y="2886075"/>
          <p14:tracePt t="24541" x="2200275" y="2886075"/>
          <p14:tracePt t="24557" x="2193925" y="2886075"/>
          <p14:tracePt t="24565" x="2185988" y="2886075"/>
          <p14:tracePt t="24606" x="2171700" y="2886075"/>
          <p14:tracePt t="24621" x="2157413" y="2886075"/>
          <p14:tracePt t="24630" x="2151063" y="2886075"/>
          <p14:tracePt t="24638" x="2128838" y="2886075"/>
          <p14:tracePt t="24656" x="2122488" y="2886075"/>
          <p14:tracePt t="24673" x="2114550" y="2886075"/>
          <p14:tracePt t="24885" x="2100263" y="2879725"/>
          <p14:tracePt t="24925" x="2079625" y="2857500"/>
          <p14:tracePt t="24957" x="2079625" y="2851150"/>
          <p14:tracePt t="24963" x="2079625" y="2843213"/>
          <p14:tracePt t="24970" x="2071688" y="2836863"/>
          <p14:tracePt t="24988" x="2065338" y="2828925"/>
          <p14:tracePt t="25005" x="2057400" y="2814638"/>
          <p14:tracePt t="25022" x="2043113" y="2800350"/>
          <p14:tracePt t="25069" x="2043113" y="2771775"/>
          <p14:tracePt t="25075" x="2036763" y="2743200"/>
          <p14:tracePt t="25093" x="2036763" y="2728913"/>
          <p14:tracePt t="25109" x="2036763" y="2722563"/>
          <p14:tracePt t="25142" x="2036763" y="2714625"/>
          <p14:tracePt t="25149" x="2036763" y="2708275"/>
          <p14:tracePt t="25189" x="2036763" y="2686050"/>
          <p14:tracePt t="25197" x="2036763" y="2671763"/>
          <p14:tracePt t="25213" x="2036763" y="2665413"/>
          <p14:tracePt t="25229" x="2036763" y="2651125"/>
          <p14:tracePt t="25270" x="2036763" y="2628900"/>
          <p14:tracePt t="25309" x="2043113" y="2622550"/>
          <p14:tracePt t="25326" x="2057400" y="2586038"/>
          <p14:tracePt t="25405" x="2065338" y="2586038"/>
          <p14:tracePt t="25413" x="2071688" y="2586038"/>
          <p14:tracePt t="25423" x="2079625" y="2586038"/>
          <p14:tracePt t="25429" x="2085975" y="2586038"/>
          <p14:tracePt t="25445" x="2114550" y="2586038"/>
          <p14:tracePt t="25455" x="2143125" y="2586038"/>
          <p14:tracePt t="25470" x="2151063" y="2586038"/>
          <p14:tracePt t="25488" x="2157413" y="2586038"/>
          <p14:tracePt t="25565" x="2165350" y="2593975"/>
          <p14:tracePt t="25573" x="2179638" y="2593975"/>
          <p14:tracePt t="25581" x="2185988" y="2600325"/>
          <p14:tracePt t="25589" x="2214563" y="2622550"/>
          <p14:tracePt t="25604" x="2228850" y="2636838"/>
          <p14:tracePt t="25621" x="2236788" y="2643188"/>
          <p14:tracePt t="25655" x="2243138" y="2651125"/>
          <p14:tracePt t="25677" x="2243138" y="2665413"/>
          <p14:tracePt t="25677" x="2251075" y="2671763"/>
          <p14:tracePt t="25717" x="2251075" y="2679700"/>
          <p14:tracePt t="25725" x="2271713" y="2700338"/>
          <p14:tracePt t="25765" x="2286000" y="2722563"/>
          <p14:tracePt t="25781" x="2286000" y="2736850"/>
          <p14:tracePt t="25798" x="2286000" y="2743200"/>
          <p14:tracePt t="25829" x="2293938" y="2751138"/>
          <p14:tracePt t="25837" x="2293938" y="2757488"/>
          <p14:tracePt t="25854" x="2293938" y="2779713"/>
          <p14:tracePt t="25855" x="2293938" y="2794000"/>
          <p14:tracePt t="25870" x="2293938" y="2800350"/>
          <p14:tracePt t="25887" x="2293938" y="2814638"/>
          <p14:tracePt t="25904" x="2293938" y="2822575"/>
          <p14:tracePt t="25958" x="2293938" y="2828925"/>
          <p14:tracePt t="25990" x="2293938" y="2843213"/>
          <p14:tracePt t="26021" x="2286000" y="2843213"/>
          <p14:tracePt t="26029" x="2279650" y="2851150"/>
          <p14:tracePt t="26037" x="2271713" y="2857500"/>
          <p14:tracePt t="26093" x="2257425" y="2857500"/>
          <p14:tracePt t="26109" x="2243138" y="2857500"/>
          <p14:tracePt t="26125" x="2236788" y="2857500"/>
          <p14:tracePt t="26142" x="2228850" y="2857500"/>
          <p14:tracePt t="26150" x="2208213" y="2857500"/>
          <p14:tracePt t="26159" x="2200275" y="2857500"/>
          <p14:tracePt t="26171" x="2185988" y="2857500"/>
          <p14:tracePt t="26187" x="2165350" y="2857500"/>
          <p14:tracePt t="26230" x="2157413" y="2857500"/>
          <p14:tracePt t="26237" x="2151063" y="2857500"/>
          <p14:tracePt t="26246" x="2122488" y="2857500"/>
          <p14:tracePt t="26253" x="2108200" y="2843213"/>
          <p14:tracePt t="26271" x="2100263" y="2836863"/>
          <p14:tracePt t="26287" x="2093913" y="2828925"/>
          <p14:tracePt t="26304" x="2071688" y="2822575"/>
          <p14:tracePt t="26320" x="2065338" y="2814638"/>
          <p14:tracePt t="26336" x="2051050" y="2808288"/>
          <p14:tracePt t="26353" x="2051050" y="2800350"/>
          <p14:tracePt t="26369" x="2051050" y="2786063"/>
          <p14:tracePt t="26386" x="2051050" y="2779713"/>
          <p14:tracePt t="26404" x="2051050" y="2765425"/>
          <p14:tracePt t="26421" x="2051050" y="2743200"/>
          <p14:tracePt t="26437" x="2051050" y="2736850"/>
          <p14:tracePt t="26453" x="2051050" y="2722563"/>
          <p14:tracePt t="26470" x="2051050" y="2714625"/>
          <p14:tracePt t="26517" x="2051050" y="2708275"/>
          <p14:tracePt t="26523" x="2051050" y="2700338"/>
          <p14:tracePt t="26541" x="2057400" y="2693988"/>
          <p14:tracePt t="26573" x="2057400" y="2686050"/>
          <p14:tracePt t="26583" x="2065338" y="2679700"/>
          <p14:tracePt t="26591" x="2071688" y="2671763"/>
          <p14:tracePt t="26613" x="2079625" y="2671763"/>
          <p14:tracePt t="26621" x="2093913" y="2665413"/>
          <p14:tracePt t="26653" x="2108200" y="2657475"/>
          <p14:tracePt t="26669" x="2114550" y="2657475"/>
          <p14:tracePt t="26781" x="2122488" y="2657475"/>
          <p14:tracePt t="26822" x="2128838" y="2657475"/>
          <p14:tracePt t="26854" x="2136775" y="2657475"/>
          <p14:tracePt t="26858" x="2151063" y="2657475"/>
          <p14:tracePt t="26870" x="2157413" y="2657475"/>
          <p14:tracePt t="26870" x="2171700" y="2657475"/>
          <p14:tracePt t="26886" x="2193925" y="2657475"/>
          <p14:tracePt t="26903" x="2193925" y="2665413"/>
          <p14:tracePt t="26919" x="2200275" y="2671763"/>
          <p14:tracePt t="26935" x="2200275" y="2679700"/>
          <p14:tracePt t="27069" x="2200275" y="2686050"/>
          <p14:tracePt t="27822" x="2214563" y="2714625"/>
          <p14:tracePt t="27829" x="2222500" y="2728913"/>
          <p14:tracePt t="27837" x="2243138" y="2771775"/>
          <p14:tracePt t="27845" x="2251075" y="2828925"/>
          <p14:tracePt t="27853" x="2265363" y="2936875"/>
          <p14:tracePt t="27868" x="2265363" y="3057525"/>
          <p14:tracePt t="27884" x="2265363" y="3165475"/>
          <p14:tracePt t="27884" x="2265363" y="3214688"/>
          <p14:tracePt t="27901" x="2265363" y="3322638"/>
          <p14:tracePt t="27918" x="2265363" y="3400425"/>
          <p14:tracePt t="27935" x="2265363" y="3479800"/>
          <p14:tracePt t="27951" x="2265363" y="3543300"/>
          <p14:tracePt t="27967" x="2265363" y="3600450"/>
          <p14:tracePt t="27985" x="2265363" y="3643313"/>
          <p14:tracePt t="28001" x="2265363" y="3679825"/>
          <p14:tracePt t="28019" x="2265363" y="3694113"/>
          <p14:tracePt t="28034" x="2265363" y="3714750"/>
          <p14:tracePt t="28051" x="2265363" y="3743325"/>
          <p14:tracePt t="28067" x="2265363" y="3757613"/>
          <p14:tracePt t="28084" x="2265363" y="3794125"/>
          <p14:tracePt t="28100" x="2208213" y="3843338"/>
          <p14:tracePt t="28118" x="2193925" y="3857625"/>
          <p14:tracePt t="28134" x="2165350" y="3894138"/>
          <p14:tracePt t="28151" x="2157413" y="3900488"/>
          <p14:tracePt t="28167" x="2114550" y="3929063"/>
          <p14:tracePt t="28184" x="2065338" y="3937000"/>
          <p14:tracePt t="28202" x="2014538" y="3943350"/>
          <p14:tracePt t="28217" x="1979613" y="3965575"/>
          <p14:tracePt t="28234" x="1957388" y="3971925"/>
          <p14:tracePt t="28277" x="1951038" y="3979863"/>
          <p14:tracePt t="28285" x="1943100" y="4000500"/>
          <p14:tracePt t="28293" x="1943100" y="4008438"/>
          <p14:tracePt t="28301" x="1943100" y="4037013"/>
          <p14:tracePt t="28301" x="1951038" y="4043363"/>
          <p14:tracePt t="28318" x="1957388" y="4057650"/>
          <p14:tracePt t="28334" x="1993900" y="4114800"/>
          <p14:tracePt t="28351" x="2022475" y="4151313"/>
          <p14:tracePt t="28367" x="2028825" y="4157663"/>
          <p14:tracePt t="28384" x="2071688" y="4165600"/>
          <p14:tracePt t="28401" x="2093913" y="4171950"/>
          <p14:tracePt t="28418" x="2128838" y="4165600"/>
          <p14:tracePt t="28433" x="2151063" y="4137025"/>
          <p14:tracePt t="28450" x="2151063" y="4086225"/>
          <p14:tracePt t="28468" x="2151063" y="3994150"/>
          <p14:tracePt t="28484" x="2151063" y="3951288"/>
          <p14:tracePt t="28501" x="2151063" y="3937000"/>
          <p14:tracePt t="28517" x="2114550" y="3929063"/>
          <p14:tracePt t="28534" x="2100263" y="3929063"/>
          <p14:tracePt t="28550" x="2071688" y="3929063"/>
          <p14:tracePt t="28567" x="2057400" y="3929063"/>
          <p14:tracePt t="28583" x="2028825" y="3957638"/>
          <p14:tracePt t="28600" x="2014538" y="4037013"/>
          <p14:tracePt t="28617" x="2014538" y="4100513"/>
          <p14:tracePt t="28633" x="2014538" y="4137025"/>
          <p14:tracePt t="28650" x="2014538" y="4143375"/>
          <p14:tracePt t="28666" x="2065338" y="4151313"/>
          <p14:tracePt t="28684" x="2128838" y="4151313"/>
          <p14:tracePt t="28700" x="2193925" y="4114800"/>
          <p14:tracePt t="28717" x="2236788" y="4065588"/>
          <p14:tracePt t="28734" x="2236788" y="4029075"/>
          <p14:tracePt t="28750" x="2236788" y="3994150"/>
          <p14:tracePt t="28767" x="2228850" y="3979863"/>
          <p14:tracePt t="28783" x="2200275" y="3979863"/>
          <p14:tracePt t="28799" x="2151063" y="3965575"/>
          <p14:tracePt t="28816" x="2128838" y="3965575"/>
          <p14:tracePt t="28833" x="2085975" y="3965575"/>
          <p14:tracePt t="28850" x="2051050" y="3979863"/>
          <p14:tracePt t="28867" x="2051050" y="4000500"/>
          <p14:tracePt t="28883" x="2065338" y="4043363"/>
          <p14:tracePt t="28900" x="2100263" y="4086225"/>
          <p14:tracePt t="28916" x="2165350" y="4100513"/>
          <p14:tracePt t="28933" x="2228850" y="4100513"/>
          <p14:tracePt t="28949" x="2271713" y="4100513"/>
          <p14:tracePt t="28966" x="2328863" y="4079875"/>
          <p14:tracePt t="28983" x="2336800" y="4071938"/>
          <p14:tracePt t="29000" x="2336800" y="4037013"/>
          <p14:tracePt t="29017" x="2336800" y="4029075"/>
          <p14:tracePt t="29033" x="2328863" y="4000500"/>
          <p14:tracePt t="29050" x="2286000" y="4000500"/>
          <p14:tracePt t="29067" x="2243138" y="4000500"/>
          <p14:tracePt t="29083" x="2200275" y="4000500"/>
          <p14:tracePt t="29099" x="2185988" y="4014788"/>
          <p14:tracePt t="29116" x="2185988" y="4037013"/>
          <p14:tracePt t="29132" x="2208213" y="4108450"/>
          <p14:tracePt t="29150" x="2265363" y="4151313"/>
          <p14:tracePt t="29166" x="2322513" y="4179888"/>
          <p14:tracePt t="29182" x="2357438" y="4179888"/>
          <p14:tracePt t="29199" x="2379663" y="4186238"/>
          <p14:tracePt t="29215" x="2393950" y="4186238"/>
          <p14:tracePt t="29233" x="2400300" y="4151313"/>
          <p14:tracePt t="29249" x="2400300" y="4129088"/>
          <p14:tracePt t="29265" x="2400300" y="4108450"/>
          <p14:tracePt t="29282" x="2386013" y="4086225"/>
          <p14:tracePt t="29299" x="2357438" y="4086225"/>
          <p14:tracePt t="29316" x="2336800" y="4086225"/>
          <p14:tracePt t="29357" x="2328863" y="4108450"/>
          <p14:tracePt t="29365" x="2351088" y="4165600"/>
          <p14:tracePt t="29373" x="2408238" y="4179888"/>
          <p14:tracePt t="29383" x="2436813" y="4200525"/>
          <p14:tracePt t="29399" x="2443163" y="4200525"/>
          <p14:tracePt t="29415" x="2451100" y="4200525"/>
          <p14:tracePt t="29453" x="2457450" y="4200525"/>
          <p14:tracePt t="29457" x="2457450" y="4165600"/>
          <p14:tracePt t="29465" x="2414588" y="4108450"/>
          <p14:tracePt t="29482" x="2365375" y="4057650"/>
          <p14:tracePt t="29499" x="2308225" y="4043363"/>
          <p14:tracePt t="29516" x="2293938" y="4043363"/>
          <p14:tracePt t="29533" x="2286000" y="4043363"/>
          <p14:tracePt t="29549" x="2257425" y="4043363"/>
          <p14:tracePt t="29566" x="2236788" y="4071938"/>
          <p14:tracePt t="29582" x="2214563" y="4114800"/>
          <p14:tracePt t="29599" x="2214563" y="4137025"/>
          <p14:tracePt t="29615" x="2214563" y="4143375"/>
          <p14:tracePt t="29661" x="2214563" y="4151313"/>
          <p14:tracePt t="29669" x="2228850" y="4151313"/>
          <p14:tracePt t="29677" x="2243138" y="4143375"/>
          <p14:tracePt t="29681" x="2257425" y="4129088"/>
          <p14:tracePt t="29725" x="2251075" y="4100513"/>
          <p14:tracePt t="29733" x="2243138" y="4094163"/>
          <p14:tracePt t="29741" x="2214563" y="4086225"/>
          <p14:tracePt t="29749" x="2171700" y="4065588"/>
          <p14:tracePt t="29749" x="2165350" y="4065588"/>
          <p14:tracePt t="29797" x="2151063" y="4071938"/>
          <p14:tracePt t="29805" x="2151063" y="4094163"/>
          <p14:tracePt t="29823" x="2151063" y="4100513"/>
          <p14:tracePt t="29827" x="2151063" y="4108450"/>
          <p14:tracePt t="29831" x="2151063" y="4122738"/>
          <p14:tracePt t="29848" x="2165350" y="4137025"/>
          <p14:tracePt t="29866" x="2171700" y="4143375"/>
          <p14:tracePt t="29925" x="2179638" y="4143375"/>
          <p14:tracePt t="29933" x="2179638" y="4114800"/>
          <p14:tracePt t="29939" x="2179638" y="4100513"/>
          <p14:tracePt t="29948" x="2151063" y="4051300"/>
          <p14:tracePt t="29964" x="2122488" y="4037013"/>
          <p14:tracePt t="30022" x="2108200" y="4037013"/>
          <p14:tracePt t="30029" x="2093913" y="4037013"/>
          <p14:tracePt t="30037" x="2085975" y="4057650"/>
          <p14:tracePt t="30051" x="2085975" y="4071938"/>
          <p14:tracePt t="30065" x="2085975" y="4079875"/>
          <p14:tracePt t="30081" x="2085975" y="4086225"/>
          <p14:tracePt t="30133" x="2085975" y="4094163"/>
          <p14:tracePt t="30141" x="2108200" y="4079875"/>
          <p14:tracePt t="30149" x="2114550" y="4071938"/>
          <p14:tracePt t="30157" x="2122488" y="4057650"/>
          <p14:tracePt t="30164" x="2122488" y="4029075"/>
          <p14:tracePt t="30181" x="2122488" y="4022725"/>
          <p14:tracePt t="30229" x="2114550" y="4022725"/>
          <p14:tracePt t="30237" x="2100263" y="4029075"/>
          <p14:tracePt t="30254" x="2100263" y="4043363"/>
          <p14:tracePt t="30261" x="2100263" y="4057650"/>
          <p14:tracePt t="30273" x="2100263" y="4065588"/>
          <p14:tracePt t="30397" x="2100263" y="4051300"/>
          <p14:tracePt t="30405" x="2100263" y="4043363"/>
          <p14:tracePt t="30414" x="2085975" y="4029075"/>
          <p14:tracePt t="30430" x="2079625" y="4022725"/>
          <p14:tracePt t="30565" x="2079625" y="4029075"/>
          <p14:tracePt t="30573" x="2085975" y="4037013"/>
          <p14:tracePt t="30661" x="2065338" y="4037013"/>
          <p14:tracePt t="30675" x="2036763" y="4008438"/>
          <p14:tracePt t="30677" x="1971675" y="3943350"/>
          <p14:tracePt t="30681" x="1908175" y="3836988"/>
          <p14:tracePt t="30697" x="1800225" y="3700463"/>
          <p14:tracePt t="30714" x="1728788" y="3565525"/>
          <p14:tracePt t="30731" x="1651000" y="3457575"/>
          <p14:tracePt t="30747" x="1600200" y="3365500"/>
          <p14:tracePt t="30764" x="1579563" y="3322638"/>
          <p14:tracePt t="30780" x="1565275" y="3279775"/>
          <p14:tracePt t="30797" x="1550988" y="3257550"/>
          <p14:tracePt t="30813" x="1550988" y="3236913"/>
          <p14:tracePt t="30831" x="1543050" y="3228975"/>
          <p14:tracePt t="30885" x="1543050" y="3222625"/>
          <p14:tracePt t="30893" x="1543050" y="3214688"/>
          <p14:tracePt t="30901" x="1543050" y="3200400"/>
          <p14:tracePt t="30917" x="1543050" y="3186113"/>
          <p14:tracePt t="30981" x="1550988" y="3186113"/>
          <p14:tracePt t="30997" x="1565275" y="3186113"/>
          <p14:tracePt t="31006" x="1571625" y="3186113"/>
          <p14:tracePt t="31013" x="1608138" y="3186113"/>
          <p14:tracePt t="31014" x="1636713" y="3186113"/>
          <p14:tracePt t="31031" x="1685925" y="3200400"/>
          <p14:tracePt t="31047" x="1700213" y="3228975"/>
          <p14:tracePt t="31063" x="1751013" y="3300413"/>
          <p14:tracePt t="31079" x="1822450" y="3429000"/>
          <p14:tracePt t="31096" x="1908175" y="3536950"/>
          <p14:tracePt t="31113" x="1971675" y="3622675"/>
          <p14:tracePt t="31130" x="2028825" y="3700463"/>
          <p14:tracePt t="31146" x="2079625" y="3771900"/>
          <p14:tracePt t="31163" x="2114550" y="3857625"/>
          <p14:tracePt t="31179" x="2171700" y="3929063"/>
          <p14:tracePt t="31196" x="2214563" y="4014788"/>
          <p14:tracePt t="31213" x="2236788" y="4043363"/>
          <p14:tracePt t="31229" x="2257425" y="4065588"/>
          <p14:tracePt t="31246" x="2265363" y="4071938"/>
          <p14:tracePt t="31262" x="2279650" y="4086225"/>
          <p14:tracePt t="31280" x="2308225" y="4122738"/>
          <p14:tracePt t="31297" x="2314575" y="4137025"/>
          <p14:tracePt t="31313" x="2328863" y="4179888"/>
          <p14:tracePt t="31329" x="2351088" y="4214813"/>
          <p14:tracePt t="31653" x="2343150" y="4214813"/>
          <p14:tracePt t="31661" x="2336800" y="4214813"/>
          <p14:tracePt t="31669" x="2314575" y="4214813"/>
          <p14:tracePt t="31678" x="2300288" y="4214813"/>
          <p14:tracePt t="31695" x="2279650" y="4214813"/>
          <p14:tracePt t="31712" x="2265363" y="4214813"/>
          <p14:tracePt t="31729" x="2243138" y="4214813"/>
          <p14:tracePt t="31745" x="2222500" y="4214813"/>
          <p14:tracePt t="31762" x="2185988" y="4222750"/>
          <p14:tracePt t="31778" x="2179638" y="4222750"/>
          <p14:tracePt t="31796" x="2171700" y="4222750"/>
          <p14:tracePt t="31812" x="2157413" y="4222750"/>
          <p14:tracePt t="31829" x="2128838" y="4222750"/>
          <p14:tracePt t="31846" x="2114550" y="4222750"/>
          <p14:tracePt t="31862" x="2108200" y="4222750"/>
          <p14:tracePt t="31909" x="2100263" y="4222750"/>
          <p14:tracePt t="31917" x="2093913" y="4222750"/>
          <p14:tracePt t="31934" x="2065338" y="4208463"/>
          <p14:tracePt t="31950" x="2036763" y="4200525"/>
          <p14:tracePt t="31966" x="2028825" y="4200525"/>
          <p14:tracePt t="31978" x="2022475" y="4200525"/>
          <p14:tracePt t="32005" x="2008188" y="4194175"/>
          <p14:tracePt t="32013" x="2000250" y="4171950"/>
          <p14:tracePt t="32014" x="2000250" y="4157663"/>
          <p14:tracePt t="32030" x="1979613" y="4114800"/>
          <p14:tracePt t="32045" x="1979613" y="4094163"/>
          <p14:tracePt t="32062" x="1951038" y="4057650"/>
          <p14:tracePt t="32078" x="1951038" y="4043363"/>
          <p14:tracePt t="32096" x="1951038" y="4037013"/>
          <p14:tracePt t="32112" x="1951038" y="4014788"/>
          <p14:tracePt t="32128" x="1951038" y="4008438"/>
          <p14:tracePt t="32145" x="1951038" y="4000500"/>
          <p14:tracePt t="32161" x="1951038" y="3994150"/>
          <p14:tracePt t="32179" x="1951038" y="3965575"/>
          <p14:tracePt t="32195" x="1951038" y="3957638"/>
          <p14:tracePt t="32211" x="1957388" y="3943350"/>
          <p14:tracePt t="32228" x="1957388" y="3937000"/>
          <p14:tracePt t="32245" x="1971675" y="3929063"/>
          <p14:tracePt t="32261" x="1979613" y="3922713"/>
          <p14:tracePt t="32278" x="1985963" y="3922713"/>
          <p14:tracePt t="32295" x="1993900" y="3914775"/>
          <p14:tracePt t="32311" x="2014538" y="3914775"/>
          <p14:tracePt t="32327" x="2028825" y="3914775"/>
          <p14:tracePt t="32344" x="2036763" y="3914775"/>
          <p14:tracePt t="32361" x="2065338" y="3908425"/>
          <p14:tracePt t="32377" x="2079625" y="3908425"/>
          <p14:tracePt t="32394" x="2108200" y="3908425"/>
          <p14:tracePt t="32411" x="2122488" y="3908425"/>
          <p14:tracePt t="32428" x="2143125" y="3908425"/>
          <p14:tracePt t="32444" x="2151063" y="3908425"/>
          <p14:tracePt t="32461" x="2157413" y="3914775"/>
          <p14:tracePt t="32478" x="2157413" y="3922713"/>
          <p14:tracePt t="32494" x="2157413" y="3929063"/>
          <p14:tracePt t="32511" x="2157413" y="3937000"/>
          <p14:tracePt t="32528" x="2157413" y="3957638"/>
          <p14:tracePt t="32545" x="2157413" y="3971925"/>
          <p14:tracePt t="32561" x="2157413" y="3994150"/>
          <p14:tracePt t="32578" x="2157413" y="4000500"/>
          <p14:tracePt t="32594" x="2157413" y="4008438"/>
          <p14:tracePt t="32637" x="2157413" y="4014788"/>
          <p14:tracePt t="32654" x="2157413" y="4029075"/>
          <p14:tracePt t="32662" x="2157413" y="4037013"/>
          <p14:tracePt t="32694" x="2157413" y="4051300"/>
          <p14:tracePt t="32714" x="2157413" y="4065588"/>
          <p14:tracePt t="32765" x="2165350" y="4071938"/>
          <p14:tracePt t="32794" x="2171700" y="4079875"/>
          <p14:tracePt t="32837" x="2179638" y="4086225"/>
          <p14:tracePt t="32901" x="2185988" y="4086225"/>
          <p14:tracePt t="33005" x="2193925" y="4086225"/>
          <p14:tracePt t="33861" x="2200275" y="4079875"/>
          <p14:tracePt t="33869" x="2200275" y="4014788"/>
          <p14:tracePt t="33877" x="2200275" y="3965575"/>
          <p14:tracePt t="33877" x="2200275" y="3908425"/>
          <p14:tracePt t="33893" x="2200275" y="3736975"/>
          <p14:tracePt t="33893" x="2157413" y="3643313"/>
          <p14:tracePt t="33910" x="2122488" y="3443288"/>
          <p14:tracePt t="33926" x="2071688" y="3328988"/>
          <p14:tracePt t="33942" x="2028825" y="3214688"/>
          <p14:tracePt t="33959" x="2000250" y="3157538"/>
          <p14:tracePt t="33975" x="1979613" y="3122613"/>
          <p14:tracePt t="33993" x="1965325" y="3086100"/>
          <p14:tracePt t="34008" x="1957388" y="3079750"/>
          <p14:tracePt t="34062" x="1951038" y="3071813"/>
          <p14:tracePt t="34069" x="1951038" y="3065463"/>
          <p14:tracePt t="34082" x="1951038" y="3057525"/>
          <p14:tracePt t="34093" x="1943100" y="3043238"/>
          <p14:tracePt t="34108" x="1943100" y="2957513"/>
          <p14:tracePt t="34125" x="1943100" y="2886075"/>
          <p14:tracePt t="34142" x="1943100" y="2836863"/>
          <p14:tracePt t="34159" x="1943100" y="2828925"/>
          <p14:tracePt t="34176" x="1943100" y="2822575"/>
          <p14:tracePt t="34333" x="1943100" y="2814638"/>
          <p14:tracePt t="37621" x="1936750" y="2808288"/>
          <p14:tracePt t="37629" x="1914525" y="2808288"/>
          <p14:tracePt t="37637" x="1879600" y="2814638"/>
          <p14:tracePt t="37646" x="1814513" y="2828925"/>
          <p14:tracePt t="37658" x="1736725" y="2828925"/>
          <p14:tracePt t="37671" x="1671638" y="2828925"/>
          <p14:tracePt t="37687" x="1593850" y="2828925"/>
          <p14:tracePt t="37704" x="1514475" y="2828925"/>
          <p14:tracePt t="37720" x="1371600" y="2828925"/>
          <p14:tracePt t="37737" x="1250950" y="2828925"/>
          <p14:tracePt t="37754" x="1122363" y="2843213"/>
          <p14:tracePt t="37770" x="979488" y="2865438"/>
          <p14:tracePt t="37787" x="865188" y="2900363"/>
          <p14:tracePt t="37803" x="765175" y="2957513"/>
          <p14:tracePt t="37821" x="642938" y="3028950"/>
          <p14:tracePt t="37837" x="500063" y="3157538"/>
          <p14:tracePt t="37854" x="414338" y="3279775"/>
          <p14:tracePt t="37870" x="357188" y="3379788"/>
          <p14:tracePt t="37887" x="307975" y="3529013"/>
          <p14:tracePt t="37903" x="271463" y="3671888"/>
          <p14:tracePt t="37921" x="250825" y="3786188"/>
          <p14:tracePt t="37936" x="236538" y="3894138"/>
          <p14:tracePt t="37953" x="236538" y="3986213"/>
          <p14:tracePt t="37969" x="293688" y="4071938"/>
          <p14:tracePt t="37986" x="428625" y="4157663"/>
          <p14:tracePt t="38004" x="536575" y="4229100"/>
          <p14:tracePt t="38020" x="665163" y="4286250"/>
          <p14:tracePt t="38038" x="808038" y="4337050"/>
          <p14:tracePt t="38054" x="1036638" y="4365625"/>
          <p14:tracePt t="38070" x="1328738" y="4422775"/>
          <p14:tracePt t="38086" x="1600200" y="4437063"/>
          <p14:tracePt t="38104" x="1857375" y="4437063"/>
          <p14:tracePt t="38119" x="2085975" y="4437063"/>
          <p14:tracePt t="38136" x="2208213" y="4437063"/>
          <p14:tracePt t="38153" x="2271713" y="4437063"/>
          <p14:tracePt t="38170" x="2328863" y="4414838"/>
          <p14:tracePt t="38187" x="2365375" y="4394200"/>
          <p14:tracePt t="38203" x="2414588" y="4351338"/>
          <p14:tracePt t="38219" x="2457450" y="4300538"/>
          <p14:tracePt t="38236" x="2508250" y="4257675"/>
          <p14:tracePt t="38236" x="2528888" y="4237038"/>
          <p14:tracePt t="38253" x="2551113" y="4222750"/>
          <p14:tracePt t="38270" x="2571750" y="4214813"/>
          <p14:tracePt t="38286" x="2579688" y="4208463"/>
          <p14:tracePt t="38326" x="2586038" y="4208463"/>
          <p14:tracePt t="38397" x="2565400" y="4208463"/>
          <p14:tracePt t="38400" x="2528888" y="4208463"/>
          <p14:tracePt t="38419" x="2486025" y="4208463"/>
          <p14:tracePt t="38420" x="2408238" y="4229100"/>
          <p14:tracePt t="38436" x="2328863" y="4229100"/>
          <p14:tracePt t="38452" x="2228850" y="4237038"/>
          <p14:tracePt t="38470" x="2185988" y="4251325"/>
          <p14:tracePt t="38486" x="2143125" y="4251325"/>
          <p14:tracePt t="38502" x="2100263" y="4251325"/>
          <p14:tracePt t="38520" x="2065338" y="4251325"/>
          <p14:tracePt t="38535" x="2036763" y="4251325"/>
          <p14:tracePt t="38553" x="2022475" y="4251325"/>
          <p14:tracePt t="38569" x="2000250" y="4251325"/>
          <p14:tracePt t="38586" x="1979613" y="4251325"/>
          <p14:tracePt t="38602" x="1957388" y="4251325"/>
          <p14:tracePt t="38619" x="1943100" y="4251325"/>
          <p14:tracePt t="38637" x="1936750" y="4251325"/>
          <p14:tracePt t="38652" x="1922463" y="4229100"/>
          <p14:tracePt t="38670" x="1922463" y="4208463"/>
          <p14:tracePt t="38686" x="1922463" y="4186238"/>
          <p14:tracePt t="38703" x="1922463" y="4165600"/>
          <p14:tracePt t="38719" x="1922463" y="4151313"/>
          <p14:tracePt t="38736" x="1922463" y="4114800"/>
          <p14:tracePt t="38752" x="1922463" y="4094163"/>
          <p14:tracePt t="38768" x="1943100" y="4057650"/>
          <p14:tracePt t="38785" x="1971675" y="4014788"/>
          <p14:tracePt t="38802" x="1985963" y="3986213"/>
          <p14:tracePt t="38819" x="2000250" y="3965575"/>
          <p14:tracePt t="38835" x="2008188" y="3951288"/>
          <p14:tracePt t="38852" x="2014538" y="3937000"/>
          <p14:tracePt t="38869" x="2022475" y="3922713"/>
          <p14:tracePt t="38941" x="2028825" y="3914775"/>
          <p14:tracePt t="38949" x="2043113" y="3914775"/>
          <p14:tracePt t="38956" x="2085975" y="3914775"/>
          <p14:tracePt t="38968" x="2114550" y="3908425"/>
          <p14:tracePt t="38986" x="2157413" y="3908425"/>
          <p14:tracePt t="39003" x="2179638" y="3900488"/>
          <p14:tracePt t="39019" x="2200275" y="3900488"/>
          <p14:tracePt t="39036" x="2214563" y="3900488"/>
          <p14:tracePt t="39052" x="2236788" y="3900488"/>
          <p14:tracePt t="39068" x="2257425" y="3900488"/>
          <p14:tracePt t="39085" x="2286000" y="3900488"/>
          <p14:tracePt t="39102" x="2308225" y="3900488"/>
          <p14:tracePt t="39119" x="2343150" y="3922713"/>
          <p14:tracePt t="39135" x="2365375" y="3929063"/>
          <p14:tracePt t="39152" x="2371725" y="3937000"/>
          <p14:tracePt t="39168" x="2393950" y="3965575"/>
          <p14:tracePt t="39185" x="2414588" y="3994150"/>
          <p14:tracePt t="39202" x="2428875" y="4008438"/>
          <p14:tracePt t="39218" x="2443163" y="4029075"/>
          <p14:tracePt t="39235" x="2451100" y="4037013"/>
          <p14:tracePt t="39251" x="2457450" y="4051300"/>
          <p14:tracePt t="39268" x="2465388" y="4079875"/>
          <p14:tracePt t="39285" x="2465388" y="4114800"/>
          <p14:tracePt t="39285" x="2465388" y="4122738"/>
          <p14:tracePt t="39302" x="2465388" y="4151313"/>
          <p14:tracePt t="39318" x="2465388" y="4171950"/>
          <p14:tracePt t="39334" x="2465388" y="4179888"/>
          <p14:tracePt t="39351" x="2465388" y="4194175"/>
          <p14:tracePt t="39405" x="2465388" y="4200525"/>
          <p14:tracePt t="39413" x="2465388" y="4208463"/>
          <p14:tracePt t="39421" x="2443163" y="4229100"/>
          <p14:tracePt t="39435" x="2428875" y="4243388"/>
          <p14:tracePt t="39452" x="2393950" y="4279900"/>
          <p14:tracePt t="39468" x="2386013" y="4286250"/>
          <p14:tracePt t="39468" x="2371725" y="4286250"/>
          <p14:tracePt t="39501" x="2365375" y="4286250"/>
          <p14:tracePt t="39502" x="2357438" y="4294188"/>
          <p14:tracePt t="39557" x="2343150" y="4294188"/>
          <p14:tracePt t="39565" x="2322513" y="4294188"/>
          <p14:tracePt t="39574" x="2279650" y="4286250"/>
          <p14:tracePt t="39587" x="2214563" y="4257675"/>
          <p14:tracePt t="39601" x="2185988" y="4251325"/>
          <p14:tracePt t="39618" x="2171700" y="4251325"/>
          <p14:tracePt t="39634" x="2151063" y="4237038"/>
          <p14:tracePt t="39651" x="2136775" y="4229100"/>
          <p14:tracePt t="39694" x="2122488" y="4229100"/>
          <p14:tracePt t="39702" x="2100263" y="4222750"/>
          <p14:tracePt t="39702" x="2065338" y="4200525"/>
          <p14:tracePt t="39718" x="2036763" y="4186238"/>
          <p14:tracePt t="39734" x="2022475" y="4179888"/>
          <p14:tracePt t="39751" x="1985963" y="4171950"/>
          <p14:tracePt t="39767" x="1971675" y="4171950"/>
          <p14:tracePt t="39784" x="1951038" y="4171950"/>
          <p14:tracePt t="39800" x="1936750" y="4171950"/>
          <p14:tracePt t="39818" x="1914525" y="4171950"/>
          <p14:tracePt t="39834" x="1908175" y="4171950"/>
          <p14:tracePt t="41941" x="1908175" y="4165600"/>
          <p14:tracePt t="41949" x="1914525" y="4157663"/>
          <p14:tracePt t="41957" x="1928813" y="4151313"/>
          <p14:tracePt t="41966" x="1943100" y="4143375"/>
          <p14:tracePt t="42125" x="1951038" y="4137025"/>
          <p14:tracePt t="42158" x="1951038" y="4129088"/>
          <p14:tracePt t="42197" x="1957388" y="4122738"/>
          <p14:tracePt t="42229" x="1965325" y="4108450"/>
          <p14:tracePt t="42237" x="1993900" y="4065588"/>
          <p14:tracePt t="42245" x="2000250" y="4008438"/>
          <p14:tracePt t="42253" x="2014538" y="3914775"/>
          <p14:tracePt t="42264" x="2022475" y="3836988"/>
          <p14:tracePt t="42280" x="2043113" y="3765550"/>
          <p14:tracePt t="42297" x="2057400" y="3700463"/>
          <p14:tracePt t="42313" x="2079625" y="3629025"/>
          <p14:tracePt t="42330" x="2108200" y="3565525"/>
          <p14:tracePt t="42347" x="2151063" y="3479800"/>
          <p14:tracePt t="42364" x="2185988" y="3365500"/>
          <p14:tracePt t="42380" x="2208213" y="3300413"/>
          <p14:tracePt t="42396" x="2208213" y="3171825"/>
          <p14:tracePt t="42414" x="2208213" y="3143250"/>
          <p14:tracePt t="42430" x="2208213" y="3122613"/>
          <p14:tracePt t="42447" x="2208213" y="3108325"/>
          <p14:tracePt t="42463" x="2208213" y="3094038"/>
          <p14:tracePt t="42481" x="2214563" y="3086100"/>
          <p14:tracePt t="42497" x="2214563" y="3071813"/>
          <p14:tracePt t="42513" x="2228850" y="3036888"/>
          <p14:tracePt t="42531" x="2228850" y="3028950"/>
          <p14:tracePt t="42546" x="2228850" y="3014663"/>
          <p14:tracePt t="42564" x="2236788" y="3000375"/>
          <p14:tracePt t="42613" x="2236788" y="2994025"/>
          <p14:tracePt t="42645" x="2243138" y="2986088"/>
          <p14:tracePt t="42653" x="2243138" y="2979738"/>
          <p14:tracePt t="42666" x="2251075" y="2971800"/>
          <p14:tracePt t="42797" x="2243138" y="2971800"/>
          <p14:tracePt t="42813" x="2228850" y="2979738"/>
          <p14:tracePt t="42818" x="2200275" y="2979738"/>
          <p14:tracePt t="42829" x="2151063" y="2986088"/>
          <p14:tracePt t="42846" x="2114550" y="3000375"/>
          <p14:tracePt t="42863" x="2093913" y="3014663"/>
          <p14:tracePt t="42934" x="2079625" y="3014663"/>
          <p14:tracePt t="42941" x="2071688" y="3014663"/>
          <p14:tracePt t="42973" x="2065338" y="3014663"/>
          <p14:tracePt t="42981" x="2036763" y="3014663"/>
          <p14:tracePt t="42989" x="2028825" y="3014663"/>
          <p14:tracePt t="42997" x="2022475" y="3014663"/>
          <p14:tracePt t="43013" x="2008188" y="3008313"/>
          <p14:tracePt t="43030" x="1993900" y="2979738"/>
          <p14:tracePt t="43047" x="1965325" y="2943225"/>
          <p14:tracePt t="43063" x="1936750" y="2908300"/>
          <p14:tracePt t="43080" x="1922463" y="2886075"/>
          <p14:tracePt t="43096" x="1908175" y="2857500"/>
          <p14:tracePt t="43112" x="1908175" y="2843213"/>
          <p14:tracePt t="43158" x="1900238" y="2836863"/>
          <p14:tracePt t="43178" x="1900238" y="2828925"/>
          <p14:tracePt t="43229" x="1900238" y="2814638"/>
          <p14:tracePt t="43237" x="1900238" y="2808288"/>
          <p14:tracePt t="43257" x="1900238" y="2800350"/>
          <p14:tracePt t="43269" x="1908175" y="2794000"/>
          <p14:tracePt t="43302" x="1914525" y="2765425"/>
          <p14:tracePt t="43317" x="1943100" y="2751138"/>
          <p14:tracePt t="43325" x="1951038" y="2743200"/>
          <p14:tracePt t="43334" x="1957388" y="2728913"/>
          <p14:tracePt t="43346" x="1965325" y="2714625"/>
          <p14:tracePt t="43362" x="2000250" y="2665413"/>
          <p14:tracePt t="43379" x="2014538" y="2643188"/>
          <p14:tracePt t="43395" x="2022475" y="2636838"/>
          <p14:tracePt t="43413" x="2043113" y="2622550"/>
          <p14:tracePt t="43428" x="2065338" y="2593975"/>
          <p14:tracePt t="43446" x="2071688" y="2586038"/>
          <p14:tracePt t="43462" x="2079625" y="2579688"/>
          <p14:tracePt t="43478" x="2093913" y="2565400"/>
          <p14:tracePt t="43495" x="2108200" y="2557463"/>
          <p14:tracePt t="43512" x="2128838" y="2551113"/>
          <p14:tracePt t="43529" x="2136775" y="2551113"/>
          <p14:tracePt t="43545" x="2143125" y="2543175"/>
          <p14:tracePt t="43597" x="2151063" y="2543175"/>
          <p14:tracePt t="43629" x="2157413" y="2543175"/>
          <p14:tracePt t="43637" x="2171700" y="2543175"/>
          <p14:tracePt t="43653" x="2179638" y="2543175"/>
          <p14:tracePt t="43661" x="2185988" y="2543175"/>
          <p14:tracePt t="43667" x="2193925" y="2543175"/>
          <p14:tracePt t="43710" x="2208213" y="2543175"/>
          <p14:tracePt t="43718" x="2236788" y="2543175"/>
          <p14:tracePt t="43726" x="2251075" y="2543175"/>
          <p14:tracePt t="43734" x="2271713" y="2543175"/>
          <p14:tracePt t="43745" x="2293938" y="2543175"/>
          <p14:tracePt t="43762" x="2300288" y="2551113"/>
          <p14:tracePt t="43778" x="2308225" y="2571750"/>
          <p14:tracePt t="43795" x="2322513" y="2608263"/>
          <p14:tracePt t="43811" x="2343150" y="2628900"/>
          <p14:tracePt t="43828" x="2351088" y="2643188"/>
          <p14:tracePt t="43845" x="2357438" y="2679700"/>
          <p14:tracePt t="43862" x="2357438" y="2693988"/>
          <p14:tracePt t="43878" x="2365375" y="2708275"/>
          <p14:tracePt t="43895" x="2365375" y="2728913"/>
          <p14:tracePt t="43911" x="2379663" y="2757488"/>
          <p14:tracePt t="43928" x="2379663" y="2771775"/>
          <p14:tracePt t="43944" x="2379663" y="2808288"/>
          <p14:tracePt t="43961" x="2379663" y="2836863"/>
          <p14:tracePt t="43978" x="2379663" y="2843213"/>
          <p14:tracePt t="43994" x="2379663" y="2865438"/>
          <p14:tracePt t="44012" x="2379663" y="2879725"/>
          <p14:tracePt t="44070" x="2379663" y="2886075"/>
          <p14:tracePt t="44077" x="2379663" y="2894013"/>
          <p14:tracePt t="44078" x="2343150" y="2922588"/>
          <p14:tracePt t="44095" x="2300288" y="2943225"/>
          <p14:tracePt t="44111" x="2265363" y="2957513"/>
          <p14:tracePt t="44128" x="2222500" y="2965450"/>
          <p14:tracePt t="44144" x="2208213" y="2965450"/>
          <p14:tracePt t="44162" x="2185988" y="2965450"/>
          <p14:tracePt t="44178" x="2179638" y="2965450"/>
          <p14:tracePt t="44194" x="2165350" y="2965450"/>
          <p14:tracePt t="44211" x="2128838" y="2965450"/>
          <p14:tracePt t="44228" x="2122488" y="2965450"/>
          <p14:tracePt t="44269" x="2108200" y="2965450"/>
          <p14:tracePt t="44277" x="2093913" y="2965450"/>
          <p14:tracePt t="44285" x="2071688" y="2965450"/>
          <p14:tracePt t="44294" x="2057400" y="2965450"/>
          <p14:tracePt t="44311" x="2028825" y="2965450"/>
          <p14:tracePt t="44327" x="2022475" y="2965450"/>
          <p14:tracePt t="44372" x="2014538" y="2965450"/>
          <p14:tracePt t="44381" x="1993900" y="2957513"/>
          <p14:tracePt t="44389" x="1971675" y="2943225"/>
          <p14:tracePt t="44398" x="1936750" y="2914650"/>
          <p14:tracePt t="44411" x="1900238" y="2894013"/>
          <p14:tracePt t="44428" x="1879600" y="2871788"/>
          <p14:tracePt t="44444" x="1871663" y="2843213"/>
          <p14:tracePt t="44461" x="1871663" y="2822575"/>
          <p14:tracePt t="44477" x="1851025" y="2800350"/>
          <p14:tracePt t="44493" x="1851025" y="2794000"/>
          <p14:tracePt t="44511" x="1851025" y="2771775"/>
          <p14:tracePt t="44528" x="1851025" y="2765425"/>
          <p14:tracePt t="44544" x="1851025" y="2757488"/>
          <p14:tracePt t="44560" x="1851025" y="2728913"/>
          <p14:tracePt t="44606" x="1851025" y="2722563"/>
          <p14:tracePt t="44614" x="1851025" y="2714625"/>
          <p14:tracePt t="44645" x="1851025" y="2693988"/>
          <p14:tracePt t="44653" x="1865313" y="2671763"/>
          <p14:tracePt t="44653" x="1871663" y="2665413"/>
          <p14:tracePt t="44710" x="1885950" y="2651125"/>
          <p14:tracePt t="44726" x="1893888" y="2643188"/>
          <p14:tracePt t="44733" x="1900238" y="2636838"/>
          <p14:tracePt t="44744" x="1914525" y="2622550"/>
          <p14:tracePt t="44760" x="1936750" y="2608263"/>
          <p14:tracePt t="44776" x="1943100" y="2600325"/>
          <p14:tracePt t="44793" x="1965325" y="2600325"/>
          <p14:tracePt t="44810" x="1971675" y="2593975"/>
          <p14:tracePt t="44827" x="1993900" y="2586038"/>
          <p14:tracePt t="44843" x="2022475" y="2565400"/>
          <p14:tracePt t="44860" x="2036763" y="2565400"/>
          <p14:tracePt t="44901" x="2043113" y="2565400"/>
          <p14:tracePt t="44909" x="2051050" y="2565400"/>
          <p14:tracePt t="44910" x="2071688" y="2565400"/>
          <p14:tracePt t="44929" x="2093913" y="2565400"/>
          <p14:tracePt t="44943" x="2128838" y="2565400"/>
          <p14:tracePt t="44960" x="2151063" y="2565400"/>
          <p14:tracePt t="44977" x="2165350" y="2565400"/>
          <p14:tracePt t="44993" x="2171700" y="2565400"/>
          <p14:tracePt t="45054" x="2193925" y="2565400"/>
          <p14:tracePt t="45061" x="2200275" y="2565400"/>
          <p14:tracePt t="45069" x="2208213" y="2565400"/>
          <p14:tracePt t="45077" x="2228850" y="2565400"/>
          <p14:tracePt t="45077" x="2236788" y="2571750"/>
          <p14:tracePt t="45093" x="2243138" y="2579688"/>
          <p14:tracePt t="45133" x="2257425" y="2600325"/>
          <p14:tracePt t="45141" x="2279650" y="2608263"/>
          <p14:tracePt t="45149" x="2286000" y="2614613"/>
          <p14:tracePt t="45159" x="2293938" y="2628900"/>
          <p14:tracePt t="45176" x="2308225" y="2651125"/>
          <p14:tracePt t="45193" x="2322513" y="2665413"/>
          <p14:tracePt t="45210" x="2336800" y="2679700"/>
          <p14:tracePt t="45253" x="2343150" y="2700338"/>
          <p14:tracePt t="45261" x="2365375" y="2714625"/>
          <p14:tracePt t="45263" x="2371725" y="2736850"/>
          <p14:tracePt t="45301" x="2379663" y="2743200"/>
          <p14:tracePt t="45309" x="2379663" y="2757488"/>
          <p14:tracePt t="45309" x="2379663" y="2765425"/>
          <p14:tracePt t="45326" x="2379663" y="2771775"/>
          <p14:tracePt t="45343" x="2393950" y="2794000"/>
          <p14:tracePt t="45405" x="2393950" y="2808288"/>
          <p14:tracePt t="45413" x="2393950" y="2814638"/>
          <p14:tracePt t="45453" x="2393950" y="2828925"/>
          <p14:tracePt t="45461" x="2393950" y="2836863"/>
          <p14:tracePt t="45469" x="2386013" y="2843213"/>
          <p14:tracePt t="45509" x="2371725" y="2851150"/>
          <p14:tracePt t="45525" x="2365375" y="2851150"/>
          <p14:tracePt t="45541" x="2351088" y="2851150"/>
          <p14:tracePt t="45557" x="2328863" y="2857500"/>
          <p14:tracePt t="45565" x="2322513" y="2857500"/>
          <p14:tracePt t="45581" x="2308225" y="2871788"/>
          <p14:tracePt t="45581" x="2293938" y="2871788"/>
          <p14:tracePt t="45605" x="2286000" y="2871788"/>
          <p14:tracePt t="45613" x="2279650" y="2871788"/>
          <p14:tracePt t="45632" x="2271713" y="2879725"/>
          <p14:tracePt t="45662" x="2251075" y="2879725"/>
          <p14:tracePt t="45670" x="2243138" y="2879725"/>
          <p14:tracePt t="45677" x="2236788" y="2879725"/>
          <p14:tracePt t="45678" x="2228850" y="2879725"/>
          <p14:tracePt t="45741" x="2214563" y="2879725"/>
          <p14:tracePt t="45773" x="2200275" y="2894013"/>
          <p14:tracePt t="45806" x="2179638" y="2900363"/>
          <p14:tracePt t="45813" x="2165350" y="2900363"/>
          <p14:tracePt t="45820" x="2143125" y="2908300"/>
          <p14:tracePt t="45825" x="2085975" y="2951163"/>
          <p14:tracePt t="45842" x="2065338" y="2965450"/>
          <p14:tracePt t="45859" x="2022475" y="2979738"/>
          <p14:tracePt t="45875" x="1971675" y="3008313"/>
          <p14:tracePt t="45892" x="1943100" y="3028950"/>
          <p14:tracePt t="45892" x="1936750" y="3028950"/>
          <p14:tracePt t="45910" x="1879600" y="3051175"/>
          <p14:tracePt t="45925" x="1836738" y="3079750"/>
          <p14:tracePt t="45942" x="1751013" y="3122613"/>
          <p14:tracePt t="45958" x="1679575" y="3151188"/>
          <p14:tracePt t="45975" x="1636713" y="3171825"/>
          <p14:tracePt t="45992" x="1536700" y="3214688"/>
          <p14:tracePt t="46009" x="1436688" y="3279775"/>
          <p14:tracePt t="46025" x="1314450" y="3336925"/>
          <p14:tracePt t="46042" x="1193800" y="3408363"/>
          <p14:tracePt t="46059" x="1028700" y="3500438"/>
          <p14:tracePt t="46075" x="928688" y="3543300"/>
          <p14:tracePt t="46092" x="879475" y="3579813"/>
          <p14:tracePt t="46108" x="793750" y="3629025"/>
          <p14:tracePt t="46125" x="728663" y="3679825"/>
          <p14:tracePt t="46142" x="642938" y="3743325"/>
          <p14:tracePt t="46159" x="579438" y="3814763"/>
          <p14:tracePt t="46175" x="542925" y="3886200"/>
          <p14:tracePt t="46192" x="528638" y="3943350"/>
          <p14:tracePt t="46207" x="522288" y="4000500"/>
          <p14:tracePt t="46225" x="514350" y="4022725"/>
          <p14:tracePt t="46242" x="514350" y="4057650"/>
          <p14:tracePt t="46258" x="514350" y="4086225"/>
          <p14:tracePt t="46275" x="514350" y="4094163"/>
          <p14:tracePt t="46291" x="514350" y="4100513"/>
          <p14:tracePt t="46308" x="542925" y="4100513"/>
          <p14:tracePt t="46325" x="628650" y="4100513"/>
          <p14:tracePt t="46342" x="722313" y="4100513"/>
          <p14:tracePt t="46358" x="765175" y="4100513"/>
          <p14:tracePt t="46375" x="785813" y="4100513"/>
          <p14:tracePt t="46391" x="822325" y="4094163"/>
          <p14:tracePt t="46408" x="865188" y="4094163"/>
          <p14:tracePt t="46425" x="900113" y="4079875"/>
          <p14:tracePt t="46441" x="928688" y="4079875"/>
          <p14:tracePt t="46458" x="942975" y="4071938"/>
          <p14:tracePt t="46474" x="965200" y="4071938"/>
          <p14:tracePt t="46491" x="993775" y="4071938"/>
          <p14:tracePt t="46507" x="1014413" y="4065588"/>
          <p14:tracePt t="46524" x="1022350" y="4065588"/>
          <p14:tracePt t="48885" x="1022350" y="4057650"/>
          <p14:tracePt t="48893" x="1028700" y="4051300"/>
          <p14:tracePt t="48893" x="1036638" y="4043363"/>
          <p14:tracePt t="48909" x="1057275" y="4029075"/>
          <p14:tracePt t="48909" x="1057275" y="4000500"/>
          <p14:tracePt t="48921" x="1071563" y="3943350"/>
          <p14:tracePt t="48938" x="1108075" y="3851275"/>
          <p14:tracePt t="48954" x="1136650" y="3765550"/>
          <p14:tracePt t="48971" x="1157288" y="3694113"/>
          <p14:tracePt t="48988" x="1171575" y="3614738"/>
          <p14:tracePt t="49003" x="1179513" y="3565525"/>
          <p14:tracePt t="49022" x="1200150" y="3536950"/>
          <p14:tracePt t="49037" x="1208088" y="3479800"/>
          <p14:tracePt t="49054" x="1228725" y="3429000"/>
          <p14:tracePt t="49070" x="1271588" y="3365500"/>
          <p14:tracePt t="49088" x="1293813" y="3314700"/>
          <p14:tracePt t="49104" x="1322388" y="3271838"/>
          <p14:tracePt t="49120" x="1350963" y="3243263"/>
          <p14:tracePt t="49137" x="1365250" y="3228975"/>
          <p14:tracePt t="49154" x="1400175" y="3200400"/>
          <p14:tracePt t="49172" x="1428750" y="3179763"/>
          <p14:tracePt t="49187" x="1465263" y="3151188"/>
          <p14:tracePt t="49204" x="1500188" y="3136900"/>
          <p14:tracePt t="49220" x="1543050" y="3108325"/>
          <p14:tracePt t="49237" x="1565275" y="3100388"/>
          <p14:tracePt t="49293" x="1571625" y="3094038"/>
          <p14:tracePt t="49413" x="1585913" y="3094038"/>
          <p14:tracePt t="49429" x="1593850" y="3094038"/>
          <p14:tracePt t="49437" x="1600200" y="3094038"/>
          <p14:tracePt t="49445" x="1622425" y="3094038"/>
          <p14:tracePt t="49453" x="1643063" y="3094038"/>
          <p14:tracePt t="49471" x="1679575" y="3086100"/>
          <p14:tracePt t="49487" x="1685925" y="3079750"/>
          <p14:tracePt t="49504" x="1700213" y="3071813"/>
          <p14:tracePt t="49520" x="1722438" y="3071813"/>
          <p14:tracePt t="49537" x="1751013" y="3057525"/>
          <p14:tracePt t="49553" x="1757363" y="3057525"/>
          <p14:tracePt t="49569" x="1785938" y="3051175"/>
          <p14:tracePt t="49587" x="1800225" y="3051175"/>
          <p14:tracePt t="49603" x="1843088" y="3036888"/>
          <p14:tracePt t="49620" x="1893888" y="3036888"/>
          <p14:tracePt t="49636" x="1979613" y="3014663"/>
          <p14:tracePt t="49653" x="2028825" y="3008313"/>
          <p14:tracePt t="49669" x="2079625" y="2979738"/>
          <p14:tracePt t="49687" x="2093913" y="2979738"/>
          <p14:tracePt t="49703" x="2108200" y="2979738"/>
          <p14:tracePt t="49720" x="2122488" y="2971800"/>
          <p14:tracePt t="49736" x="2136775" y="2971800"/>
          <p14:tracePt t="49781" x="2143125" y="2971800"/>
          <p14:tracePt t="49789" x="2157413" y="2965450"/>
          <p14:tracePt t="49805" x="2185988" y="2965450"/>
          <p14:tracePt t="49821" x="2193925" y="2965450"/>
          <p14:tracePt t="49821" x="2200275" y="2965450"/>
          <p14:tracePt t="49845" x="2222500" y="2957513"/>
          <p14:tracePt t="49853" x="2228850" y="2951163"/>
          <p14:tracePt t="51141" x="2236788" y="2951163"/>
          <p14:tracePt t="51149" x="2251075" y="2951163"/>
          <p14:tracePt t="51157" x="2265363" y="2951163"/>
          <p14:tracePt t="51168" x="2308225" y="2951163"/>
          <p14:tracePt t="51184" x="2322513" y="2951163"/>
          <p14:tracePt t="51201" x="2343150" y="2951163"/>
          <p14:tracePt t="51217" x="2379663" y="2951163"/>
          <p14:tracePt t="51234" x="2422525" y="2951163"/>
          <p14:tracePt t="51251" x="2465388" y="2951163"/>
          <p14:tracePt t="51267" x="2528888" y="2951163"/>
          <p14:tracePt t="51285" x="2622550" y="2951163"/>
          <p14:tracePt t="51301" x="2728913" y="2951163"/>
          <p14:tracePt t="51318" x="2765425" y="2943225"/>
          <p14:tracePt t="51334" x="2771775" y="2943225"/>
          <p14:tracePt t="51381" x="2786063" y="2943225"/>
          <p14:tracePt t="51389" x="2794000" y="2943225"/>
          <p14:tracePt t="51400" x="2800350" y="2943225"/>
          <p14:tracePt t="51401" x="2822575" y="2943225"/>
          <p14:tracePt t="51418" x="2836863" y="2943225"/>
          <p14:tracePt t="51435" x="2843213" y="2943225"/>
          <p14:tracePt t="51477" x="2857500" y="2943225"/>
          <p14:tracePt t="51549" x="2843213" y="2943225"/>
          <p14:tracePt t="51557" x="2836863" y="2951163"/>
          <p14:tracePt t="51565" x="2822575" y="2951163"/>
          <p14:tracePt t="51565" x="2794000" y="2957513"/>
          <p14:tracePt t="51573" x="2779713" y="2957513"/>
          <p14:tracePt t="51584" x="2708275" y="2957513"/>
          <p14:tracePt t="51600" x="2665413" y="2957513"/>
          <p14:tracePt t="51617" x="2622550" y="2957513"/>
          <p14:tracePt t="51633" x="2579688" y="2957513"/>
          <p14:tracePt t="51650" x="2536825" y="2957513"/>
          <p14:tracePt t="51667" x="2493963" y="2957513"/>
          <p14:tracePt t="51683" x="2457450" y="2951163"/>
          <p14:tracePt t="51700" x="2414588" y="2943225"/>
          <p14:tracePt t="51717" x="2393950" y="2943225"/>
          <p14:tracePt t="51734" x="2357438" y="2943225"/>
          <p14:tracePt t="51750" x="2343150" y="2943225"/>
          <p14:tracePt t="51767" x="2328863" y="2943225"/>
          <p14:tracePt t="51783" x="2314575" y="2943225"/>
          <p14:tracePt t="51800" x="2286000" y="2943225"/>
          <p14:tracePt t="51817" x="2279650" y="2943225"/>
          <p14:tracePt t="51833" x="2271713" y="2943225"/>
          <p14:tracePt t="51850" x="2251075" y="2943225"/>
          <p14:tracePt t="51866" x="2236788" y="2943225"/>
          <p14:tracePt t="51883" x="2214563" y="2943225"/>
          <p14:tracePt t="51900" x="2200275" y="2943225"/>
          <p14:tracePt t="51957" x="2193925" y="2943225"/>
          <p14:tracePt t="51965" x="2179638" y="2943225"/>
          <p14:tracePt t="51972" x="2171700" y="2943225"/>
          <p14:tracePt t="51983" x="2136775" y="2936875"/>
          <p14:tracePt t="52000" x="2114550" y="2936875"/>
          <p14:tracePt t="52016" x="2079625" y="2922588"/>
          <p14:tracePt t="52061" x="2071688" y="2922588"/>
          <p14:tracePt t="52069" x="2065338" y="2914650"/>
          <p14:tracePt t="52077" x="2057400" y="2908300"/>
          <p14:tracePt t="52092" x="2051050" y="2900363"/>
          <p14:tracePt t="52125" x="2043113" y="2900363"/>
          <p14:tracePt t="52130" x="2028825" y="2894013"/>
          <p14:tracePt t="52134" x="2008188" y="2886075"/>
          <p14:tracePt t="52149" x="1993900" y="2871788"/>
          <p14:tracePt t="52166" x="1985963" y="2865438"/>
          <p14:tracePt t="52182" x="1979613" y="2857500"/>
          <p14:tracePt t="52200" x="1971675" y="2843213"/>
          <p14:tracePt t="52216" x="1965325" y="2828925"/>
          <p14:tracePt t="52232" x="1965325" y="2800350"/>
          <p14:tracePt t="52250" x="1957388" y="2786063"/>
          <p14:tracePt t="52266" x="1957388" y="2757488"/>
          <p14:tracePt t="52301" x="1957388" y="2751138"/>
          <p14:tracePt t="52316" x="1957388" y="2743200"/>
          <p14:tracePt t="52334" x="1957388" y="2736850"/>
          <p14:tracePt t="52365" x="1957388" y="2722563"/>
          <p14:tracePt t="52373" x="1957388" y="2714625"/>
          <p14:tracePt t="52381" x="1957388" y="2708275"/>
          <p14:tracePt t="52390" x="1957388" y="2686050"/>
          <p14:tracePt t="52399" x="1957388" y="2679700"/>
          <p14:tracePt t="52416" x="1957388" y="2671763"/>
          <p14:tracePt t="52461" x="1957388" y="2665413"/>
          <p14:tracePt t="52469" x="1957388" y="2657475"/>
          <p14:tracePt t="52482" x="1971675" y="2636838"/>
          <p14:tracePt t="52483" x="1979613" y="2628900"/>
          <p14:tracePt t="52525" x="2000250" y="2622550"/>
          <p14:tracePt t="52533" x="2014538" y="2622550"/>
          <p14:tracePt t="52538" x="2022475" y="2614613"/>
          <p14:tracePt t="52538" x="2028825" y="2608263"/>
          <p14:tracePt t="52549" x="2043113" y="2593975"/>
          <p14:tracePt t="52597" x="2051050" y="2593975"/>
          <p14:tracePt t="52605" x="2057400" y="2586038"/>
          <p14:tracePt t="52637" x="2065338" y="2579688"/>
          <p14:tracePt t="52669" x="2071688" y="2579688"/>
          <p14:tracePt t="52677" x="2079625" y="2571750"/>
          <p14:tracePt t="52725" x="2085975" y="2565400"/>
          <p14:tracePt t="52821" x="2093913" y="2557463"/>
          <p14:tracePt t="52853" x="2108200" y="2557463"/>
          <p14:tracePt t="52861" x="2114550" y="2557463"/>
          <p14:tracePt t="52877" x="2122488" y="2557463"/>
          <p14:tracePt t="52885" x="2128838" y="2557463"/>
          <p14:tracePt t="52893" x="2151063" y="2557463"/>
          <p14:tracePt t="52925" x="2157413" y="2557463"/>
          <p14:tracePt t="52957" x="2165350" y="2557463"/>
          <p14:tracePt t="52997" x="2171700" y="2557463"/>
          <p14:tracePt t="53014" x="2193925" y="2565400"/>
          <p14:tracePt t="53015" x="2200275" y="2565400"/>
          <p14:tracePt t="53033" x="2208213" y="2571750"/>
          <p14:tracePt t="53069" x="2214563" y="2579688"/>
          <p14:tracePt t="53086" x="2222500" y="2579688"/>
          <p14:tracePt t="53093" x="2228850" y="2586038"/>
          <p14:tracePt t="53098" x="2236788" y="2593975"/>
          <p14:tracePt t="53114" x="2243138" y="2600325"/>
          <p14:tracePt t="53149" x="2251075" y="2608263"/>
          <p14:tracePt t="53149" x="2257425" y="2608263"/>
          <p14:tracePt t="53164" x="2279650" y="2614613"/>
          <p14:tracePt t="53181" x="2286000" y="2636838"/>
          <p14:tracePt t="53198" x="2293938" y="2643188"/>
          <p14:tracePt t="53215" x="2308225" y="2665413"/>
          <p14:tracePt t="53231" x="2314575" y="2686050"/>
          <p14:tracePt t="53285" x="2328863" y="2693988"/>
          <p14:tracePt t="53292" x="2328863" y="2708275"/>
          <p14:tracePt t="53301" x="2336800" y="2714625"/>
          <p14:tracePt t="53333" x="2336800" y="2722563"/>
          <p14:tracePt t="53397" x="2336800" y="2728913"/>
          <p14:tracePt t="53405" x="2336800" y="2743200"/>
          <p14:tracePt t="53414" x="2343150" y="2751138"/>
          <p14:tracePt t="53430" x="2351088" y="2757488"/>
          <p14:tracePt t="53462" x="2351088" y="2765425"/>
          <p14:tracePt t="53493" x="2351088" y="2771775"/>
          <p14:tracePt t="53501" x="2351088" y="2786063"/>
          <p14:tracePt t="53549" x="2351088" y="2794000"/>
          <p14:tracePt t="53566" x="2351088" y="2800350"/>
          <p14:tracePt t="53573" x="2343150" y="2808288"/>
          <p14:tracePt t="53605" x="2314575" y="2822575"/>
          <p14:tracePt t="53615" x="2308225" y="2828925"/>
          <p14:tracePt t="53615" x="2293938" y="2836863"/>
          <p14:tracePt t="53630" x="2279650" y="2843213"/>
          <p14:tracePt t="53647" x="2271713" y="2843213"/>
          <p14:tracePt t="53664" x="2265363" y="2851150"/>
          <p14:tracePt t="53709" x="2243138" y="2851150"/>
          <p14:tracePt t="53765" x="2236788" y="2851150"/>
          <p14:tracePt t="53781" x="2228850" y="2851150"/>
          <p14:tracePt t="53789" x="2214563" y="2857500"/>
          <p14:tracePt t="53797" x="2200275" y="2865438"/>
          <p14:tracePt t="53814" x="2193925" y="2865438"/>
          <p14:tracePt t="53831" x="2179638" y="2871788"/>
          <p14:tracePt t="53885" x="2171700" y="2871788"/>
          <p14:tracePt t="53917" x="2165350" y="2871788"/>
          <p14:tracePt t="53926" x="2151063" y="2871788"/>
          <p14:tracePt t="53948" x="2136775" y="2871788"/>
          <p14:tracePt t="53948" x="2114550" y="2871788"/>
          <p14:tracePt t="53964" x="2108200" y="2871788"/>
          <p14:tracePt t="54021" x="2093913" y="2871788"/>
          <p14:tracePt t="54028" x="2085975" y="2871788"/>
          <p14:tracePt t="54037" x="2079625" y="2871788"/>
          <p14:tracePt t="54053" x="2071688" y="2871788"/>
          <p14:tracePt t="54093" x="2057400" y="2871788"/>
          <p14:tracePt t="54109" x="2043113" y="2871788"/>
          <p14:tracePt t="54117" x="2036763" y="2865438"/>
          <p14:tracePt t="54149" x="2014538" y="2857500"/>
          <p14:tracePt t="54181" x="2008188" y="2857500"/>
          <p14:tracePt t="54189" x="2000250" y="2851150"/>
          <p14:tracePt t="54205" x="1985963" y="2828925"/>
          <p14:tracePt t="54207" x="1979613" y="2822575"/>
          <p14:tracePt t="54213" x="1971675" y="2814638"/>
          <p14:tracePt t="54230" x="1965325" y="2808288"/>
          <p14:tracePt t="54247" x="1951038" y="2800350"/>
          <p14:tracePt t="54285" x="1951038" y="2794000"/>
          <p14:tracePt t="54302" x="1951038" y="2779713"/>
          <p14:tracePt t="54320" x="1951038" y="2765425"/>
          <p14:tracePt t="54321" x="1943100" y="2751138"/>
          <p14:tracePt t="54329" x="1936750" y="2743200"/>
          <p14:tracePt t="54429" x="1936750" y="2736850"/>
          <p14:tracePt t="54437" x="1936750" y="2722563"/>
          <p14:tracePt t="54445" x="1936750" y="2714625"/>
          <p14:tracePt t="54453" x="1936750" y="2700338"/>
          <p14:tracePt t="54462" x="1936750" y="2657475"/>
          <p14:tracePt t="54479" x="1936750" y="2628900"/>
          <p14:tracePt t="54496" x="1943100" y="2608263"/>
          <p14:tracePt t="54513" x="1943100" y="2600325"/>
          <p14:tracePt t="54530" x="1951038" y="2593975"/>
          <p14:tracePt t="54613" x="1965325" y="2586038"/>
          <p14:tracePt t="54645" x="1971675" y="2586038"/>
          <p14:tracePt t="54652" x="1979613" y="2586038"/>
          <p14:tracePt t="54669" x="2000250" y="2586038"/>
          <p14:tracePt t="54677" x="2008188" y="2586038"/>
          <p14:tracePt t="54690" x="2014538" y="2586038"/>
          <p14:tracePt t="54696" x="2022475" y="2586038"/>
          <p14:tracePt t="54741" x="2036763" y="2586038"/>
          <p14:tracePt t="54749" x="2043113" y="2586038"/>
          <p14:tracePt t="54757" x="2051050" y="2586038"/>
          <p14:tracePt t="54763" x="2071688" y="2586038"/>
          <p14:tracePt t="54779" x="2093913" y="2586038"/>
          <p14:tracePt t="54795" x="2122488" y="2586038"/>
          <p14:tracePt t="54795" x="2128838" y="2586038"/>
          <p14:tracePt t="54813" x="2136775" y="2586038"/>
          <p14:tracePt t="54829" x="2151063" y="2586038"/>
          <p14:tracePt t="54846" x="2171700" y="2586038"/>
          <p14:tracePt t="54862" x="2185988" y="2586038"/>
          <p14:tracePt t="54879" x="2200275" y="2593975"/>
          <p14:tracePt t="54895" x="2228850" y="2593975"/>
          <p14:tracePt t="54973" x="2236788" y="2600325"/>
          <p14:tracePt t="55069" x="2243138" y="2608263"/>
          <p14:tracePt t="55317" x="2243138" y="2614613"/>
          <p14:tracePt t="55325" x="2251075" y="2622550"/>
          <p14:tracePt t="55381" x="2251075" y="2628900"/>
          <p14:tracePt t="55389" x="2251075" y="2636838"/>
          <p14:tracePt t="55394" x="2251075" y="2651125"/>
          <p14:tracePt t="55399" x="2251075" y="2665413"/>
          <p14:tracePt t="55412" x="2236788" y="2686050"/>
          <p14:tracePt t="55428" x="2214563" y="2708275"/>
          <p14:tracePt t="55428" x="2200275" y="2714625"/>
          <p14:tracePt t="55446" x="2185988" y="2722563"/>
          <p14:tracePt t="55461" x="2151063" y="2743200"/>
          <p14:tracePt t="55478" x="2143125" y="2751138"/>
          <p14:tracePt t="55525" x="2114550" y="2757488"/>
          <p14:tracePt t="55533" x="2108200" y="2765425"/>
          <p14:tracePt t="55549" x="2093913" y="2771775"/>
          <p14:tracePt t="55549" x="2079625" y="2794000"/>
          <p14:tracePt t="55565" x="2071688" y="2800350"/>
          <p14:tracePt t="55597" x="2065338" y="2800350"/>
          <p14:tracePt t="55789" x="2036763" y="2808288"/>
          <p14:tracePt t="55805" x="2014538" y="2822575"/>
          <p14:tracePt t="55822" x="2000250" y="2836863"/>
          <p14:tracePt t="55829" x="1993900" y="2843213"/>
          <p14:tracePt t="55837" x="1985963" y="2843213"/>
          <p14:tracePt t="55844" x="1979613" y="2851150"/>
          <p14:tracePt t="55844" x="1965325" y="2865438"/>
          <p14:tracePt t="55861" x="1928813" y="2886075"/>
          <p14:tracePt t="55878" x="1893888" y="2922588"/>
          <p14:tracePt t="55894" x="1828800" y="2965450"/>
          <p14:tracePt t="55911" x="1751013" y="3022600"/>
          <p14:tracePt t="55927" x="1708150" y="3065463"/>
          <p14:tracePt t="55944" x="1651000" y="3114675"/>
          <p14:tracePt t="55961" x="1600200" y="3157538"/>
          <p14:tracePt t="55977" x="1550988" y="3186113"/>
          <p14:tracePt t="55995" x="1543050" y="3194050"/>
          <p14:tracePt t="56010" x="1528763" y="3208338"/>
          <p14:tracePt t="56028" x="1508125" y="3236913"/>
          <p14:tracePt t="56044" x="1479550" y="3251200"/>
          <p14:tracePt t="56060" x="1450975" y="3257550"/>
          <p14:tracePt t="56077" x="1443038" y="3257550"/>
          <p14:tracePt t="56094" x="1428750" y="3279775"/>
          <p14:tracePt t="56110" x="1408113" y="3294063"/>
          <p14:tracePt t="56126" x="1385888" y="3308350"/>
          <p14:tracePt t="56144" x="1371600" y="3328988"/>
          <p14:tracePt t="56486" x="1365250" y="3328988"/>
          <p14:tracePt t="56501" x="1357313" y="3336925"/>
          <p14:tracePt t="57085" x="1365250" y="3336925"/>
          <p14:tracePt t="57205" x="1371600" y="3336925"/>
          <p14:tracePt t="57213" x="1385888" y="3336925"/>
          <p14:tracePt t="57229" x="1393825" y="3336925"/>
          <p14:tracePt t="57261" x="1400175" y="3336925"/>
          <p14:tracePt t="57333" x="1422400" y="3322638"/>
          <p14:tracePt t="57677" x="1428750" y="3322638"/>
          <p14:tracePt t="57693" x="1436688" y="3322638"/>
          <p14:tracePt t="57757" x="1443038" y="3322638"/>
          <p14:tracePt t="57829" x="1450975" y="3322638"/>
          <p14:tracePt t="58037" x="1465263" y="3322638"/>
          <p14:tracePt t="58045" x="1471613" y="3314700"/>
          <p14:tracePt t="58125" x="1485900" y="3300413"/>
          <p14:tracePt t="58133" x="1493838" y="3279775"/>
          <p14:tracePt t="58142" x="1508125" y="3265488"/>
          <p14:tracePt t="58146" x="1536700" y="3214688"/>
          <p14:tracePt t="58157" x="1571625" y="3143250"/>
          <p14:tracePt t="58174" x="1608138" y="3071813"/>
          <p14:tracePt t="58191" x="1643063" y="3000375"/>
          <p14:tracePt t="58207" x="1657350" y="2943225"/>
          <p14:tracePt t="58224" x="1671638" y="2908300"/>
          <p14:tracePt t="58240" x="1671638" y="2900363"/>
          <p14:tracePt t="58461" x="1671638" y="2894013"/>
          <p14:tracePt t="58509" x="1665288" y="2894013"/>
          <p14:tracePt t="58573" x="1657350" y="2894013"/>
          <p14:tracePt t="58581" x="1643063" y="2894013"/>
          <p14:tracePt t="58597" x="1636713" y="2894013"/>
          <p14:tracePt t="58709" x="1628775" y="2894013"/>
          <p14:tracePt t="58741" x="1622425" y="2894013"/>
          <p14:tracePt t="58749" x="1614488" y="2900363"/>
          <p14:tracePt t="58829" x="1600200" y="2900363"/>
          <p14:tracePt t="59077" x="1593850" y="2900363"/>
          <p14:tracePt t="59093" x="1585913" y="2900363"/>
          <p14:tracePt t="59133" x="1579563" y="2900363"/>
          <p14:tracePt t="59146" x="1571625" y="2908300"/>
          <p14:tracePt t="59205" x="1565275" y="2908300"/>
          <p14:tracePt t="59717" x="1614488" y="2914650"/>
          <p14:tracePt t="59725" x="1636713" y="2914650"/>
          <p14:tracePt t="59738" x="1643063" y="2914650"/>
          <p14:tracePt t="59739" x="1685925" y="2936875"/>
          <p14:tracePt t="59755" x="1722438" y="2943225"/>
          <p14:tracePt t="59772" x="1757363" y="2943225"/>
          <p14:tracePt t="59772" x="1771650" y="2943225"/>
          <p14:tracePt t="59790" x="1808163" y="2943225"/>
          <p14:tracePt t="59805" x="1851025" y="2943225"/>
          <p14:tracePt t="59822" x="1879600" y="2943225"/>
          <p14:tracePt t="59838" x="1900238" y="2951163"/>
          <p14:tracePt t="59909" x="1928813" y="2951163"/>
          <p14:tracePt t="59917" x="1936750" y="2951163"/>
          <p14:tracePt t="59933" x="1943100" y="2951163"/>
          <p14:tracePt t="59945" x="1951038" y="2951163"/>
          <p14:tracePt t="59958" x="1965325" y="2951163"/>
          <p14:tracePt t="59973" x="1971675" y="2951163"/>
          <p14:tracePt t="59973" x="1985963" y="2951163"/>
          <p14:tracePt t="59988" x="2008188" y="2951163"/>
          <p14:tracePt t="60038" x="2014538" y="2951163"/>
          <p14:tracePt t="60045" x="2022475" y="2951163"/>
          <p14:tracePt t="60053" x="2036763" y="2951163"/>
          <p14:tracePt t="60061" x="2043113" y="2951163"/>
          <p14:tracePt t="60072" x="2051050" y="2951163"/>
          <p14:tracePt t="60088" x="2079625" y="2951163"/>
          <p14:tracePt t="60104" x="2085975" y="2951163"/>
          <p14:tracePt t="60121" x="2093913" y="2951163"/>
          <p14:tracePt t="60181" x="2100263" y="2951163"/>
          <p14:tracePt t="60349" x="2114550" y="2951163"/>
          <p14:tracePt t="60366" x="2122488" y="2951163"/>
          <p14:tracePt t="60430" x="2128838" y="2951163"/>
          <p14:tracePt t="60445" x="2136775" y="2951163"/>
          <p14:tracePt t="60513" x="2151063" y="2951163"/>
          <p14:tracePt t="61493" x="2157413" y="2957513"/>
          <p14:tracePt t="61797" x="2157413" y="2965450"/>
          <p14:tracePt t="61805" x="2157413" y="2971800"/>
          <p14:tracePt t="62685" x="2165350" y="2979738"/>
          <p14:tracePt t="64237" x="2179638" y="2979738"/>
          <p14:tracePt t="68717" x="2171700" y="2979738"/>
          <p14:tracePt t="68757" x="2165350" y="2979738"/>
          <p14:tracePt t="68773" x="2157413" y="2979738"/>
          <p14:tracePt t="68821" x="2151063" y="2979738"/>
          <p14:tracePt t="68861" x="2143125" y="2971800"/>
          <p14:tracePt t="68925" x="2136775" y="2971800"/>
          <p14:tracePt t="68943" x="2128838" y="2965450"/>
          <p14:tracePt t="68997" x="2122488" y="2957513"/>
          <p14:tracePt t="69149" x="2122488" y="2951163"/>
          <p14:tracePt t="69525" x="2114550" y="2943225"/>
          <p14:tracePt t="69645" x="2100263" y="2943225"/>
          <p14:tracePt t="69653" x="2093913" y="2943225"/>
          <p14:tracePt t="69669" x="2085975" y="2943225"/>
          <p14:tracePt t="69685" x="2079625" y="2943225"/>
          <p14:tracePt t="69690" x="2065338" y="2943225"/>
          <p14:tracePt t="69707" x="2051050" y="2936875"/>
          <p14:tracePt t="69724" x="2043113" y="2936875"/>
          <p14:tracePt t="69741" x="2014538" y="2936875"/>
          <p14:tracePt t="69758" x="2000250" y="2936875"/>
          <p14:tracePt t="69774" x="1985963" y="2928938"/>
          <p14:tracePt t="69791" x="1965325" y="2928938"/>
          <p14:tracePt t="69808" x="1936750" y="2922588"/>
          <p14:tracePt t="69824" x="1922463" y="2914650"/>
          <p14:tracePt t="69840" x="1914525" y="2908300"/>
          <p14:tracePt t="69857" x="1908175" y="2908300"/>
          <p14:tracePt t="69893" x="1893888" y="2894013"/>
          <p14:tracePt t="69909" x="1885950" y="2894013"/>
          <p14:tracePt t="69916" x="1871663" y="2894013"/>
          <p14:tracePt t="69923" x="1851025" y="2886075"/>
          <p14:tracePt t="69940" x="1808163" y="2879725"/>
          <p14:tracePt t="69958" x="1800225" y="2879725"/>
          <p14:tracePt t="69973" x="1771650" y="2879725"/>
          <p14:tracePt t="69991" x="1751013" y="2879725"/>
          <p14:tracePt t="70007" x="1722438" y="2879725"/>
          <p14:tracePt t="70024" x="1657350" y="2879725"/>
          <p14:tracePt t="70040" x="1600200" y="2879725"/>
          <p14:tracePt t="70056" x="1550988" y="2879725"/>
          <p14:tracePt t="70074" x="1514475" y="2879725"/>
          <p14:tracePt t="70117" x="1508125" y="2879725"/>
          <p14:tracePt t="70150" x="1500188" y="2879725"/>
          <p14:tracePt t="70158" x="1479550" y="2879725"/>
          <p14:tracePt t="70172" x="1471613" y="2879725"/>
          <p14:tracePt t="70222" x="1465263" y="2879725"/>
          <p14:tracePt t="70342" x="1479550" y="2879725"/>
          <p14:tracePt t="70350" x="1493838" y="2879725"/>
          <p14:tracePt t="70350" x="1514475" y="2879725"/>
          <p14:tracePt t="70359" x="1557338" y="2900363"/>
          <p14:tracePt t="70374" x="1600200" y="2900363"/>
          <p14:tracePt t="70391" x="1665288" y="2908300"/>
          <p14:tracePt t="70407" x="1736725" y="2908300"/>
          <p14:tracePt t="70424" x="1785938" y="2908300"/>
          <p14:tracePt t="70441" x="1843088" y="2908300"/>
          <p14:tracePt t="70457" x="1865313" y="2908300"/>
          <p14:tracePt t="70475" x="1879600" y="2908300"/>
          <p14:tracePt t="70491" x="1885950" y="2908300"/>
          <p14:tracePt t="70508" x="1908175" y="2908300"/>
          <p14:tracePt t="70524" x="1914525" y="2908300"/>
          <p14:tracePt t="70540" x="1922463" y="2908300"/>
          <p14:tracePt t="70557" x="1943100" y="2908300"/>
          <p14:tracePt t="70573" x="1965325" y="2900363"/>
          <p14:tracePt t="70591" x="1993900" y="2894013"/>
          <p14:tracePt t="70638" x="2000250" y="2894013"/>
          <p14:tracePt t="70649" x="2008188" y="2894013"/>
          <p14:tracePt t="70649" x="2022475" y="2894013"/>
          <p14:tracePt t="70662" x="2028825" y="2894013"/>
          <p14:tracePt t="70678" x="2036763" y="2894013"/>
          <p14:tracePt t="70686" x="2043113" y="2894013"/>
          <p14:tracePt t="70691" x="2065338" y="2894013"/>
          <p14:tracePt t="70707" x="2079625" y="2894013"/>
          <p14:tracePt t="70723" x="2100263" y="2894013"/>
          <p14:tracePt t="70740" x="2108200" y="2894013"/>
          <p14:tracePt t="70782" x="2114550" y="2894013"/>
          <p14:tracePt t="70814" x="2122488" y="2894013"/>
          <p14:tracePt t="70830" x="2136775" y="2894013"/>
          <p14:tracePt t="70838" x="2143125" y="2894013"/>
          <p14:tracePt t="70886" x="2151063" y="2894013"/>
          <p14:tracePt t="72949" x="2143125" y="2894013"/>
          <p14:tracePt t="72958" x="2136775" y="2894013"/>
          <p14:tracePt t="72958" x="2122488" y="2894013"/>
          <p14:tracePt t="72971" x="2100263" y="2894013"/>
          <p14:tracePt t="72987" x="2093913" y="2900363"/>
          <p14:tracePt t="73004" x="2071688" y="2900363"/>
          <p14:tracePt t="73021" x="2057400" y="2908300"/>
          <p14:tracePt t="73038" x="2022475" y="2914650"/>
          <p14:tracePt t="73054" x="1993900" y="2922588"/>
          <p14:tracePt t="73071" x="1971675" y="2936875"/>
          <p14:tracePt t="73087" x="1965325" y="2943225"/>
          <p14:tracePt t="73104" x="1957388" y="2943225"/>
          <p14:tracePt t="73120" x="1943100" y="2943225"/>
          <p14:tracePt t="73137" x="1922463" y="2957513"/>
          <p14:tracePt t="73154" x="1893888" y="2971800"/>
          <p14:tracePt t="73170" x="1885950" y="2994025"/>
          <p14:tracePt t="73187" x="1865313" y="3014663"/>
          <p14:tracePt t="73204" x="1851025" y="3028950"/>
          <p14:tracePt t="73221" x="1836738" y="3043238"/>
          <p14:tracePt t="73237" x="1808163" y="3065463"/>
          <p14:tracePt t="73255" x="1793875" y="3079750"/>
          <p14:tracePt t="73270" x="1779588" y="3094038"/>
          <p14:tracePt t="73287" x="1757363" y="3122613"/>
          <p14:tracePt t="73304" x="1728788" y="3157538"/>
          <p14:tracePt t="73320" x="1722438" y="3186113"/>
          <p14:tracePt t="73337" x="1708150" y="3200400"/>
          <p14:tracePt t="73353" x="1679575" y="3222625"/>
          <p14:tracePt t="73370" x="1671638" y="3228975"/>
          <p14:tracePt t="73446" x="1665288" y="3236913"/>
          <p14:tracePt t="73454" x="1657350" y="3243263"/>
          <p14:tracePt t="74430" x="1657350" y="3265488"/>
          <p14:tracePt t="74438" x="1657350" y="3279775"/>
          <p14:tracePt t="74441" x="1643063" y="3286125"/>
          <p14:tracePt t="74451" x="1614488" y="3300413"/>
          <p14:tracePt t="74468" x="1600200" y="3314700"/>
          <p14:tracePt t="74486" x="1579563" y="3328988"/>
          <p14:tracePt t="74502" x="1536700" y="3343275"/>
          <p14:tracePt t="74519" x="1508125" y="3351213"/>
          <p14:tracePt t="74535" x="1465263" y="3357563"/>
          <p14:tracePt t="74551" x="1436688" y="3365500"/>
          <p14:tracePt t="74568" x="1422400" y="3365500"/>
          <p14:tracePt t="74584" x="1408113" y="3371850"/>
          <p14:tracePt t="74602" x="1385888" y="3379788"/>
          <p14:tracePt t="74618" x="1365250" y="3386138"/>
          <p14:tracePt t="74635" x="1322388" y="3386138"/>
          <p14:tracePt t="74651" x="1285875" y="3400425"/>
          <p14:tracePt t="74669" x="1271588" y="3400425"/>
          <p14:tracePt t="74685" x="1265238" y="3400425"/>
          <p14:tracePt t="74750" x="1236663" y="3400425"/>
          <p14:tracePt t="74758" x="1228725" y="3400425"/>
          <p14:tracePt t="74766" x="1222375" y="3400425"/>
          <p14:tracePt t="74776" x="1214438" y="3400425"/>
          <p14:tracePt t="74784" x="1200150" y="3400425"/>
          <p14:tracePt t="74801" x="1193800" y="3400425"/>
          <p14:tracePt t="74854" x="1179513" y="3400425"/>
          <p14:tracePt t="74863" x="1165225" y="3400425"/>
          <p14:tracePt t="74870" x="1157288" y="3400425"/>
          <p14:tracePt t="74878" x="1136650" y="3386138"/>
          <p14:tracePt t="74886" x="1114425" y="3386138"/>
          <p14:tracePt t="74901" x="1108075" y="3379788"/>
          <p14:tracePt t="74974" x="1100138" y="3371850"/>
          <p14:tracePt t="75014" x="1100138" y="3357563"/>
          <p14:tracePt t="75022" x="1093788" y="3351213"/>
          <p14:tracePt t="75030" x="1085850" y="3343275"/>
          <p14:tracePt t="75036" x="1071563" y="3336925"/>
          <p14:tracePt t="75051" x="1065213" y="3328988"/>
          <p14:tracePt t="75067" x="1057275" y="3322638"/>
          <p14:tracePt t="75084" x="1042988" y="3300413"/>
          <p14:tracePt t="75100" x="1022350" y="3265488"/>
          <p14:tracePt t="75134" x="1000125" y="3243263"/>
          <p14:tracePt t="75134" x="993775" y="3236913"/>
          <p14:tracePt t="75151" x="985838" y="3222625"/>
          <p14:tracePt t="75167" x="979488" y="3208338"/>
          <p14:tracePt t="75185" x="965200" y="3171825"/>
          <p14:tracePt t="75201" x="965200" y="3136900"/>
          <p14:tracePt t="75217" x="965200" y="3108325"/>
          <p14:tracePt t="75235" x="965200" y="3071813"/>
          <p14:tracePt t="75250" x="965200" y="3057525"/>
          <p14:tracePt t="75268" x="965200" y="3043238"/>
          <p14:tracePt t="75310" x="965200" y="3036888"/>
          <p14:tracePt t="75318" x="971550" y="3028950"/>
          <p14:tracePt t="75326" x="979488" y="3028950"/>
          <p14:tracePt t="75333" x="1000125" y="3028950"/>
          <p14:tracePt t="75350" x="1042988" y="3022600"/>
          <p14:tracePt t="75367" x="1122363" y="2979738"/>
          <p14:tracePt t="75383" x="1193800" y="2965450"/>
          <p14:tracePt t="75400" x="1285875" y="2957513"/>
          <p14:tracePt t="75417" x="1371600" y="2957513"/>
          <p14:tracePt t="75434" x="1428750" y="2936875"/>
          <p14:tracePt t="75451" x="1485900" y="2936875"/>
          <p14:tracePt t="75467" x="1522413" y="2936875"/>
          <p14:tracePt t="75484" x="1550988" y="2936875"/>
          <p14:tracePt t="75500" x="1593850" y="2936875"/>
          <p14:tracePt t="75516" x="1651000" y="2936875"/>
          <p14:tracePt t="75516" x="1665288" y="2936875"/>
          <p14:tracePt t="75534" x="1736725" y="2936875"/>
          <p14:tracePt t="75550" x="1751013" y="2936875"/>
          <p14:tracePt t="75566" x="1771650" y="2936875"/>
          <p14:tracePt t="75584" x="1779588" y="2936875"/>
          <p14:tracePt t="75600" x="1793875" y="2936875"/>
          <p14:tracePt t="75617" x="1814513" y="2936875"/>
          <p14:tracePt t="75634" x="1828800" y="2936875"/>
          <p14:tracePt t="75650" x="1851025" y="2936875"/>
          <p14:tracePt t="75666" x="1857375" y="2936875"/>
          <p14:tracePt t="75683" x="1865313" y="2936875"/>
          <p14:tracePt t="75699" x="1885950" y="2936875"/>
          <p14:tracePt t="75886" x="1893888" y="2936875"/>
          <p14:tracePt t="75918" x="1900238" y="2936875"/>
          <p14:tracePt t="75934" x="1908175" y="2936875"/>
          <p14:tracePt t="75942" x="1922463" y="2936875"/>
          <p14:tracePt t="76023" x="1928813" y="2936875"/>
          <p14:tracePt t="76038" x="1943100" y="2936875"/>
          <p14:tracePt t="76054" x="1951038" y="2936875"/>
          <p14:tracePt t="76110" x="1965325" y="2936875"/>
          <p14:tracePt t="76126" x="1971675" y="2936875"/>
          <p14:tracePt t="76158" x="1979613" y="2936875"/>
          <p14:tracePt t="76198" x="1985963" y="2936875"/>
          <p14:tracePt t="76205" x="1993900" y="2928938"/>
          <p14:tracePt t="76222" x="2000250" y="2928938"/>
          <p14:tracePt t="76261" x="2008188" y="2928938"/>
          <p14:tracePt t="76270" x="2022475" y="2922588"/>
          <p14:tracePt t="76287" x="2036763" y="2922588"/>
          <p14:tracePt t="76317" x="2051050" y="2922588"/>
          <p14:tracePt t="76334" x="2057400" y="2922588"/>
          <p14:tracePt t="76373" x="2065338" y="2914650"/>
          <p14:tracePt t="80974" x="2071688" y="2914650"/>
          <p14:tracePt t="81046" x="2057400" y="2914650"/>
          <p14:tracePt t="81052" x="2051050" y="2914650"/>
          <p14:tracePt t="81058" x="2036763" y="2928938"/>
          <p14:tracePt t="81094" x="2028825" y="2936875"/>
          <p14:tracePt t="81095" x="2014538" y="2943225"/>
          <p14:tracePt t="81110" x="1985963" y="2971800"/>
          <p14:tracePt t="81126" x="1957388" y="3000375"/>
          <p14:tracePt t="81142" x="1936750" y="3036888"/>
          <p14:tracePt t="81159" x="1914525" y="3057525"/>
          <p14:tracePt t="81175" x="1893888" y="3079750"/>
          <p14:tracePt t="81192" x="1893888" y="3086100"/>
          <p14:tracePt t="81208" x="1885950" y="3094038"/>
          <p14:tracePt t="81225" x="1871663" y="3122613"/>
          <p14:tracePt t="81243" x="1865313" y="3128963"/>
          <p14:tracePt t="81259" x="1857375" y="3136900"/>
          <p14:tracePt t="81294" x="1851025" y="3136900"/>
          <p14:tracePt t="81308" x="1822450" y="3143250"/>
          <p14:tracePt t="81309" x="1808163" y="3151188"/>
          <p14:tracePt t="81324" x="1785938" y="3165475"/>
          <p14:tracePt t="81341" x="1779588" y="3171825"/>
          <p14:tracePt t="81382" x="1765300" y="3179763"/>
          <p14:tracePt t="81421" x="1736725" y="3194050"/>
          <p14:tracePt t="83230" x="1743075" y="3186113"/>
          <p14:tracePt t="83766" x="1751013" y="3179763"/>
          <p14:tracePt t="83773" x="1757363" y="3179763"/>
          <p14:tracePt t="83806" x="1765300" y="3179763"/>
          <p14:tracePt t="83814" x="1785938" y="3165475"/>
          <p14:tracePt t="83822" x="1793875" y="3165475"/>
          <p14:tracePt t="83838" x="1822450" y="3157538"/>
          <p14:tracePt t="83839" x="1836738" y="3157538"/>
          <p14:tracePt t="83886" x="1843088" y="3157538"/>
          <p14:tracePt t="84037" x="1851025" y="3157538"/>
          <p14:tracePt t="84046" x="1851025" y="3179763"/>
          <p14:tracePt t="84054" x="1836738" y="3194050"/>
          <p14:tracePt t="84061" x="1814513" y="3222625"/>
          <p14:tracePt t="84071" x="1779588" y="3251200"/>
          <p14:tracePt t="84088" x="1757363" y="3265488"/>
          <p14:tracePt t="84105" x="1736725" y="3286125"/>
          <p14:tracePt t="84121" x="1722438" y="3286125"/>
          <p14:tracePt t="84165" x="1700213" y="3300413"/>
          <p14:tracePt t="84206" x="1685925" y="3300413"/>
          <p14:tracePt t="84214" x="1671638" y="3286125"/>
          <p14:tracePt t="84222" x="1651000" y="3271838"/>
          <p14:tracePt t="84230" x="1643063" y="3251200"/>
          <p14:tracePt t="84238" x="1614488" y="3208338"/>
          <p14:tracePt t="84254" x="1614488" y="3151188"/>
          <p14:tracePt t="84271" x="1614488" y="3108325"/>
          <p14:tracePt t="84288" x="1614488" y="3057525"/>
          <p14:tracePt t="84304" x="1614488" y="3022600"/>
          <p14:tracePt t="84321" x="1614488" y="2971800"/>
          <p14:tracePt t="84338" x="1614488" y="2943225"/>
          <p14:tracePt t="84354" x="1614488" y="2900363"/>
          <p14:tracePt t="84371" x="1665288" y="2836863"/>
          <p14:tracePt t="84387" x="1700213" y="2800350"/>
          <p14:tracePt t="84404" x="1728788" y="2779713"/>
          <p14:tracePt t="84420" x="1751013" y="2743200"/>
          <p14:tracePt t="84438" x="1771650" y="2722563"/>
          <p14:tracePt t="84454" x="1822450" y="2686050"/>
          <p14:tracePt t="84471" x="1851025" y="2665413"/>
          <p14:tracePt t="84487" x="1900238" y="2636838"/>
          <p14:tracePt t="84504" x="1943100" y="2622550"/>
          <p14:tracePt t="84521" x="1993900" y="2614613"/>
          <p14:tracePt t="84537" x="2014538" y="2593975"/>
          <p14:tracePt t="84554" x="2036763" y="2593975"/>
          <p14:tracePt t="84570" x="2071688" y="2586038"/>
          <p14:tracePt t="84587" x="2100263" y="2586038"/>
          <p14:tracePt t="84603" x="2136775" y="2586038"/>
          <p14:tracePt t="84620" x="2165350" y="2586038"/>
          <p14:tracePt t="84637" x="2236788" y="2586038"/>
          <p14:tracePt t="84654" x="2279650" y="2586038"/>
          <p14:tracePt t="84671" x="2293938" y="2593975"/>
          <p14:tracePt t="84687" x="2328863" y="2593975"/>
          <p14:tracePt t="84750" x="2336800" y="2600325"/>
          <p14:tracePt t="84758" x="2371725" y="2628900"/>
          <p14:tracePt t="84766" x="2371725" y="2636838"/>
          <p14:tracePt t="84770" x="2400300" y="2679700"/>
          <p14:tracePt t="84786" x="2408238" y="2700338"/>
          <p14:tracePt t="84803" x="2408238" y="2743200"/>
          <p14:tracePt t="84820" x="2408238" y="2794000"/>
          <p14:tracePt t="84837" x="2400300" y="2857500"/>
          <p14:tracePt t="84837" x="2393950" y="2865438"/>
          <p14:tracePt t="84854" x="2371725" y="2936875"/>
          <p14:tracePt t="84870" x="2336800" y="2986088"/>
          <p14:tracePt t="84886" x="2308225" y="3022600"/>
          <p14:tracePt t="84903" x="2286000" y="3057525"/>
          <p14:tracePt t="84921" x="2257425" y="3094038"/>
          <p14:tracePt t="84936" x="2222500" y="3136900"/>
          <p14:tracePt t="84953" x="2171700" y="3186113"/>
          <p14:tracePt t="84969" x="2128838" y="3222625"/>
          <p14:tracePt t="84986" x="2065338" y="3271838"/>
          <p14:tracePt t="85003" x="2028825" y="3286125"/>
          <p14:tracePt t="85020" x="1979613" y="3308350"/>
          <p14:tracePt t="85037" x="1965325" y="3314700"/>
          <p14:tracePt t="85053" x="1914525" y="3322638"/>
          <p14:tracePt t="85070" x="1857375" y="3336925"/>
          <p14:tracePt t="85086" x="1800225" y="3365500"/>
          <p14:tracePt t="85103" x="1765300" y="3365500"/>
          <p14:tracePt t="85119" x="1728788" y="3365500"/>
          <p14:tracePt t="85136" x="1700213" y="3365500"/>
          <p14:tracePt t="85153" x="1685925" y="3365500"/>
          <p14:tracePt t="85169" x="1679575" y="3365500"/>
          <p14:tracePt t="85186" x="1651000" y="3365500"/>
          <p14:tracePt t="85203" x="1636713" y="3365500"/>
          <p14:tracePt t="85219" x="1614488" y="3343275"/>
          <p14:tracePt t="85236" x="1600200" y="3328988"/>
          <p14:tracePt t="85253" x="1600200" y="3314700"/>
          <p14:tracePt t="85269" x="1593850" y="3251200"/>
          <p14:tracePt t="85287" x="1593850" y="3228975"/>
          <p14:tracePt t="85302" x="1593850" y="3194050"/>
          <p14:tracePt t="85319" x="1593850" y="3165475"/>
          <p14:tracePt t="85335" x="1593850" y="3128963"/>
          <p14:tracePt t="85353" x="1593850" y="3108325"/>
          <p14:tracePt t="85370" x="1593850" y="3065463"/>
          <p14:tracePt t="85386" x="1593850" y="3043238"/>
          <p14:tracePt t="85403" x="1593850" y="3000375"/>
          <p14:tracePt t="85419" x="1608138" y="2971800"/>
          <p14:tracePt t="85436" x="1628775" y="2951163"/>
          <p14:tracePt t="85452" x="1657350" y="2922588"/>
          <p14:tracePt t="85469" x="1671638" y="2879725"/>
          <p14:tracePt t="85486" x="1700213" y="2843213"/>
          <p14:tracePt t="85503" x="1714500" y="2828925"/>
          <p14:tracePt t="85520" x="1743075" y="2800350"/>
          <p14:tracePt t="85535" x="1779588" y="2771775"/>
          <p14:tracePt t="85553" x="1800225" y="2757488"/>
          <p14:tracePt t="85568" x="1843088" y="2736850"/>
          <p14:tracePt t="85586" x="1885950" y="2714625"/>
          <p14:tracePt t="85603" x="1971675" y="2671763"/>
          <p14:tracePt t="85619" x="2043113" y="2628900"/>
          <p14:tracePt t="85635" x="2100263" y="2614613"/>
          <p14:tracePt t="85652" x="2136775" y="2593975"/>
          <p14:tracePt t="85652" x="2143125" y="2586038"/>
          <p14:tracePt t="85670" x="2157413" y="2586038"/>
          <p14:tracePt t="85686" x="2171700" y="2586038"/>
          <p14:tracePt t="85703" x="2185988" y="2586038"/>
          <p14:tracePt t="85719" x="2200275" y="2579688"/>
          <p14:tracePt t="85735" x="2208213" y="2579688"/>
          <p14:tracePt t="85751" x="2243138" y="2579688"/>
          <p14:tracePt t="85768" x="2265363" y="2579688"/>
          <p14:tracePt t="85785" x="2286000" y="2579688"/>
          <p14:tracePt t="85802" x="2322513" y="2579688"/>
          <p14:tracePt t="85819" x="2343150" y="2579688"/>
          <p14:tracePt t="85835" x="2357438" y="2579688"/>
          <p14:tracePt t="85853" x="2365375" y="2579688"/>
          <p14:tracePt t="85868" x="2386013" y="2579688"/>
          <p14:tracePt t="85885" x="2393950" y="2579688"/>
          <p14:tracePt t="85966" x="2414588" y="2579688"/>
          <p14:tracePt t="86014" x="2428875" y="2600325"/>
          <p14:tracePt t="86022" x="2436813" y="2608263"/>
          <p14:tracePt t="86038" x="2443163" y="2636838"/>
          <p14:tracePt t="86051" x="2457450" y="2651125"/>
          <p14:tracePt t="86054" x="2457450" y="2671763"/>
          <p14:tracePt t="86068" x="2457450" y="2708275"/>
          <p14:tracePt t="86085" x="2471738" y="2751138"/>
          <p14:tracePt t="86102" x="2471738" y="2771775"/>
          <p14:tracePt t="86118" x="2471738" y="2800350"/>
          <p14:tracePt t="86134" x="2471738" y="2822575"/>
          <p14:tracePt t="86151" x="2471738" y="2843213"/>
          <p14:tracePt t="86167" x="2471738" y="2865438"/>
          <p14:tracePt t="86185" x="2471738" y="2879725"/>
          <p14:tracePt t="86201" x="2471738" y="2886075"/>
          <p14:tracePt t="86218" x="2471738" y="2900363"/>
          <p14:tracePt t="86234" x="2471738" y="2908300"/>
          <p14:tracePt t="86251" x="2471738" y="2914650"/>
          <p14:tracePt t="86268" x="2471738" y="2928938"/>
          <p14:tracePt t="86409" x="0" y="0"/>
        </p14:tracePtLst>
        <p14:tracePtLst>
          <p14:tracePt t="109253" x="6243638" y="6029325"/>
          <p14:tracePt t="109269" x="6257925" y="6015038"/>
          <p14:tracePt t="109374" x="6265863" y="6008688"/>
          <p14:tracePt t="109382" x="6300788" y="6008688"/>
          <p14:tracePt t="109390" x="6308725" y="6008688"/>
          <p14:tracePt t="109396" x="6337300" y="6008688"/>
          <p14:tracePt t="109401" x="6372225" y="6008688"/>
          <p14:tracePt t="109418" x="6400800" y="6008688"/>
          <p14:tracePt t="109434" x="6408738" y="6008688"/>
          <p14:tracePt t="109517" x="6372225" y="6015038"/>
          <p14:tracePt t="109526" x="6300788" y="6037263"/>
          <p14:tracePt t="109534" x="6243638" y="6037263"/>
          <p14:tracePt t="109542" x="6037263" y="6065838"/>
          <p14:tracePt t="109551" x="5757863" y="6065838"/>
          <p14:tracePt t="109568" x="5437188" y="6065838"/>
          <p14:tracePt t="109585" x="5129213" y="6065838"/>
          <p14:tracePt t="109601" x="4837113" y="6029325"/>
          <p14:tracePt t="109618" x="4657725" y="5980113"/>
          <p14:tracePt t="109634" x="4543425" y="5929313"/>
          <p14:tracePt t="109650" x="4408488" y="5865813"/>
          <p14:tracePt t="109667" x="4243388" y="5808663"/>
          <p14:tracePt t="109684" x="4043363" y="5722938"/>
          <p14:tracePt t="109702" x="3800475" y="5608638"/>
          <p14:tracePt t="109718" x="3651250" y="5543550"/>
          <p14:tracePt t="109735" x="3479800" y="5480050"/>
          <p14:tracePt t="109751" x="3251200" y="5414963"/>
          <p14:tracePt t="109768" x="3051175" y="5351463"/>
          <p14:tracePt t="109783" x="2957513" y="5329238"/>
          <p14:tracePt t="109800" x="2951163" y="5329238"/>
          <p14:tracePt t="109846" x="2936875" y="5329238"/>
          <p14:tracePt t="109854" x="2914650" y="5308600"/>
          <p14:tracePt t="109867" x="2908300" y="5300663"/>
          <p14:tracePt t="109870" x="2879725" y="5294313"/>
          <p14:tracePt t="109884" x="2828925" y="5286375"/>
          <p14:tracePt t="109900" x="2786063" y="5265738"/>
          <p14:tracePt t="109900" x="2779713" y="5257800"/>
          <p14:tracePt t="109918" x="2757488" y="5251450"/>
          <p14:tracePt t="109934" x="2751138" y="5251450"/>
          <p14:tracePt t="109950" x="2743200" y="5243513"/>
          <p14:tracePt t="109989" x="2728913" y="5229225"/>
          <p14:tracePt t="109990" x="2722563" y="5222875"/>
          <p14:tracePt t="110029" x="2714625" y="5222875"/>
          <p14:tracePt t="110045" x="2700338" y="5214938"/>
          <p14:tracePt t="110077" x="2700338" y="5200650"/>
          <p14:tracePt t="110085" x="2700338" y="5180013"/>
          <p14:tracePt t="110094" x="2700338" y="5172075"/>
          <p14:tracePt t="110101" x="2714625" y="5151438"/>
          <p14:tracePt t="110117" x="2800350" y="5129213"/>
          <p14:tracePt t="110134" x="2865438" y="5122863"/>
          <p14:tracePt t="110150" x="2922588" y="5100638"/>
          <p14:tracePt t="110167" x="2957513" y="5094288"/>
          <p14:tracePt t="110184" x="2986088" y="5094288"/>
          <p14:tracePt t="110199" x="3008313" y="5094288"/>
          <p14:tracePt t="110217" x="3028950" y="5094288"/>
          <p14:tracePt t="110233" x="3043238" y="5094288"/>
          <p14:tracePt t="110250" x="3079750" y="5094288"/>
          <p14:tracePt t="110266" x="3100388" y="5094288"/>
          <p14:tracePt t="110284" x="3114675" y="5094288"/>
          <p14:tracePt t="110299" x="3136900" y="5094288"/>
          <p14:tracePt t="110316" x="3143250" y="5094288"/>
          <p14:tracePt t="110316" x="3157538" y="5094288"/>
          <p14:tracePt t="110334" x="3171825" y="5094288"/>
          <p14:tracePt t="110374" x="3179763" y="5094288"/>
          <p14:tracePt t="110429" x="3151188" y="5094288"/>
          <p14:tracePt t="110437" x="3128963" y="5094288"/>
          <p14:tracePt t="110445" x="3100388" y="5100638"/>
          <p14:tracePt t="110453" x="3008313" y="5129213"/>
          <p14:tracePt t="110467" x="2879725" y="5165725"/>
          <p14:tracePt t="110484" x="2779713" y="5186363"/>
          <p14:tracePt t="110500" x="2722563" y="5208588"/>
          <p14:tracePt t="110517" x="2693988" y="5208588"/>
          <p14:tracePt t="110533" x="2665413" y="5214938"/>
          <p14:tracePt t="110550" x="2643188" y="5214938"/>
          <p14:tracePt t="110566" x="2628900" y="5214938"/>
          <p14:tracePt t="110583" x="2614613" y="5214938"/>
          <p14:tracePt t="110599" x="2600325" y="5214938"/>
          <p14:tracePt t="110616" x="2593975" y="5214938"/>
          <p14:tracePt t="110633" x="2579688" y="5214938"/>
          <p14:tracePt t="110650" x="2571750" y="5214938"/>
          <p14:tracePt t="110766" x="2579688" y="5214938"/>
          <p14:tracePt t="110774" x="2628900" y="5200650"/>
          <p14:tracePt t="110782" x="2643188" y="5200650"/>
          <p14:tracePt t="110790" x="2693988" y="5200650"/>
          <p14:tracePt t="110790" x="2708275" y="5200650"/>
          <p14:tracePt t="110806" x="2714625" y="5200650"/>
          <p14:tracePt t="110816" x="2743200" y="5200650"/>
          <p14:tracePt t="110832" x="2771775" y="5200650"/>
          <p14:tracePt t="110849" x="2779713" y="5200650"/>
          <p14:tracePt t="110894" x="2786063" y="5194300"/>
          <p14:tracePt t="110933" x="2794000" y="5194300"/>
          <p14:tracePt t="110941" x="2808288" y="5194300"/>
          <p14:tracePt t="110949" x="2814638" y="5194300"/>
          <p14:tracePt t="110965" x="2822575" y="5194300"/>
          <p14:tracePt t="110966" x="2828925" y="5186363"/>
          <p14:tracePt t="111022" x="2843213" y="5186363"/>
          <p14:tracePt t="111054" x="2851150" y="5186363"/>
          <p14:tracePt t="111085" x="2879725" y="5172075"/>
          <p14:tracePt t="111093" x="2894013" y="5172075"/>
          <p14:tracePt t="111101" x="2908300" y="5165725"/>
          <p14:tracePt t="111103" x="2928938" y="5165725"/>
          <p14:tracePt t="111115" x="2971800" y="5151438"/>
          <p14:tracePt t="111132" x="3028950" y="5143500"/>
          <p14:tracePt t="111149" x="3086100" y="5143500"/>
          <p14:tracePt t="111165" x="3157538" y="5143500"/>
          <p14:tracePt t="111183" x="3179763" y="5143500"/>
          <p14:tracePt t="111199" x="3208338" y="5143500"/>
          <p14:tracePt t="111215" x="3236913" y="5143500"/>
          <p14:tracePt t="111231" x="3243263" y="5143500"/>
          <p14:tracePt t="111248" x="3251200" y="5143500"/>
          <p14:tracePt t="111302" x="3257550" y="5143500"/>
          <p14:tracePt t="111421" x="3194050" y="5165725"/>
          <p14:tracePt t="111429" x="3157538" y="5172075"/>
          <p14:tracePt t="111429" x="3100388" y="5186363"/>
          <p14:tracePt t="111448" x="3043238" y="5194300"/>
          <p14:tracePt t="111449" x="2936875" y="5214938"/>
          <p14:tracePt t="111465" x="2879725" y="5214938"/>
          <p14:tracePt t="111482" x="2836863" y="5229225"/>
          <p14:tracePt t="111498" x="2822575" y="5229225"/>
          <p14:tracePt t="111515" x="2786063" y="5229225"/>
          <p14:tracePt t="111531" x="2765425" y="5229225"/>
          <p14:tracePt t="111548" x="2736850" y="5229225"/>
          <p14:tracePt t="111565" x="2700338" y="5229225"/>
          <p14:tracePt t="111582" x="2671763" y="5229225"/>
          <p14:tracePt t="111598" x="2643188" y="5229225"/>
          <p14:tracePt t="111615" x="2636838" y="5229225"/>
          <p14:tracePt t="111631" x="2628900" y="5229225"/>
          <p14:tracePt t="111648" x="2622550" y="5229225"/>
          <p14:tracePt t="111665" x="2600325" y="5214938"/>
          <p14:tracePt t="111681" x="2579688" y="5208588"/>
          <p14:tracePt t="111718" x="2565400" y="5200650"/>
          <p14:tracePt t="111726" x="2543175" y="5194300"/>
          <p14:tracePt t="111748" x="2536825" y="5180013"/>
          <p14:tracePt t="111748" x="2528888" y="5157788"/>
          <p14:tracePt t="111765" x="2514600" y="5129213"/>
          <p14:tracePt t="111765" x="2508250" y="5114925"/>
          <p14:tracePt t="111782" x="2508250" y="5100638"/>
          <p14:tracePt t="111798" x="2508250" y="5080000"/>
          <p14:tracePt t="111815" x="2500313" y="5043488"/>
          <p14:tracePt t="111831" x="2500313" y="5029200"/>
          <p14:tracePt t="111848" x="2493963" y="5014913"/>
          <p14:tracePt t="111864" x="2471738" y="4986338"/>
          <p14:tracePt t="111881" x="2465388" y="4972050"/>
          <p14:tracePt t="111897" x="2465388" y="4951413"/>
          <p14:tracePt t="111914" x="2471738" y="4908550"/>
          <p14:tracePt t="111932" x="2479675" y="4886325"/>
          <p14:tracePt t="111948" x="2479675" y="4851400"/>
          <p14:tracePt t="111965" x="2479675" y="4829175"/>
          <p14:tracePt t="111981" x="2479675" y="4814888"/>
          <p14:tracePt t="111998" x="2479675" y="4808538"/>
          <p14:tracePt t="112014" x="2486025" y="4800600"/>
          <p14:tracePt t="112032" x="2486025" y="4794250"/>
          <p14:tracePt t="112047" x="2508250" y="4779963"/>
          <p14:tracePt t="112064" x="2551113" y="4757738"/>
          <p14:tracePt t="112081" x="2579688" y="4743450"/>
          <p14:tracePt t="112097" x="2614613" y="4729163"/>
          <p14:tracePt t="112114" x="2643188" y="4722813"/>
          <p14:tracePt t="112130" x="2700338" y="4700588"/>
          <p14:tracePt t="112147" x="2722563" y="4694238"/>
          <p14:tracePt t="112163" x="2757488" y="4694238"/>
          <p14:tracePt t="112180" x="2779713" y="4694238"/>
          <p14:tracePt t="112197" x="2808288" y="4694238"/>
          <p14:tracePt t="112214" x="2814638" y="4694238"/>
          <p14:tracePt t="112254" x="2836863" y="4694238"/>
          <p14:tracePt t="112326" x="2843213" y="4694238"/>
          <p14:tracePt t="112341" x="2851150" y="4694238"/>
          <p14:tracePt t="112349" x="2857500" y="4694238"/>
          <p14:tracePt t="112357" x="2871788" y="4686300"/>
          <p14:tracePt t="112357" x="2879725" y="4686300"/>
          <p14:tracePt t="112366" x="2886075" y="4686300"/>
          <p14:tracePt t="112380" x="2908300" y="4686300"/>
          <p14:tracePt t="112396" x="2922588" y="4679950"/>
          <p14:tracePt t="112415" x="2965450" y="4679950"/>
          <p14:tracePt t="112430" x="3000375" y="4679950"/>
          <p14:tracePt t="112448" x="3014663" y="4665663"/>
          <p14:tracePt t="112485" x="3028950" y="4665663"/>
          <p14:tracePt t="112493" x="3036888" y="4665663"/>
          <p14:tracePt t="112501" x="3043238" y="4665663"/>
          <p14:tracePt t="112514" x="3051175" y="4665663"/>
          <p14:tracePt t="112550" x="3071813" y="4665663"/>
          <p14:tracePt t="112566" x="3079750" y="4665663"/>
          <p14:tracePt t="112581" x="3086100" y="4665663"/>
          <p14:tracePt t="112597" x="3094038" y="4665663"/>
          <p14:tracePt t="112598" x="3114675" y="4665663"/>
          <p14:tracePt t="112613" x="3128963" y="4672013"/>
          <p14:tracePt t="112630" x="3151188" y="4672013"/>
          <p14:tracePt t="112646" x="3165475" y="4679950"/>
          <p14:tracePt t="112663" x="3171825" y="4686300"/>
          <p14:tracePt t="112679" x="3179763" y="4694238"/>
          <p14:tracePt t="112696" x="3194050" y="4708525"/>
          <p14:tracePt t="112713" x="3200400" y="4722813"/>
          <p14:tracePt t="112729" x="3222625" y="4751388"/>
          <p14:tracePt t="112747" x="3228975" y="4779963"/>
          <p14:tracePt t="112763" x="3243263" y="4794250"/>
          <p14:tracePt t="112780" x="3251200" y="4837113"/>
          <p14:tracePt t="112797" x="3257550" y="4857750"/>
          <p14:tracePt t="112797" x="3257550" y="4872038"/>
          <p14:tracePt t="112830" x="3271838" y="4900613"/>
          <p14:tracePt t="112830" x="3286125" y="4914900"/>
          <p14:tracePt t="112878" x="3294063" y="4943475"/>
          <p14:tracePt t="112878" x="3294063" y="4957763"/>
          <p14:tracePt t="112894" x="3300413" y="4986338"/>
          <p14:tracePt t="112902" x="3300413" y="4994275"/>
          <p14:tracePt t="112910" x="3300413" y="5022850"/>
          <p14:tracePt t="112916" x="3300413" y="5065713"/>
          <p14:tracePt t="112930" x="3300413" y="5086350"/>
          <p14:tracePt t="112946" x="3300413" y="5108575"/>
          <p14:tracePt t="112963" x="3300413" y="5122863"/>
          <p14:tracePt t="112979" x="3300413" y="5143500"/>
          <p14:tracePt t="112996" x="3279775" y="5186363"/>
          <p14:tracePt t="113012" x="3214688" y="5251450"/>
          <p14:tracePt t="113031" x="3114675" y="5300663"/>
          <p14:tracePt t="113047" x="3008313" y="5308600"/>
          <p14:tracePt t="113063" x="2879725" y="5308600"/>
          <p14:tracePt t="113080" x="2757488" y="5308600"/>
          <p14:tracePt t="113096" x="2679700" y="5308600"/>
          <p14:tracePt t="113113" x="2600325" y="5286375"/>
          <p14:tracePt t="113129" x="2543175" y="5280025"/>
          <p14:tracePt t="113146" x="2486025" y="5251450"/>
          <p14:tracePt t="113162" x="2422525" y="5229225"/>
          <p14:tracePt t="113178" x="2365375" y="5208588"/>
          <p14:tracePt t="113196" x="2293938" y="5180013"/>
          <p14:tracePt t="113212" x="2251075" y="5143500"/>
          <p14:tracePt t="113212" x="2228850" y="5122863"/>
          <p14:tracePt t="113230" x="2179638" y="5065713"/>
          <p14:tracePt t="113245" x="2157413" y="5051425"/>
          <p14:tracePt t="113263" x="2122488" y="5000625"/>
          <p14:tracePt t="113279" x="2100263" y="4943475"/>
          <p14:tracePt t="113296" x="2093913" y="4886325"/>
          <p14:tracePt t="113312" x="2093913" y="4857750"/>
          <p14:tracePt t="113329" x="2093913" y="4829175"/>
          <p14:tracePt t="113346" x="2093913" y="4808538"/>
          <p14:tracePt t="113362" x="2093913" y="4794250"/>
          <p14:tracePt t="113379" x="2093913" y="4765675"/>
          <p14:tracePt t="113395" x="2093913" y="4751388"/>
          <p14:tracePt t="113413" x="2093913" y="4729163"/>
          <p14:tracePt t="113428" x="2108200" y="4714875"/>
          <p14:tracePt t="113428" x="2114550" y="4708525"/>
          <p14:tracePt t="113445" x="2136775" y="4708525"/>
          <p14:tracePt t="113461" x="2157413" y="4700588"/>
          <p14:tracePt t="113479" x="2179638" y="4686300"/>
          <p14:tracePt t="113495" x="2193925" y="4679950"/>
          <p14:tracePt t="113512" x="2228850" y="4665663"/>
          <p14:tracePt t="113545" x="2243138" y="4657725"/>
          <p14:tracePt t="113546" x="2308225" y="4643438"/>
          <p14:tracePt t="113563" x="2351088" y="4637088"/>
          <p14:tracePt t="113578" x="2400300" y="4614863"/>
          <p14:tracePt t="113595" x="2451100" y="4608513"/>
          <p14:tracePt t="113612" x="2457450" y="4600575"/>
          <p14:tracePt t="113629" x="2479675" y="4586288"/>
          <p14:tracePt t="113645" x="2486025" y="4586288"/>
          <p14:tracePt t="113661" x="2493963" y="4586288"/>
          <p14:tracePt t="113678" x="2508250" y="4586288"/>
          <p14:tracePt t="113695" x="2536825" y="4586288"/>
          <p14:tracePt t="113712" x="2557463" y="4594225"/>
          <p14:tracePt t="113728" x="2571750" y="4594225"/>
          <p14:tracePt t="113745" x="2586038" y="4594225"/>
          <p14:tracePt t="113762" x="2608263" y="4594225"/>
          <p14:tracePt t="113778" x="2643188" y="4594225"/>
          <p14:tracePt t="113795" x="2693988" y="4594225"/>
          <p14:tracePt t="113812" x="2751138" y="4594225"/>
          <p14:tracePt t="113828" x="2808288" y="4594225"/>
          <p14:tracePt t="113844" x="2879725" y="4594225"/>
          <p14:tracePt t="113862" x="2908300" y="4594225"/>
          <p14:tracePt t="113878" x="2914650" y="4594225"/>
          <p14:tracePt t="113894" x="2922588" y="4594225"/>
          <p14:tracePt t="113911" x="2951163" y="4594225"/>
          <p14:tracePt t="113929" x="2965450" y="4594225"/>
          <p14:tracePt t="113945" x="2971800" y="4594225"/>
          <p14:tracePt t="113961" x="3008313" y="4600575"/>
          <p14:tracePt t="113978" x="3028950" y="4608513"/>
          <p14:tracePt t="113994" x="3051175" y="4622800"/>
          <p14:tracePt t="114011" x="3086100" y="4651375"/>
          <p14:tracePt t="114028" x="3151188" y="4686300"/>
          <p14:tracePt t="114044" x="3208338" y="4743450"/>
          <p14:tracePt t="114060" x="3286125" y="4800600"/>
          <p14:tracePt t="114079" x="3343275" y="4851400"/>
          <p14:tracePt t="114094" x="3386138" y="4879975"/>
          <p14:tracePt t="114112" x="3400425" y="4929188"/>
          <p14:tracePt t="114128" x="3429000" y="4972050"/>
          <p14:tracePt t="114144" x="3436938" y="5000625"/>
          <p14:tracePt t="114161" x="3451225" y="5037138"/>
          <p14:tracePt t="114178" x="3457575" y="5051425"/>
          <p14:tracePt t="114195" x="3465513" y="5057775"/>
          <p14:tracePt t="114238" x="3465513" y="5065713"/>
          <p14:tracePt t="114285" x="3465513" y="5080000"/>
          <p14:tracePt t="114293" x="3465513" y="5094288"/>
          <p14:tracePt t="114317" x="3465513" y="5100638"/>
          <p14:tracePt t="114325" x="3465513" y="5122863"/>
          <p14:tracePt t="114333" x="3457575" y="5129213"/>
          <p14:tracePt t="114343" x="3451225" y="5129213"/>
          <p14:tracePt t="114360" x="3429000" y="5143500"/>
          <p14:tracePt t="114378" x="3414713" y="5151438"/>
          <p14:tracePt t="114394" x="3379788" y="5165725"/>
          <p14:tracePt t="114453" x="3371850" y="5165725"/>
          <p14:tracePt t="114510" x="3357563" y="5165725"/>
          <p14:tracePt t="114910" x="3351213" y="5165725"/>
          <p14:tracePt t="114918" x="3343275" y="5172075"/>
          <p14:tracePt t="114958" x="3336925" y="5172075"/>
          <p14:tracePt t="114965" x="3322638" y="5172075"/>
          <p14:tracePt t="114998" x="3314700" y="5172075"/>
          <p14:tracePt t="115002" x="3308350" y="5172075"/>
          <p14:tracePt t="115014" x="3300413" y="5172075"/>
          <p14:tracePt t="115027" x="3271838" y="5172075"/>
          <p14:tracePt t="115030" x="3236913" y="5122863"/>
          <p14:tracePt t="115043" x="3194050" y="5072063"/>
          <p14:tracePt t="115060" x="3143250" y="4972050"/>
          <p14:tracePt t="115077" x="3036888" y="4814888"/>
          <p14:tracePt t="115093" x="2871788" y="4500563"/>
          <p14:tracePt t="115110" x="2751138" y="4286250"/>
          <p14:tracePt t="115126" x="2636838" y="4129088"/>
          <p14:tracePt t="115142" x="2508250" y="3894138"/>
          <p14:tracePt t="115161" x="2371725" y="3657600"/>
          <p14:tracePt t="115176" x="2257425" y="3451225"/>
          <p14:tracePt t="115193" x="2157413" y="3265488"/>
          <p14:tracePt t="115209" x="2093913" y="3114675"/>
          <p14:tracePt t="115226" x="2071688" y="3051175"/>
          <p14:tracePt t="115243" x="2036763" y="2994025"/>
          <p14:tracePt t="115259" x="2008188" y="2965450"/>
          <p14:tracePt t="115277" x="1971675" y="2928938"/>
          <p14:tracePt t="115293" x="1951038" y="2922588"/>
          <p14:tracePt t="115293" x="1936750" y="2922588"/>
          <p14:tracePt t="115310" x="1908175" y="2908300"/>
          <p14:tracePt t="115358" x="1893888" y="2908300"/>
          <p14:tracePt t="115365" x="1865313" y="2908300"/>
          <p14:tracePt t="115365" x="1836738" y="2908300"/>
          <p14:tracePt t="115382" x="1822450" y="2908300"/>
          <p14:tracePt t="115383" x="1785938" y="2908300"/>
          <p14:tracePt t="115393" x="1751013" y="2908300"/>
          <p14:tracePt t="115410" x="1708150" y="2908300"/>
          <p14:tracePt t="115426" x="1685925" y="2908300"/>
          <p14:tracePt t="115442" x="1671638" y="2914650"/>
          <p14:tracePt t="115459" x="1651000" y="2914650"/>
          <p14:tracePt t="115476" x="1636713" y="2922588"/>
          <p14:tracePt t="115582" x="1614488" y="2943225"/>
          <p14:tracePt t="115589" x="1614488" y="2979738"/>
          <p14:tracePt t="115596" x="1600200" y="3043238"/>
          <p14:tracePt t="115609" x="1579563" y="3114675"/>
          <p14:tracePt t="115626" x="1565275" y="3186113"/>
          <p14:tracePt t="115643" x="1536700" y="3271838"/>
          <p14:tracePt t="115659" x="1508125" y="3336925"/>
          <p14:tracePt t="115676" x="1479550" y="3400425"/>
          <p14:tracePt t="115692" x="1465263" y="3408363"/>
          <p14:tracePt t="115692" x="1465263" y="3422650"/>
          <p14:tracePt t="115710" x="1457325" y="3436938"/>
          <p14:tracePt t="115749" x="1457325" y="3443288"/>
          <p14:tracePt t="115757" x="1450975" y="3451225"/>
          <p14:tracePt t="115775" x="1450975" y="3457575"/>
          <p14:tracePt t="116390" x="1443038" y="3465513"/>
          <p14:tracePt t="116398" x="1436688" y="3465513"/>
          <p14:tracePt t="116411" x="1428750" y="3465513"/>
          <p14:tracePt t="116430" x="1422400" y="3465513"/>
          <p14:tracePt t="116448" x="1408113" y="3465513"/>
          <p14:tracePt t="116461" x="1400175" y="3465513"/>
          <p14:tracePt t="116477" x="1385888" y="3457575"/>
          <p14:tracePt t="116515" x="1365250" y="3457575"/>
          <p14:tracePt t="117726" x="1385888" y="3457575"/>
          <p14:tracePt t="117766" x="1393825" y="3457575"/>
          <p14:tracePt t="117781" x="1400175" y="3457575"/>
          <p14:tracePt t="117788" x="1408113" y="3451225"/>
          <p14:tracePt t="117830" x="1422400" y="3451225"/>
          <p14:tracePt t="117837" x="1436688" y="3436938"/>
          <p14:tracePt t="117869" x="1443038" y="3436938"/>
          <p14:tracePt t="117877" x="1465263" y="3436938"/>
          <p14:tracePt t="117886" x="1471613" y="3436938"/>
          <p14:tracePt t="117894" x="1500188" y="3436938"/>
          <p14:tracePt t="117906" x="1557338" y="3436938"/>
          <p14:tracePt t="117922" x="1679575" y="3436938"/>
          <p14:tracePt t="117939" x="1885950" y="3436938"/>
          <p14:tracePt t="117955" x="2193925" y="3436938"/>
          <p14:tracePt t="117972" x="2514600" y="3436938"/>
          <p14:tracePt t="117972" x="2651125" y="3436938"/>
          <p14:tracePt t="117989" x="2822575" y="3436938"/>
          <p14:tracePt t="118006" x="2900363" y="3436938"/>
          <p14:tracePt t="118023" x="2928938" y="3436938"/>
          <p14:tracePt t="118039" x="2957513" y="3436938"/>
          <p14:tracePt t="118056" x="2994025" y="3436938"/>
          <p14:tracePt t="118072" x="3036888" y="3436938"/>
          <p14:tracePt t="118089" x="3143250" y="3436938"/>
          <p14:tracePt t="118105" x="3251200" y="3436938"/>
          <p14:tracePt t="118122" x="3328988" y="3422650"/>
          <p14:tracePt t="118139" x="3365500" y="3414713"/>
          <p14:tracePt t="118155" x="3386138" y="3408363"/>
          <p14:tracePt t="118206" x="3408363" y="3386138"/>
          <p14:tracePt t="118222" x="3414713" y="3379788"/>
          <p14:tracePt t="118277" x="3386138" y="3365500"/>
          <p14:tracePt t="118286" x="3308350" y="3322638"/>
          <p14:tracePt t="118293" x="3279775" y="3314700"/>
          <p14:tracePt t="118301" x="3214688" y="3294063"/>
          <p14:tracePt t="118308" x="3143250" y="3251200"/>
          <p14:tracePt t="118321" x="3071813" y="3214688"/>
          <p14:tracePt t="118339" x="3022600" y="3186113"/>
          <p14:tracePt t="118356" x="2965450" y="3157538"/>
          <p14:tracePt t="118372" x="2900363" y="3128963"/>
          <p14:tracePt t="118388" x="2822575" y="3108325"/>
          <p14:tracePt t="118405" x="2708275" y="3065463"/>
          <p14:tracePt t="118422" x="2643188" y="3057525"/>
          <p14:tracePt t="118438" x="2586038" y="3028950"/>
          <p14:tracePt t="118454" x="2493963" y="3014663"/>
          <p14:tracePt t="118471" x="2414588" y="3008313"/>
          <p14:tracePt t="118487" x="2336800" y="2986088"/>
          <p14:tracePt t="118506" x="2243138" y="2986088"/>
          <p14:tracePt t="118522" x="2171700" y="2986088"/>
          <p14:tracePt t="118539" x="2079625" y="2986088"/>
          <p14:tracePt t="118554" x="2000250" y="2979738"/>
          <p14:tracePt t="118571" x="1936750" y="2965450"/>
          <p14:tracePt t="118587" x="1857375" y="2957513"/>
          <p14:tracePt t="118605" x="1800225" y="2957513"/>
          <p14:tracePt t="118605" x="1771650" y="2957513"/>
          <p14:tracePt t="118622" x="1728788" y="2936875"/>
          <p14:tracePt t="118637" x="1708150" y="2936875"/>
          <p14:tracePt t="118654" x="1671638" y="2928938"/>
          <p14:tracePt t="118672" x="1657350" y="2928938"/>
          <p14:tracePt t="118689" x="1628775" y="2928938"/>
          <p14:tracePt t="118704" x="1593850" y="2928938"/>
          <p14:tracePt t="118722" x="1550988" y="2928938"/>
          <p14:tracePt t="118737" x="1508125" y="2928938"/>
          <p14:tracePt t="118754" x="1457325" y="2928938"/>
          <p14:tracePt t="118770" x="1414463" y="2928938"/>
          <p14:tracePt t="118787" x="1385888" y="2928938"/>
          <p14:tracePt t="118805" x="1343025" y="2928938"/>
          <p14:tracePt t="118820" x="1300163" y="2928938"/>
          <p14:tracePt t="118838" x="1279525" y="2928938"/>
          <p14:tracePt t="118854" x="1243013" y="2928938"/>
          <p14:tracePt t="118871" x="1214438" y="2928938"/>
          <p14:tracePt t="118887" x="1200150" y="2943225"/>
          <p14:tracePt t="118904" x="1171575" y="2979738"/>
          <p14:tracePt t="118921" x="1165225" y="3014663"/>
          <p14:tracePt t="118937" x="1150938" y="3028950"/>
          <p14:tracePt t="118954" x="1150938" y="3043238"/>
          <p14:tracePt t="118971" x="1136650" y="3057525"/>
          <p14:tracePt t="118988" x="1128713" y="3065463"/>
          <p14:tracePt t="119037" x="1122363" y="3071813"/>
          <p14:tracePt t="119214" x="1108075" y="3071813"/>
          <p14:tracePt t="119222" x="1085850" y="3071813"/>
          <p14:tracePt t="119229" x="1079500" y="3065463"/>
          <p14:tracePt t="119237" x="1057275" y="3036888"/>
          <p14:tracePt t="119254" x="1042988" y="3008313"/>
          <p14:tracePt t="119293" x="1028700" y="2994025"/>
          <p14:tracePt t="119303" x="1028700" y="2971800"/>
          <p14:tracePt t="119309" x="1014413" y="2957513"/>
          <p14:tracePt t="119320" x="1008063" y="2928938"/>
          <p14:tracePt t="119336" x="1000125" y="2900363"/>
          <p14:tracePt t="119354" x="1000125" y="2879725"/>
          <p14:tracePt t="119370" x="1000125" y="2857500"/>
          <p14:tracePt t="119387" x="1000125" y="2843213"/>
          <p14:tracePt t="119403" x="1000125" y="2822575"/>
          <p14:tracePt t="119420" x="1000125" y="2786063"/>
          <p14:tracePt t="119420" x="1000125" y="2779713"/>
          <p14:tracePt t="119454" x="1000125" y="2771775"/>
          <p14:tracePt t="119454" x="1000125" y="2751138"/>
          <p14:tracePt t="119470" x="1000125" y="2743200"/>
          <p14:tracePt t="119486" x="1000125" y="2728913"/>
          <p14:tracePt t="119503" x="1022350" y="2686050"/>
          <p14:tracePt t="119520" x="1028700" y="2679700"/>
          <p14:tracePt t="119537" x="1050925" y="2651125"/>
          <p14:tracePt t="119554" x="1057275" y="2643188"/>
          <p14:tracePt t="119570" x="1065213" y="2636838"/>
          <p14:tracePt t="119587" x="1108075" y="2614613"/>
          <p14:tracePt t="119603" x="1150938" y="2579688"/>
          <p14:tracePt t="119620" x="1185863" y="2571750"/>
          <p14:tracePt t="119636" x="1243013" y="2551113"/>
          <p14:tracePt t="119636" x="1285875" y="2528888"/>
          <p14:tracePt t="119654" x="1343025" y="2514600"/>
          <p14:tracePt t="119669" x="1408113" y="2500313"/>
          <p14:tracePt t="119687" x="1485900" y="2479675"/>
          <p14:tracePt t="119703" x="1565275" y="2479675"/>
          <p14:tracePt t="119720" x="1679575" y="2457450"/>
          <p14:tracePt t="119736" x="1771650" y="2457450"/>
          <p14:tracePt t="119753" x="1843088" y="2422525"/>
          <p14:tracePt t="119770" x="1885950" y="2414588"/>
          <p14:tracePt t="119786" x="1943100" y="2393950"/>
          <p14:tracePt t="119803" x="1993900" y="2393950"/>
          <p14:tracePt t="119819" x="2065338" y="2379663"/>
          <p14:tracePt t="119836" x="2136775" y="2365375"/>
          <p14:tracePt t="119852" x="2214563" y="2357438"/>
          <p14:tracePt t="119870" x="2257425" y="2357438"/>
          <p14:tracePt t="119886" x="2293938" y="2357438"/>
          <p14:tracePt t="119903" x="2336800" y="2357438"/>
          <p14:tracePt t="119919" x="2393950" y="2351088"/>
          <p14:tracePt t="119936" x="2436813" y="2351088"/>
          <p14:tracePt t="119953" x="2471738" y="2351088"/>
          <p14:tracePt t="119969" x="2500313" y="2351088"/>
          <p14:tracePt t="119987" x="2551113" y="2351088"/>
          <p14:tracePt t="120003" x="2600325" y="2351088"/>
          <p14:tracePt t="120020" x="2657475" y="2351088"/>
          <p14:tracePt t="120036" x="2714625" y="2371725"/>
          <p14:tracePt t="120052" x="2743200" y="2371725"/>
          <p14:tracePt t="120069" x="2771775" y="2371725"/>
          <p14:tracePt t="120086" x="2794000" y="2371725"/>
          <p14:tracePt t="120102" x="2828925" y="2379663"/>
          <p14:tracePt t="120119" x="2851150" y="2386013"/>
          <p14:tracePt t="120136" x="2879725" y="2393950"/>
          <p14:tracePt t="120153" x="2900363" y="2393950"/>
          <p14:tracePt t="120170" x="2914650" y="2408238"/>
          <p14:tracePt t="120206" x="2922588" y="2422525"/>
          <p14:tracePt t="120214" x="2951163" y="2457450"/>
          <p14:tracePt t="120222" x="2979738" y="2514600"/>
          <p14:tracePt t="120238" x="3000375" y="2536825"/>
          <p14:tracePt t="120252" x="3008313" y="2551113"/>
          <p14:tracePt t="120268" x="3008313" y="2557463"/>
          <p14:tracePt t="120285" x="3008313" y="2579688"/>
          <p14:tracePt t="120302" x="3008313" y="2593975"/>
          <p14:tracePt t="120319" x="2965450" y="2643188"/>
          <p14:tracePt t="120335" x="2908300" y="2657475"/>
          <p14:tracePt t="120352" x="2851150" y="2700338"/>
          <p14:tracePt t="120369" x="2794000" y="2728913"/>
          <p14:tracePt t="120385" x="2722563" y="2743200"/>
          <p14:tracePt t="120402" x="2622550" y="2757488"/>
          <p14:tracePt t="120418" x="2543175" y="2757488"/>
          <p14:tracePt t="120436" x="2479675" y="2757488"/>
          <p14:tracePt t="120452" x="2436813" y="2757488"/>
          <p14:tracePt t="120469" x="2343150" y="2757488"/>
          <p14:tracePt t="120486" x="2271713" y="2757488"/>
          <p14:tracePt t="120502" x="2257425" y="2757488"/>
          <p14:tracePt t="120726" x="2257425" y="2779713"/>
          <p14:tracePt t="120734" x="2271713" y="2822575"/>
          <p14:tracePt t="120742" x="2322513" y="2928938"/>
          <p14:tracePt t="120758" x="2336800" y="3008313"/>
          <p14:tracePt t="120769" x="2343150" y="3086100"/>
          <p14:tracePt t="120785" x="2365375" y="3128963"/>
          <p14:tracePt t="120802" x="2371725" y="3143250"/>
          <p14:tracePt t="120818" x="2386013" y="3222625"/>
          <p14:tracePt t="120835" x="2428875" y="3294063"/>
          <p14:tracePt t="120851" x="2465388" y="3394075"/>
          <p14:tracePt t="120867" x="2500313" y="3451225"/>
          <p14:tracePt t="120867" x="2522538" y="3486150"/>
          <p14:tracePt t="120886" x="2536825" y="3522663"/>
          <p14:tracePt t="120902" x="2571750" y="3571875"/>
          <p14:tracePt t="120918" x="2579688" y="3622675"/>
          <p14:tracePt t="120934" x="2579688" y="3651250"/>
          <p14:tracePt t="120951" x="2579688" y="3679825"/>
          <p14:tracePt t="120968" x="2579688" y="3700463"/>
          <p14:tracePt t="120985" x="2579688" y="3722688"/>
          <p14:tracePt t="121001" x="2571750" y="3751263"/>
          <p14:tracePt t="121018" x="2543175" y="3757613"/>
          <p14:tracePt t="121035" x="2514600" y="3771900"/>
          <p14:tracePt t="121051" x="2486025" y="3779838"/>
          <p14:tracePt t="121068" x="2428875" y="3779838"/>
          <p14:tracePt t="121084" x="2365375" y="3779838"/>
          <p14:tracePt t="121084" x="2336800" y="3779838"/>
          <p14:tracePt t="121102" x="2271713" y="3779838"/>
          <p14:tracePt t="121118" x="2228850" y="3779838"/>
          <p14:tracePt t="121135" x="2171700" y="3779838"/>
          <p14:tracePt t="121150" x="2108200" y="3779838"/>
          <p14:tracePt t="121168" x="2028825" y="3779838"/>
          <p14:tracePt t="121184" x="1957388" y="3779838"/>
          <p14:tracePt t="121200" x="1879600" y="3779838"/>
          <p14:tracePt t="121218" x="1814513" y="3779838"/>
          <p14:tracePt t="121234" x="1751013" y="3779838"/>
          <p14:tracePt t="121252" x="1671638" y="3779838"/>
          <p14:tracePt t="121267" x="1593850" y="3779838"/>
          <p14:tracePt t="121284" x="1493838" y="3779838"/>
          <p14:tracePt t="121300" x="1314450" y="3779838"/>
          <p14:tracePt t="121318" x="1208088" y="3779838"/>
          <p14:tracePt t="121334" x="1079500" y="3800475"/>
          <p14:tracePt t="121350" x="965200" y="3836988"/>
          <p14:tracePt t="121367" x="871538" y="3857625"/>
          <p14:tracePt t="121384" x="771525" y="3894138"/>
          <p14:tracePt t="121401" x="708025" y="3908425"/>
          <p14:tracePt t="121417" x="671513" y="3908425"/>
          <p14:tracePt t="121434" x="642938" y="3937000"/>
          <p14:tracePt t="121450" x="622300" y="3951288"/>
          <p14:tracePt t="121467" x="614363" y="3965575"/>
          <p14:tracePt t="121484" x="600075" y="4000500"/>
          <p14:tracePt t="121501" x="600075" y="4029075"/>
          <p14:tracePt t="121501" x="600075" y="4043363"/>
          <p14:tracePt t="121518" x="600075" y="4057650"/>
          <p14:tracePt t="121534" x="600075" y="4079875"/>
          <p14:tracePt t="121551" x="614363" y="4100513"/>
          <p14:tracePt t="121567" x="636588" y="4108450"/>
          <p14:tracePt t="121584" x="671513" y="4129088"/>
          <p14:tracePt t="121600" x="708025" y="4137025"/>
          <p14:tracePt t="121617" x="728663" y="4137025"/>
          <p14:tracePt t="121633" x="785813" y="4157663"/>
          <p14:tracePt t="121650" x="842963" y="4179888"/>
          <p14:tracePt t="121667" x="893763" y="4186238"/>
          <p14:tracePt t="121683" x="971550" y="4208463"/>
          <p14:tracePt t="121701" x="1022350" y="4229100"/>
          <p14:tracePt t="121717" x="1085850" y="4237038"/>
          <p14:tracePt t="121734" x="1143000" y="4243388"/>
          <p14:tracePt t="121750" x="1193800" y="4251325"/>
          <p14:tracePt t="121767" x="1265238" y="4271963"/>
          <p14:tracePt t="121784" x="1308100" y="4271963"/>
          <p14:tracePt t="121801" x="1365250" y="4286250"/>
          <p14:tracePt t="121817" x="1408113" y="4286250"/>
          <p14:tracePt t="121833" x="1450975" y="4286250"/>
          <p14:tracePt t="121850" x="1493838" y="4286250"/>
          <p14:tracePt t="121866" x="1543050" y="4286250"/>
          <p14:tracePt t="121883" x="1585913" y="4286250"/>
          <p14:tracePt t="121899" x="1614488" y="4286250"/>
          <p14:tracePt t="121916" x="1643063" y="4286250"/>
          <p14:tracePt t="121932" x="1736725" y="4286250"/>
          <p14:tracePt t="121950" x="1814513" y="4271963"/>
          <p14:tracePt t="121967" x="1893888" y="4251325"/>
          <p14:tracePt t="121984" x="1951038" y="4229100"/>
          <p14:tracePt t="122000" x="2008188" y="4222750"/>
          <p14:tracePt t="122017" x="2036763" y="4208463"/>
          <p14:tracePt t="122034" x="2065338" y="4186238"/>
          <p14:tracePt t="122050" x="2071688" y="4171950"/>
          <p14:tracePt t="122066" x="2093913" y="4143375"/>
          <p14:tracePt t="122082" x="2093913" y="4129088"/>
          <p14:tracePt t="122099" x="2093913" y="4100513"/>
          <p14:tracePt t="122116" x="2079625" y="4086225"/>
          <p14:tracePt t="122133" x="2057400" y="4065588"/>
          <p14:tracePt t="122150" x="2014538" y="4057650"/>
          <p14:tracePt t="122166" x="1965325" y="4051300"/>
          <p14:tracePt t="122183" x="1908175" y="4051300"/>
          <p14:tracePt t="122199" x="1843088" y="4051300"/>
          <p14:tracePt t="122217" x="1771650" y="4051300"/>
          <p14:tracePt t="122233" x="1700213" y="4051300"/>
          <p14:tracePt t="122250" x="1628775" y="4051300"/>
          <p14:tracePt t="122265" x="1579563" y="4051300"/>
          <p14:tracePt t="122284" x="1536700" y="4051300"/>
          <p14:tracePt t="122300" x="1508125" y="4051300"/>
          <p14:tracePt t="122316" x="1479550" y="4051300"/>
          <p14:tracePt t="122316" x="1465263" y="4051300"/>
          <p14:tracePt t="122334" x="1457325" y="4051300"/>
          <p14:tracePt t="122349" x="1371600" y="4051300"/>
          <p14:tracePt t="122367" x="1322388" y="4051300"/>
          <p14:tracePt t="122383" x="1285875" y="4051300"/>
          <p14:tracePt t="122399" x="1243013" y="4051300"/>
          <p14:tracePt t="122415" x="1222375" y="4051300"/>
          <p14:tracePt t="122432" x="1200150" y="4051300"/>
          <p14:tracePt t="122449" x="1165225" y="4051300"/>
          <p14:tracePt t="122466" x="1143000" y="4051300"/>
          <p14:tracePt t="122483" x="1136650" y="4051300"/>
          <p14:tracePt t="122499" x="1122363" y="4051300"/>
          <p14:tracePt t="122516" x="1114425" y="4065588"/>
          <p14:tracePt t="122532" x="1085850" y="4086225"/>
          <p14:tracePt t="122532" x="1079500" y="4114800"/>
          <p14:tracePt t="122565" x="1079500" y="4143375"/>
          <p14:tracePt t="122566" x="1079500" y="4157663"/>
          <p14:tracePt t="122582" x="1079500" y="4186238"/>
          <p14:tracePt t="122598" x="1079500" y="4194175"/>
          <p14:tracePt t="122616" x="1093788" y="4222750"/>
          <p14:tracePt t="122632" x="1128713" y="4229100"/>
          <p14:tracePt t="122649" x="1179513" y="4237038"/>
          <p14:tracePt t="122665" x="1236663" y="4243388"/>
          <p14:tracePt t="122682" x="1279525" y="4243388"/>
          <p14:tracePt t="122699" x="1328738" y="4243388"/>
          <p14:tracePt t="122715" x="1379538" y="4265613"/>
          <p14:tracePt t="122732" x="1414463" y="4265613"/>
          <p14:tracePt t="122748" x="1443038" y="4265613"/>
          <p14:tracePt t="122766" x="1471613" y="4265613"/>
          <p14:tracePt t="122782" x="1500188" y="4265613"/>
          <p14:tracePt t="122799" x="1536700" y="4265613"/>
          <p14:tracePt t="122815" x="1565275" y="4265613"/>
          <p14:tracePt t="122832" x="1585913" y="4257675"/>
          <p14:tracePt t="122849" x="1593850" y="4257675"/>
          <p14:tracePt t="122865" x="1600200" y="4257675"/>
          <p14:tracePt t="122882" x="1608138" y="4257675"/>
          <p14:tracePt t="122957" x="1614488" y="4251325"/>
          <p14:tracePt t="123029" x="1622425" y="4243388"/>
          <p14:tracePt t="123062" x="1628775" y="4237038"/>
          <p14:tracePt t="123398" x="1636713" y="4229100"/>
          <p14:tracePt t="123406" x="1643063" y="4222750"/>
          <p14:tracePt t="123414" x="1651000" y="4214813"/>
          <p14:tracePt t="123430" x="1657350" y="4200525"/>
          <p14:tracePt t="123433" x="1685925" y="4165600"/>
          <p14:tracePt t="123448" x="1693863" y="4151313"/>
          <p14:tracePt t="123464" x="1693863" y="4114800"/>
          <p14:tracePt t="123482" x="1722438" y="4094163"/>
          <p14:tracePt t="123497" x="1728788" y="4065588"/>
          <p14:tracePt t="123542" x="1728788" y="4057650"/>
          <p14:tracePt t="123545" x="1728788" y="4037013"/>
          <p14:tracePt t="123551" x="1728788" y="4029075"/>
          <p14:tracePt t="123564" x="1728788" y="4008438"/>
          <p14:tracePt t="123580" x="1728788" y="3957638"/>
          <p14:tracePt t="123598" x="1728788" y="3943350"/>
          <p14:tracePt t="123614" x="1728788" y="3908425"/>
          <p14:tracePt t="123631" x="1722438" y="3879850"/>
          <p14:tracePt t="123647" x="1722438" y="3865563"/>
          <p14:tracePt t="123664" x="1714500" y="3836988"/>
          <p14:tracePt t="123710" x="1714500" y="3829050"/>
          <p14:tracePt t="123726" x="1700213" y="3822700"/>
          <p14:tracePt t="123731" x="1671638" y="3822700"/>
          <p14:tracePt t="123747" x="1636713" y="3822700"/>
          <p14:tracePt t="123747" x="1514475" y="3822700"/>
          <p14:tracePt t="123780" x="1357313" y="3822700"/>
          <p14:tracePt t="123780" x="1285875" y="3822700"/>
          <p14:tracePt t="123781" x="1214438" y="3836988"/>
          <p14:tracePt t="123797" x="1171575" y="3843338"/>
          <p14:tracePt t="123813" x="1128713" y="3843338"/>
          <p14:tracePt t="123830" x="1093788" y="3857625"/>
          <p14:tracePt t="123847" x="1050925" y="3865563"/>
          <p14:tracePt t="123863" x="1022350" y="3865563"/>
          <p14:tracePt t="123881" x="985838" y="3865563"/>
          <p14:tracePt t="123896" x="971550" y="3865563"/>
          <p14:tracePt t="123913" x="950913" y="3865563"/>
          <p14:tracePt t="123930" x="936625" y="3865563"/>
          <p14:tracePt t="123946" x="914400" y="3865563"/>
          <p14:tracePt t="123963" x="893763" y="3836988"/>
          <p14:tracePt t="123980" x="893763" y="3786188"/>
          <p14:tracePt t="123997" x="885825" y="3751263"/>
          <p14:tracePt t="124013" x="885825" y="3679825"/>
          <p14:tracePt t="124031" x="893763" y="3622675"/>
          <p14:tracePt t="124047" x="922338" y="3579813"/>
          <p14:tracePt t="124063" x="950913" y="3529013"/>
          <p14:tracePt t="124080" x="957263" y="3514725"/>
          <p14:tracePt t="124096" x="965200" y="3494088"/>
          <p14:tracePt t="124114" x="965200" y="3486150"/>
          <p14:tracePt t="124130" x="985838" y="3465513"/>
          <p14:tracePt t="124147" x="1000125" y="3451225"/>
          <p14:tracePt t="124163" x="1014413" y="3443288"/>
          <p14:tracePt t="124180" x="1028700" y="3436938"/>
          <p14:tracePt t="124196" x="1050925" y="3414713"/>
          <p14:tracePt t="124213" x="1079500" y="3400425"/>
          <p14:tracePt t="124229" x="1114425" y="3394075"/>
          <p14:tracePt t="124246" x="1143000" y="3371850"/>
          <p14:tracePt t="124263" x="1185863" y="3371850"/>
          <p14:tracePt t="124280" x="1222375" y="3365500"/>
          <p14:tracePt t="124297" x="1257300" y="3357563"/>
          <p14:tracePt t="124313" x="1271588" y="3357563"/>
          <p14:tracePt t="124330" x="1285875" y="3357563"/>
          <p14:tracePt t="124346" x="1328738" y="3357563"/>
          <p14:tracePt t="124363" x="1357313" y="3357563"/>
          <p14:tracePt t="124379" x="1408113" y="3357563"/>
          <p14:tracePt t="124397" x="1457325" y="3357563"/>
          <p14:tracePt t="124414" x="1485900" y="3357563"/>
          <p14:tracePt t="124430" x="1508125" y="3357563"/>
          <p14:tracePt t="124446" x="1522413" y="3357563"/>
          <p14:tracePt t="124463" x="1557338" y="3357563"/>
          <p14:tracePt t="124480" x="1600200" y="3357563"/>
          <p14:tracePt t="124495" x="1643063" y="3357563"/>
          <p14:tracePt t="124512" x="1679575" y="3357563"/>
          <p14:tracePt t="124529" x="1700213" y="3365500"/>
          <p14:tracePt t="124573" x="1728788" y="3371850"/>
          <p14:tracePt t="124581" x="1757363" y="3400425"/>
          <p14:tracePt t="124585" x="1785938" y="3436938"/>
          <p14:tracePt t="124596" x="1808163" y="3494088"/>
          <p14:tracePt t="124612" x="1828800" y="3551238"/>
          <p14:tracePt t="124629" x="1843088" y="3586163"/>
          <p14:tracePt t="124645" x="1843088" y="3600450"/>
          <p14:tracePt t="124663" x="1843088" y="3622675"/>
          <p14:tracePt t="124709" x="1843088" y="3643313"/>
          <p14:tracePt t="124717" x="1843088" y="3651250"/>
          <p14:tracePt t="124725" x="1836738" y="3671888"/>
          <p14:tracePt t="124725" x="1822450" y="3679825"/>
          <p14:tracePt t="124734" x="1814513" y="3686175"/>
          <p14:tracePt t="124745" x="1771650" y="3714750"/>
          <p14:tracePt t="124762" x="1728788" y="3722688"/>
          <p14:tracePt t="124779" x="1679575" y="3743325"/>
          <p14:tracePt t="124796" x="1636713" y="3743325"/>
          <p14:tracePt t="124812" x="1600200" y="3743325"/>
          <p14:tracePt t="124828" x="1550988" y="3757613"/>
          <p14:tracePt t="124846" x="1508125" y="3765550"/>
          <p14:tracePt t="124862" x="1465263" y="3765550"/>
          <p14:tracePt t="124879" x="1443038" y="3765550"/>
          <p14:tracePt t="124895" x="1428750" y="3765550"/>
          <p14:tracePt t="124912" x="1393825" y="3765550"/>
          <p14:tracePt t="124929" x="1385888" y="3765550"/>
          <p14:tracePt t="124945" x="1365250" y="3771900"/>
          <p14:tracePt t="125005" x="1357313" y="3771900"/>
          <p14:tracePt t="125013" x="1350963" y="3779838"/>
          <p14:tracePt t="125030" x="1336675" y="3779838"/>
          <p14:tracePt t="125045" x="1328738" y="3779838"/>
          <p14:tracePt t="125094" x="1322388" y="3786188"/>
          <p14:tracePt t="125341" x="1314450" y="3808413"/>
          <p14:tracePt t="125350" x="1314450" y="3836988"/>
          <p14:tracePt t="125358" x="1314450" y="3843338"/>
          <p14:tracePt t="125694" x="1285875" y="3836988"/>
          <p14:tracePt t="125701" x="1271588" y="3829050"/>
          <p14:tracePt t="125710" x="1250950" y="3829050"/>
          <p14:tracePt t="125711" x="1193800" y="3794125"/>
          <p14:tracePt t="125728" x="1165225" y="3757613"/>
          <p14:tracePt t="125744" x="1136650" y="3700463"/>
          <p14:tracePt t="125760" x="1122363" y="3643313"/>
          <p14:tracePt t="125778" x="1100138" y="3571875"/>
          <p14:tracePt t="125794" x="1085850" y="3543300"/>
          <p14:tracePt t="125811" x="1079500" y="3522663"/>
          <p14:tracePt t="125861" x="1071563" y="3522663"/>
          <p14:tracePt t="125918" x="1065213" y="3522663"/>
          <p14:tracePt t="125950" x="1057275" y="3522663"/>
          <p14:tracePt t="125966" x="1050925" y="3522663"/>
          <p14:tracePt t="125974" x="1042988" y="3522663"/>
          <p14:tracePt t="125981" x="1022350" y="3557588"/>
          <p14:tracePt t="125996" x="1008063" y="3600450"/>
          <p14:tracePt t="126010" x="993775" y="3643313"/>
          <p14:tracePt t="126027" x="979488" y="3694113"/>
          <p14:tracePt t="126027" x="971550" y="3700463"/>
          <p14:tracePt t="126046" x="971550" y="3722688"/>
          <p14:tracePt t="126061" x="950913" y="3751263"/>
          <p14:tracePt t="126165" x="950913" y="3765550"/>
          <p14:tracePt t="126178" x="950913" y="3779838"/>
          <p14:tracePt t="126182" x="950913" y="3822700"/>
          <p14:tracePt t="126193" x="950913" y="3879850"/>
          <p14:tracePt t="126210" x="950913" y="3943350"/>
          <p14:tracePt t="126227" x="950913" y="4008438"/>
          <p14:tracePt t="126243" x="950913" y="4065588"/>
          <p14:tracePt t="126260" x="957263" y="4094163"/>
          <p14:tracePt t="126277" x="1008063" y="4157663"/>
          <p14:tracePt t="126295" x="1057275" y="4165600"/>
          <p14:tracePt t="126310" x="1100138" y="4194175"/>
          <p14:tracePt t="126327" x="1108075" y="4194175"/>
          <p14:tracePt t="126343" x="1136650" y="4200525"/>
          <p14:tracePt t="126360" x="1143000" y="4200525"/>
          <p14:tracePt t="126478" x="1114425" y="4200525"/>
          <p14:tracePt t="126486" x="1065213" y="4200525"/>
          <p14:tracePt t="126494" x="1042988" y="4200525"/>
          <p14:tracePt t="126502" x="1000125" y="4194175"/>
          <p14:tracePt t="126510" x="965200" y="4157663"/>
          <p14:tracePt t="126527" x="936625" y="4122738"/>
          <p14:tracePt t="126543" x="928688" y="4094163"/>
          <p14:tracePt t="126560" x="928688" y="4037013"/>
          <p14:tracePt t="126576" x="928688" y="3957638"/>
          <p14:tracePt t="126593" x="928688" y="3894138"/>
          <p14:tracePt t="126610" x="936625" y="3843338"/>
          <p14:tracePt t="126626" x="957263" y="3794125"/>
          <p14:tracePt t="126643" x="971550" y="3771900"/>
          <p14:tracePt t="126659" x="979488" y="3757613"/>
          <p14:tracePt t="126677" x="985838" y="3743325"/>
          <p14:tracePt t="126693" x="1008063" y="3714750"/>
          <p14:tracePt t="126710" x="1057275" y="3671888"/>
          <p14:tracePt t="126727" x="1093788" y="3636963"/>
          <p14:tracePt t="126743" x="1143000" y="3594100"/>
          <p14:tracePt t="126759" x="1150938" y="3586163"/>
          <p14:tracePt t="126776" x="1157288" y="3579813"/>
          <p14:tracePt t="126793" x="1185863" y="3557588"/>
          <p14:tracePt t="126810" x="1228725" y="3551238"/>
          <p14:tracePt t="126826" x="1285875" y="3536950"/>
          <p14:tracePt t="126843" x="1365250" y="3508375"/>
          <p14:tracePt t="126860" x="1428750" y="3508375"/>
          <p14:tracePt t="126876" x="1508125" y="3500438"/>
          <p14:tracePt t="126893" x="1557338" y="3486150"/>
          <p14:tracePt t="126893" x="1571625" y="3486150"/>
          <p14:tracePt t="126909" x="1614488" y="3471863"/>
          <p14:tracePt t="126926" x="1651000" y="3471863"/>
          <p14:tracePt t="126943" x="1679575" y="3471863"/>
          <p14:tracePt t="126959" x="1751013" y="3471863"/>
          <p14:tracePt t="126975" x="1822450" y="3471863"/>
          <p14:tracePt t="126992" x="1914525" y="3471863"/>
          <p14:tracePt t="127010" x="1979613" y="3471863"/>
          <p14:tracePt t="127027" x="2036763" y="3471863"/>
          <p14:tracePt t="127044" x="2100263" y="3471863"/>
          <p14:tracePt t="127058" x="2143125" y="3471863"/>
          <p14:tracePt t="127075" x="2185988" y="3471863"/>
          <p14:tracePt t="127093" x="2228850" y="3471863"/>
          <p14:tracePt t="127109" x="2328863" y="3471863"/>
          <p14:tracePt t="127127" x="2443163" y="3471863"/>
          <p14:tracePt t="127142" x="2671763" y="3471863"/>
          <p14:tracePt t="127159" x="2857500" y="3471863"/>
          <p14:tracePt t="127175" x="3000375" y="3471863"/>
          <p14:tracePt t="127193" x="3079750" y="3471863"/>
          <p14:tracePt t="127208" x="3136900" y="3479800"/>
          <p14:tracePt t="127226" x="3165475" y="3486150"/>
          <p14:tracePt t="127242" x="3214688" y="3514725"/>
          <p14:tracePt t="127259" x="3236913" y="3522663"/>
          <p14:tracePt t="127275" x="3300413" y="3565525"/>
          <p14:tracePt t="127292" x="3308350" y="3571875"/>
          <p14:tracePt t="127308" x="3343275" y="3608388"/>
          <p14:tracePt t="127325" x="3379788" y="3636963"/>
          <p14:tracePt t="127341" x="3386138" y="3671888"/>
          <p14:tracePt t="127359" x="3414713" y="3722688"/>
          <p14:tracePt t="127376" x="3414713" y="3765550"/>
          <p14:tracePt t="127392" x="3414713" y="3829050"/>
          <p14:tracePt t="127409" x="3414713" y="3908425"/>
          <p14:tracePt t="127425" x="3394075" y="4014788"/>
          <p14:tracePt t="127442" x="3365500" y="4086225"/>
          <p14:tracePt t="127459" x="3343275" y="4122738"/>
          <p14:tracePt t="127475" x="3328988" y="4143375"/>
          <p14:tracePt t="127493" x="3322638" y="4165600"/>
          <p14:tracePt t="127508" x="3308350" y="4194175"/>
          <p14:tracePt t="127526" x="3265488" y="4237038"/>
          <p14:tracePt t="127542" x="3222625" y="4279900"/>
          <p14:tracePt t="127559" x="3136900" y="4314825"/>
          <p14:tracePt t="127574" x="3043238" y="4365625"/>
          <p14:tracePt t="127592" x="2965450" y="4371975"/>
          <p14:tracePt t="127609" x="2914650" y="4371975"/>
          <p14:tracePt t="127625" x="2836863" y="4386263"/>
          <p14:tracePt t="127642" x="2779713" y="4408488"/>
          <p14:tracePt t="127658" x="2700338" y="4408488"/>
          <p14:tracePt t="127675" x="2622550" y="4422775"/>
          <p14:tracePt t="127691" x="2514600" y="4437063"/>
          <p14:tracePt t="127708" x="2422525" y="4457700"/>
          <p14:tracePt t="127725" x="2286000" y="4465638"/>
          <p14:tracePt t="127742" x="2236788" y="4479925"/>
          <p14:tracePt t="127758" x="2185988" y="4486275"/>
          <p14:tracePt t="127775" x="2157413" y="4486275"/>
          <p14:tracePt t="127791" x="2122488" y="4508500"/>
          <p14:tracePt t="127808" x="2100263" y="4508500"/>
          <p14:tracePt t="127825" x="2057400" y="4508500"/>
          <p14:tracePt t="127841" x="2000250" y="4508500"/>
          <p14:tracePt t="127859" x="1936750" y="4508500"/>
          <p14:tracePt t="127875" x="1879600" y="4494213"/>
          <p14:tracePt t="127891" x="1822450" y="4486275"/>
          <p14:tracePt t="127907" x="1765300" y="4457700"/>
          <p14:tracePt t="127924" x="1665288" y="4408488"/>
          <p14:tracePt t="127924" x="1657350" y="4400550"/>
          <p14:tracePt t="127942" x="1565275" y="4357688"/>
          <p14:tracePt t="127957" x="1543050" y="4343400"/>
          <p14:tracePt t="127975" x="1485900" y="4314825"/>
          <p14:tracePt t="127991" x="1471613" y="4300538"/>
          <p14:tracePt t="128008" x="1393825" y="4237038"/>
          <p14:tracePt t="128024" x="1314450" y="4165600"/>
          <p14:tracePt t="128041" x="1250950" y="4086225"/>
          <p14:tracePt t="128057" x="1214438" y="4051300"/>
          <p14:tracePt t="128074" x="1171575" y="3994150"/>
          <p14:tracePt t="128091" x="1157288" y="3929063"/>
          <p14:tracePt t="128108" x="1157288" y="3871913"/>
          <p14:tracePt t="128125" x="1157288" y="3829050"/>
          <p14:tracePt t="128141" x="1200150" y="3729038"/>
          <p14:tracePt t="128158" x="1250950" y="3671888"/>
          <p14:tracePt t="128174" x="1308100" y="3622675"/>
          <p14:tracePt t="128192" x="1343025" y="3608388"/>
          <p14:tracePt t="128207" x="1379538" y="3571875"/>
          <p14:tracePt t="128317" x="1385888" y="3571875"/>
          <p14:tracePt t="128326" x="1385888" y="3594100"/>
          <p14:tracePt t="128334" x="1385888" y="3608388"/>
          <p14:tracePt t="128341" x="1379538" y="3622675"/>
          <p14:tracePt t="128469" x="1371600" y="3622675"/>
          <p14:tracePt t="128477" x="1365250" y="3622675"/>
          <p14:tracePt t="128484" x="1357313" y="3622675"/>
          <p14:tracePt t="128490" x="1343025" y="3608388"/>
          <p14:tracePt t="128506" x="1328738" y="3536950"/>
          <p14:tracePt t="128524" x="1322388" y="3494088"/>
          <p14:tracePt t="128540" x="1314450" y="3443288"/>
          <p14:tracePt t="128557" x="1314450" y="3408363"/>
          <p14:tracePt t="128575" x="1314450" y="3400425"/>
          <p14:tracePt t="128590" x="1314450" y="3394075"/>
          <p14:tracePt t="128661" x="1314450" y="3386138"/>
          <p14:tracePt t="128678" x="1314450" y="3371850"/>
          <p14:tracePt t="128686" x="1314450" y="3365500"/>
          <p14:tracePt t="128694" x="1314450" y="3357563"/>
          <p14:tracePt t="128757" x="1300163" y="3351213"/>
          <p14:tracePt t="128765" x="1279525" y="3351213"/>
          <p14:tracePt t="128773" x="1257300" y="3351213"/>
          <p14:tracePt t="128781" x="1208088" y="3351213"/>
          <p14:tracePt t="128789" x="1179513" y="3351213"/>
          <p14:tracePt t="128806" x="1157288" y="3351213"/>
          <p14:tracePt t="128823" x="1108075" y="3365500"/>
          <p14:tracePt t="128840" x="1085850" y="3365500"/>
          <p14:tracePt t="128917" x="1079500" y="3365500"/>
          <p14:tracePt t="128933" x="1071563" y="3365500"/>
          <p14:tracePt t="128941" x="1050925" y="3357563"/>
          <p14:tracePt t="128949" x="1050925" y="3351213"/>
          <p14:tracePt t="128957" x="1042988" y="3314700"/>
          <p14:tracePt t="128957" x="1042988" y="3286125"/>
          <p14:tracePt t="128973" x="1028700" y="3228975"/>
          <p14:tracePt t="128989" x="1028700" y="3171825"/>
          <p14:tracePt t="129007" x="1028700" y="3108325"/>
          <p14:tracePt t="129023" x="1022350" y="3065463"/>
          <p14:tracePt t="129040" x="1022350" y="3008313"/>
          <p14:tracePt t="129056" x="1022350" y="2965450"/>
          <p14:tracePt t="129073" x="1000125" y="2928938"/>
          <p14:tracePt t="129090" x="1000125" y="2914650"/>
          <p14:tracePt t="129106" x="1000125" y="2908300"/>
          <p14:tracePt t="129123" x="1000125" y="2894013"/>
          <p14:tracePt t="129139" x="1000125" y="2886075"/>
          <p14:tracePt t="129156" x="1000125" y="2871788"/>
          <p14:tracePt t="129173" x="1000125" y="2822575"/>
          <p14:tracePt t="129191" x="1014413" y="2765425"/>
          <p14:tracePt t="129206" x="1036638" y="2743200"/>
          <p14:tracePt t="129222" x="1057275" y="2714625"/>
          <p14:tracePt t="129239" x="1071563" y="2700338"/>
          <p14:tracePt t="129256" x="1100138" y="2679700"/>
          <p14:tracePt t="129273" x="1150938" y="2651125"/>
          <p14:tracePt t="129289" x="1208088" y="2628900"/>
          <p14:tracePt t="129306" x="1265238" y="2622550"/>
          <p14:tracePt t="129322" x="1308100" y="2608263"/>
          <p14:tracePt t="129339" x="1343025" y="2608263"/>
          <p14:tracePt t="129356" x="1393825" y="2593975"/>
          <p14:tracePt t="129373" x="1436688" y="2586038"/>
          <p14:tracePt t="129373" x="1450975" y="2586038"/>
          <p14:tracePt t="129390" x="1528763" y="2579688"/>
          <p14:tracePt t="129405" x="1585913" y="2565400"/>
          <p14:tracePt t="129423" x="1643063" y="2565400"/>
          <p14:tracePt t="129438" x="1722438" y="2565400"/>
          <p14:tracePt t="129456" x="1793875" y="2536825"/>
          <p14:tracePt t="129472" x="1857375" y="2536825"/>
          <p14:tracePt t="129489" x="1879600" y="2536825"/>
          <p14:tracePt t="129505" x="1914525" y="2536825"/>
          <p14:tracePt t="129522" x="1936750" y="2536825"/>
          <p14:tracePt t="129540" x="1951038" y="2536825"/>
          <p14:tracePt t="129556" x="1957388" y="2536825"/>
          <p14:tracePt t="129590" x="1971675" y="2536825"/>
          <p14:tracePt t="129590" x="2014538" y="2522538"/>
          <p14:tracePt t="129606" x="2043113" y="2522538"/>
          <p14:tracePt t="129622" x="2085975" y="2514600"/>
          <p14:tracePt t="129639" x="2128838" y="2514600"/>
          <p14:tracePt t="129655" x="2165350" y="2508250"/>
          <p14:tracePt t="129673" x="2214563" y="2508250"/>
          <p14:tracePt t="129688" x="2286000" y="2486025"/>
          <p14:tracePt t="129705" x="2351088" y="2479675"/>
          <p14:tracePt t="129722" x="2408238" y="2479675"/>
          <p14:tracePt t="129738" x="2451100" y="2479675"/>
          <p14:tracePt t="129755" x="2479675" y="2479675"/>
          <p14:tracePt t="129771" x="2500313" y="2479675"/>
          <p14:tracePt t="129789" x="2522538" y="2479675"/>
          <p14:tracePt t="129805" x="2557463" y="2479675"/>
          <p14:tracePt t="129822" x="2571750" y="2479675"/>
          <p14:tracePt t="129838" x="2586038" y="2479675"/>
          <p14:tracePt t="129877" x="2593975" y="2479675"/>
          <p14:tracePt t="129886" x="2608263" y="2486025"/>
          <p14:tracePt t="129894" x="2643188" y="2500313"/>
          <p14:tracePt t="129905" x="2679700" y="2528888"/>
          <p14:tracePt t="129922" x="2722563" y="2536825"/>
          <p14:tracePt t="129938" x="2736850" y="2551113"/>
          <p14:tracePt t="129990" x="2757488" y="2565400"/>
          <p14:tracePt t="129997" x="2779713" y="2586038"/>
          <p14:tracePt t="130006" x="2786063" y="2593975"/>
          <p14:tracePt t="130007" x="2814638" y="2622550"/>
          <p14:tracePt t="130022" x="2822575" y="2636838"/>
          <p14:tracePt t="130038" x="2822575" y="2643188"/>
          <p14:tracePt t="130055" x="2822575" y="2665413"/>
          <p14:tracePt t="130071" x="2836863" y="2708275"/>
          <p14:tracePt t="130088" x="2836863" y="2786063"/>
          <p14:tracePt t="130104" x="2851150" y="2828925"/>
          <p14:tracePt t="130122" x="2851150" y="2857500"/>
          <p14:tracePt t="130138" x="2851150" y="2894013"/>
          <p14:tracePt t="130155" x="2822575" y="2943225"/>
          <p14:tracePt t="130172" x="2794000" y="3000375"/>
          <p14:tracePt t="130188" x="2751138" y="3057525"/>
          <p14:tracePt t="130188" x="2751138" y="3065463"/>
          <p14:tracePt t="130206" x="2743200" y="3071813"/>
          <p14:tracePt t="130221" x="2700338" y="3136900"/>
          <p14:tracePt t="130239" x="2665413" y="3171825"/>
          <p14:tracePt t="130255" x="2608263" y="3222625"/>
          <p14:tracePt t="130272" x="2514600" y="3279775"/>
          <p14:tracePt t="130288" x="2457450" y="3328988"/>
          <p14:tracePt t="130305" x="2408238" y="3351213"/>
          <p14:tracePt t="130321" x="2386013" y="3371850"/>
          <p14:tracePt t="130337" x="2351088" y="3394075"/>
          <p14:tracePt t="130354" x="2271713" y="3408363"/>
          <p14:tracePt t="130370" x="2179638" y="3429000"/>
          <p14:tracePt t="130388" x="2093913" y="3457575"/>
          <p14:tracePt t="130405" x="2028825" y="3457575"/>
          <p14:tracePt t="130405" x="2008188" y="3471863"/>
          <p14:tracePt t="130423" x="1928813" y="3471863"/>
          <p14:tracePt t="130438" x="1879600" y="3471863"/>
          <p14:tracePt t="130455" x="1822450" y="3471863"/>
          <p14:tracePt t="130471" x="1743075" y="3471863"/>
          <p14:tracePt t="130487" x="1693863" y="3471863"/>
          <p14:tracePt t="130504" x="1657350" y="3471863"/>
          <p14:tracePt t="130521" x="1600200" y="3471863"/>
          <p14:tracePt t="130537" x="1528763" y="3471863"/>
          <p14:tracePt t="130554" x="1471613" y="3471863"/>
          <p14:tracePt t="130572" x="1414463" y="3443288"/>
          <p14:tracePt t="130587" x="1379538" y="3429000"/>
          <p14:tracePt t="130604" x="1365250" y="3414713"/>
          <p14:tracePt t="130621" x="1365250" y="3394075"/>
          <p14:tracePt t="130638" x="1365250" y="3357563"/>
          <p14:tracePt t="130654" x="1365250" y="3351213"/>
          <p14:tracePt t="130670" x="1365250" y="3336925"/>
          <p14:tracePt t="130687" x="1365250" y="3322638"/>
          <p14:tracePt t="130703" x="1385888" y="3308350"/>
          <p14:tracePt t="130721" x="1393825" y="3286125"/>
          <p14:tracePt t="130781" x="1400175" y="3286125"/>
          <p14:tracePt t="130789" x="1408113" y="3286125"/>
          <p14:tracePt t="130790" x="1428750" y="3279775"/>
          <p14:tracePt t="130803" x="1457325" y="3271838"/>
          <p14:tracePt t="130820" x="1514475" y="3222625"/>
          <p14:tracePt t="130838" x="1550988" y="3179763"/>
          <p14:tracePt t="130854" x="1557338" y="3151188"/>
          <p14:tracePt t="130870" x="1571625" y="3136900"/>
          <p14:tracePt t="130887" x="1585913" y="3108325"/>
          <p14:tracePt t="130904" x="1593850" y="3094038"/>
          <p14:tracePt t="130920" x="1608138" y="3065463"/>
          <p14:tracePt t="130937" x="1614488" y="3051175"/>
          <p14:tracePt t="130953" x="1628775" y="3028950"/>
          <p14:tracePt t="130970" x="1651000" y="3000375"/>
          <p14:tracePt t="130987" x="1651000" y="2986088"/>
          <p14:tracePt t="131003" x="1651000" y="2979738"/>
          <p14:tracePt t="131020" x="1657350" y="2965450"/>
          <p14:tracePt t="131061" x="1657350" y="2951163"/>
          <p14:tracePt t="131069" x="1657350" y="2943225"/>
          <p14:tracePt t="131083" x="1665288" y="2928938"/>
          <p14:tracePt t="131087" x="1671638" y="2922588"/>
          <p14:tracePt t="131103" x="1685925" y="2900363"/>
          <p14:tracePt t="131120" x="1693863" y="2886075"/>
          <p14:tracePt t="131325" x="1665288" y="2886075"/>
          <p14:tracePt t="131333" x="1636713" y="2894013"/>
          <p14:tracePt t="131341" x="1585913" y="2900363"/>
          <p14:tracePt t="131357" x="1565275" y="2900363"/>
          <p14:tracePt t="131369" x="1536700" y="2908300"/>
          <p14:tracePt t="131373" x="1493838" y="2922588"/>
          <p14:tracePt t="131387" x="1465263" y="2922588"/>
          <p14:tracePt t="131403" x="1414463" y="2922588"/>
          <p14:tracePt t="131420" x="1365250" y="2922588"/>
          <p14:tracePt t="131436" x="1308100" y="2908300"/>
          <p14:tracePt t="131453" x="1265238" y="2894013"/>
          <p14:tracePt t="131470" x="1214438" y="2865438"/>
          <p14:tracePt t="131486" x="1185863" y="2857500"/>
          <p14:tracePt t="131503" x="1165225" y="2822575"/>
          <p14:tracePt t="131519" x="1136650" y="2794000"/>
          <p14:tracePt t="131536" x="1100138" y="2757488"/>
          <p14:tracePt t="131552" x="1085850" y="2743200"/>
          <p14:tracePt t="131570" x="1079500" y="2722563"/>
          <p14:tracePt t="131586" x="1065213" y="2693988"/>
          <p14:tracePt t="131603" x="1050925" y="2657475"/>
          <p14:tracePt t="131619" x="1042988" y="2608263"/>
          <p14:tracePt t="131636" x="1036638" y="2557463"/>
          <p14:tracePt t="131653" x="1014413" y="2493963"/>
          <p14:tracePt t="131669" x="1008063" y="2408238"/>
          <p14:tracePt t="131686" x="1008063" y="2379663"/>
          <p14:tracePt t="131703" x="1008063" y="2343150"/>
          <p14:tracePt t="131719" x="1008063" y="2322513"/>
          <p14:tracePt t="131736" x="1008063" y="2293938"/>
          <p14:tracePt t="131753" x="1008063" y="2265363"/>
          <p14:tracePt t="131769" x="1014413" y="2236788"/>
          <p14:tracePt t="131785" x="1057275" y="2208213"/>
          <p14:tracePt t="131802" x="1100138" y="2179638"/>
          <p14:tracePt t="131818" x="1157288" y="2151063"/>
          <p14:tracePt t="131836" x="1228725" y="2122488"/>
          <p14:tracePt t="131852" x="1271588" y="2100263"/>
          <p14:tracePt t="131852" x="1293813" y="2100263"/>
          <p14:tracePt t="131870" x="1322388" y="2093913"/>
          <p14:tracePt t="131885" x="1393825" y="2071688"/>
          <p14:tracePt t="131902" x="1436688" y="2071688"/>
          <p14:tracePt t="131919" x="1500188" y="2071688"/>
          <p14:tracePt t="131935" x="1557338" y="2057400"/>
          <p14:tracePt t="131952" x="1593850" y="2051050"/>
          <p14:tracePt t="131969" x="1636713" y="2051050"/>
          <p14:tracePt t="131986" x="1679575" y="2051050"/>
          <p14:tracePt t="132002" x="1722438" y="2051050"/>
          <p14:tracePt t="132020" x="1765300" y="2051050"/>
          <p14:tracePt t="132035" x="1800225" y="2051050"/>
          <p14:tracePt t="132035" x="1828800" y="2051050"/>
          <p14:tracePt t="132053" x="1857375" y="2051050"/>
          <p14:tracePt t="132068" x="1928813" y="2051050"/>
          <p14:tracePt t="132085" x="1985963" y="2051050"/>
          <p14:tracePt t="132102" x="2051050" y="2051050"/>
          <p14:tracePt t="132119" x="2151063" y="2051050"/>
          <p14:tracePt t="132135" x="2279650" y="2051050"/>
          <p14:tracePt t="132152" x="2365375" y="2051050"/>
          <p14:tracePt t="132169" x="2436813" y="2051050"/>
          <p14:tracePt t="132185" x="2500313" y="2071688"/>
          <p14:tracePt t="132202" x="2557463" y="2079625"/>
          <p14:tracePt t="132218" x="2628900" y="2085975"/>
          <p14:tracePt t="132235" x="2708275" y="2100263"/>
          <p14:tracePt t="132251" x="2800350" y="2122488"/>
          <p14:tracePt t="132268" x="2879725" y="2128838"/>
          <p14:tracePt t="132268" x="2908300" y="2128838"/>
          <p14:tracePt t="132285" x="2951163" y="2143125"/>
          <p14:tracePt t="132302" x="2965450" y="2143125"/>
          <p14:tracePt t="132319" x="3000375" y="2157413"/>
          <p14:tracePt t="132335" x="3022600" y="2171700"/>
          <p14:tracePt t="132352" x="3071813" y="2193925"/>
          <p14:tracePt t="132368" x="3094038" y="2214563"/>
          <p14:tracePt t="132384" x="3122613" y="2243138"/>
          <p14:tracePt t="132401" x="3128963" y="2257425"/>
          <p14:tracePt t="132418" x="3136900" y="2293938"/>
          <p14:tracePt t="132435" x="3143250" y="2343150"/>
          <p14:tracePt t="132451" x="3143250" y="2386013"/>
          <p14:tracePt t="132468" x="3165475" y="2443163"/>
          <p14:tracePt t="132485" x="3165475" y="2479675"/>
          <p14:tracePt t="132502" x="3165475" y="2486025"/>
          <p14:tracePt t="132518" x="3165475" y="2500313"/>
          <p14:tracePt t="132534" x="3165475" y="2514600"/>
          <p14:tracePt t="132551" x="3143250" y="2551113"/>
          <p14:tracePt t="132568" x="3114675" y="2571750"/>
          <p14:tracePt t="132585" x="3108325" y="2586038"/>
          <p14:tracePt t="132601" x="3094038" y="2600325"/>
          <p14:tracePt t="132618" x="3071813" y="2614613"/>
          <p14:tracePt t="132634" x="3028950" y="2643188"/>
          <p14:tracePt t="132651" x="2994025" y="2665413"/>
          <p14:tracePt t="132667" x="2936875" y="2693988"/>
          <p14:tracePt t="132684" x="2857500" y="2708275"/>
          <p14:tracePt t="132701" x="2757488" y="2751138"/>
          <p14:tracePt t="132719" x="2693988" y="2779713"/>
          <p14:tracePt t="132734" x="2636838" y="2786063"/>
          <p14:tracePt t="132751" x="2557463" y="2808288"/>
          <p14:tracePt t="132767" x="2479675" y="2828925"/>
          <p14:tracePt t="132784" x="2400300" y="2828925"/>
          <p14:tracePt t="132801" x="2322513" y="2828925"/>
          <p14:tracePt t="132817" x="2257425" y="2828925"/>
          <p14:tracePt t="132834" x="2179638" y="2828925"/>
          <p14:tracePt t="132850" x="2108200" y="2828925"/>
          <p14:tracePt t="132867" x="2022475" y="2828925"/>
          <p14:tracePt t="132884" x="1928813" y="2828925"/>
          <p14:tracePt t="132901" x="1771650" y="2828925"/>
          <p14:tracePt t="132918" x="1665288" y="2828925"/>
          <p14:tracePt t="132934" x="1585913" y="2828925"/>
          <p14:tracePt t="132951" x="1493838" y="2828925"/>
          <p14:tracePt t="132967" x="1414463" y="2814638"/>
          <p14:tracePt t="132984" x="1357313" y="2808288"/>
          <p14:tracePt t="133000" x="1285875" y="2786063"/>
          <p14:tracePt t="133018" x="1200150" y="2779713"/>
          <p14:tracePt t="133034" x="1100138" y="2757488"/>
          <p14:tracePt t="133051" x="1042988" y="2728913"/>
          <p14:tracePt t="133068" x="1036638" y="2728913"/>
          <p14:tracePt t="133166" x="1028700" y="2722563"/>
          <p14:tracePt t="133422" x="1028700" y="2708275"/>
          <p14:tracePt t="133430" x="1028700" y="2679700"/>
          <p14:tracePt t="133438" x="1028700" y="2665413"/>
          <p14:tracePt t="133446" x="1028700" y="2636838"/>
          <p14:tracePt t="133454" x="1050925" y="2586038"/>
          <p14:tracePt t="133467" x="1065213" y="2543175"/>
          <p14:tracePt t="133483" x="1071563" y="2514600"/>
          <p14:tracePt t="133500" x="1093788" y="2465388"/>
          <p14:tracePt t="133517" x="1093788" y="2457450"/>
          <p14:tracePt t="133533" x="1093788" y="2422525"/>
          <p14:tracePt t="133551" x="1100138" y="2400300"/>
          <p14:tracePt t="133566" x="1100138" y="2386013"/>
          <p14:tracePt t="133583" x="1100138" y="2379663"/>
          <p14:tracePt t="133621" x="1100138" y="2365375"/>
          <p14:tracePt t="133630" x="1100138" y="2357438"/>
          <p14:tracePt t="133662" x="1100138" y="2351088"/>
          <p14:tracePt t="133670" x="1100138" y="2343150"/>
          <p14:tracePt t="133709" x="1100138" y="2328863"/>
          <p14:tracePt t="133717" x="1100138" y="2322513"/>
          <p14:tracePt t="133750" x="1100138" y="2308225"/>
          <p14:tracePt t="133781" x="1100138" y="2300288"/>
          <p14:tracePt t="133789" x="1100138" y="2279650"/>
          <p14:tracePt t="133805" x="1100138" y="2271713"/>
          <p14:tracePt t="133909" x="1093788" y="2265363"/>
          <p14:tracePt t="133917" x="1071563" y="2265363"/>
          <p14:tracePt t="133925" x="1065213" y="2265363"/>
          <p14:tracePt t="133933" x="1022350" y="2279650"/>
          <p14:tracePt t="133933" x="1014413" y="2286000"/>
          <p14:tracePt t="133949" x="1008063" y="2293938"/>
          <p14:tracePt t="133965" x="979488" y="2343150"/>
          <p14:tracePt t="133982" x="957263" y="2400300"/>
          <p14:tracePt t="134000" x="942975" y="2471738"/>
          <p14:tracePt t="134016" x="922338" y="2514600"/>
          <p14:tracePt t="134034" x="900113" y="2608263"/>
          <p14:tracePt t="134049" x="879475" y="2665413"/>
          <p14:tracePt t="134066" x="871538" y="2722563"/>
          <p14:tracePt t="134082" x="857250" y="2765425"/>
          <p14:tracePt t="134099" x="857250" y="2800350"/>
          <p14:tracePt t="134116" x="857250" y="2836863"/>
          <p14:tracePt t="134132" x="857250" y="2865438"/>
          <p14:tracePt t="134148" x="879475" y="2943225"/>
          <p14:tracePt t="134166" x="885825" y="2965450"/>
          <p14:tracePt t="134182" x="922338" y="3008313"/>
          <p14:tracePt t="134199" x="965200" y="3043238"/>
          <p14:tracePt t="134216" x="1000125" y="3071813"/>
          <p14:tracePt t="134232" x="1028700" y="3108325"/>
          <p14:tracePt t="134249" x="1065213" y="3128963"/>
          <p14:tracePt t="134265" x="1108075" y="3165475"/>
          <p14:tracePt t="134282" x="1143000" y="3194050"/>
          <p14:tracePt t="134298" x="1171575" y="3208338"/>
          <p14:tracePt t="134315" x="1236663" y="3251200"/>
          <p14:tracePt t="134332" x="1322388" y="3279775"/>
          <p14:tracePt t="134349" x="1485900" y="3300413"/>
          <p14:tracePt t="134366" x="1651000" y="3343275"/>
          <p14:tracePt t="134382" x="1757363" y="3357563"/>
          <p14:tracePt t="134399" x="1822450" y="3365500"/>
          <p14:tracePt t="134415" x="1893888" y="3371850"/>
          <p14:tracePt t="134432" x="1979613" y="3371850"/>
          <p14:tracePt t="134449" x="2085975" y="3371850"/>
          <p14:tracePt t="134465" x="2208213" y="3371850"/>
          <p14:tracePt t="134482" x="2365375" y="3371850"/>
          <p14:tracePt t="134498" x="2508250" y="3371850"/>
          <p14:tracePt t="134515" x="2628900" y="3371850"/>
          <p14:tracePt t="134531" x="2794000" y="3328988"/>
          <p14:tracePt t="134548" x="3057525" y="3279775"/>
          <p14:tracePt t="134565" x="3222625" y="3257550"/>
          <p14:tracePt t="134582" x="3343275" y="3243263"/>
          <p14:tracePt t="134599" x="3414713" y="3214688"/>
          <p14:tracePt t="134615" x="3471863" y="3171825"/>
          <p14:tracePt t="134631" x="3522663" y="3151188"/>
          <p14:tracePt t="134648" x="3543300" y="3128963"/>
          <p14:tracePt t="134664" x="3565525" y="3086100"/>
          <p14:tracePt t="134681" x="3594100" y="3028950"/>
          <p14:tracePt t="134698" x="3608388" y="2986088"/>
          <p14:tracePt t="134715" x="3629025" y="2886075"/>
          <p14:tracePt t="134732" x="3629025" y="2800350"/>
          <p14:tracePt t="134748" x="3629025" y="2736850"/>
          <p14:tracePt t="134748" x="3629025" y="2679700"/>
          <p14:tracePt t="134765" x="3608388" y="2636838"/>
          <p14:tracePt t="134781" x="3571875" y="2586038"/>
          <p14:tracePt t="134798" x="3536950" y="2543175"/>
          <p14:tracePt t="134814" x="3500438" y="2500313"/>
          <p14:tracePt t="134831" x="3436938" y="2436813"/>
          <p14:tracePt t="134848" x="3294063" y="2322513"/>
          <p14:tracePt t="134865" x="3128963" y="2228850"/>
          <p14:tracePt t="134882" x="2994025" y="2143125"/>
          <p14:tracePt t="134898" x="2871788" y="2085975"/>
          <p14:tracePt t="134915" x="2751138" y="2014538"/>
          <p14:tracePt t="134931" x="2622550" y="1965325"/>
          <p14:tracePt t="134947" x="2471738" y="1928813"/>
          <p14:tracePt t="134965" x="2322513" y="1879600"/>
          <p14:tracePt t="134981" x="2157413" y="1836738"/>
          <p14:tracePt t="134999" x="2065338" y="1822450"/>
          <p14:tracePt t="135014" x="1985963" y="1822450"/>
          <p14:tracePt t="135032" x="1908175" y="1822450"/>
          <p14:tracePt t="135048" x="1822450" y="1822450"/>
          <p14:tracePt t="135065" x="1743075" y="1822450"/>
          <p14:tracePt t="135081" x="1665288" y="1822450"/>
          <p14:tracePt t="135097" x="1593850" y="1822450"/>
          <p14:tracePt t="135114" x="1508125" y="1843088"/>
          <p14:tracePt t="135130" x="1393825" y="1893888"/>
          <p14:tracePt t="135147" x="1279525" y="1928813"/>
          <p14:tracePt t="135164" x="1208088" y="1971675"/>
          <p14:tracePt t="135181" x="1143000" y="2014538"/>
          <p14:tracePt t="135198" x="1093788" y="2065338"/>
          <p14:tracePt t="135214" x="1028700" y="2143125"/>
          <p14:tracePt t="135230" x="971550" y="2214563"/>
          <p14:tracePt t="135247" x="928688" y="2271713"/>
          <p14:tracePt t="135263" x="908050" y="2314575"/>
          <p14:tracePt t="135280" x="879475" y="2386013"/>
          <p14:tracePt t="135297" x="850900" y="2457450"/>
          <p14:tracePt t="135314" x="828675" y="2522538"/>
          <p14:tracePt t="135331" x="822325" y="2593975"/>
          <p14:tracePt t="135347" x="800100" y="2643188"/>
          <p14:tracePt t="135364" x="779463" y="2700338"/>
          <p14:tracePt t="135380" x="779463" y="2771775"/>
          <p14:tracePt t="135397" x="771525" y="2822575"/>
          <p14:tracePt t="135413" x="771525" y="2851150"/>
          <p14:tracePt t="135431" x="771525" y="2871788"/>
          <p14:tracePt t="135447" x="771525" y="2894013"/>
          <p14:tracePt t="135463" x="771525" y="2900363"/>
          <p14:tracePt t="135480" x="771525" y="2908300"/>
          <p14:tracePt t="135496" x="785813" y="2928938"/>
          <p14:tracePt t="135530" x="793750" y="2943225"/>
          <p14:tracePt t="135530" x="814388" y="2971800"/>
          <p14:tracePt t="135547" x="828675" y="2994025"/>
          <p14:tracePt t="135563" x="836613" y="3000375"/>
          <p14:tracePt t="135580" x="842963" y="3008313"/>
          <p14:tracePt t="135597" x="857250" y="3022600"/>
          <p14:tracePt t="135614" x="871538" y="3028950"/>
          <p14:tracePt t="135669" x="879475" y="3036888"/>
          <p14:tracePt t="135686" x="885825" y="3043238"/>
          <p14:tracePt t="135718" x="893763" y="3051175"/>
          <p14:tracePt t="135733" x="900113" y="3051175"/>
          <p14:tracePt t="137958" x="900113" y="3057525"/>
          <p14:tracePt t="137974" x="893763" y="3065463"/>
          <p14:tracePt t="138006" x="879475" y="3071813"/>
          <p14:tracePt t="138021" x="857250" y="3086100"/>
          <p14:tracePt t="138038" x="850900" y="3094038"/>
          <p14:tracePt t="138046" x="842963" y="3100388"/>
          <p14:tracePt t="138062" x="836613" y="3108325"/>
          <p14:tracePt t="138078" x="828675" y="3114675"/>
          <p14:tracePt t="138078" x="822325" y="3136900"/>
          <p14:tracePt t="138094" x="822325" y="3157538"/>
          <p14:tracePt t="138110" x="822325" y="3171825"/>
          <p14:tracePt t="138126" x="822325" y="3200400"/>
          <p14:tracePt t="138143" x="822325" y="3214688"/>
          <p14:tracePt t="138159" x="822325" y="3236913"/>
          <p14:tracePt t="138176" x="822325" y="3251200"/>
          <p14:tracePt t="138193" x="850900" y="3271838"/>
          <p14:tracePt t="138210" x="865188" y="3271838"/>
          <p14:tracePt t="138226" x="885825" y="3286125"/>
          <p14:tracePt t="138243" x="900113" y="3294063"/>
          <p14:tracePt t="138260" x="914400" y="3294063"/>
          <p14:tracePt t="138276" x="971550" y="3300413"/>
          <p14:tracePt t="138294" x="1022350" y="3308350"/>
          <p14:tracePt t="138309" x="1079500" y="3328988"/>
          <p14:tracePt t="138326" x="1128713" y="3343275"/>
          <p14:tracePt t="138343" x="1185863" y="3357563"/>
          <p14:tracePt t="138359" x="1236663" y="3357563"/>
          <p14:tracePt t="138377" x="1300163" y="3357563"/>
          <p14:tracePt t="138393" x="1343025" y="3357563"/>
          <p14:tracePt t="138410" x="1385888" y="3379788"/>
          <p14:tracePt t="138426" x="1443038" y="3386138"/>
          <p14:tracePt t="138443" x="1543050" y="3436938"/>
          <p14:tracePt t="138459" x="1622425" y="3465513"/>
          <p14:tracePt t="138476" x="1722438" y="3508375"/>
          <p14:tracePt t="138493" x="1922463" y="3536950"/>
          <p14:tracePt t="138510" x="2079625" y="3557588"/>
          <p14:tracePt t="138526" x="2243138" y="3571875"/>
          <p14:tracePt t="138543" x="2365375" y="3579813"/>
          <p14:tracePt t="138559" x="2493963" y="3608388"/>
          <p14:tracePt t="138575" x="2600325" y="3614738"/>
          <p14:tracePt t="138592" x="2708275" y="3614738"/>
          <p14:tracePt t="138609" x="2800350" y="3614738"/>
          <p14:tracePt t="138627" x="2886075" y="3614738"/>
          <p14:tracePt t="138642" x="2965450" y="3614738"/>
          <p14:tracePt t="138659" x="3057525" y="3614738"/>
          <p14:tracePt t="138675" x="3114675" y="3614738"/>
          <p14:tracePt t="138693" x="3179763" y="3608388"/>
          <p14:tracePt t="138693" x="3194050" y="3600450"/>
          <p14:tracePt t="138710" x="3228975" y="3586163"/>
          <p14:tracePt t="138726" x="3243263" y="3586163"/>
          <p14:tracePt t="138742" x="3265488" y="3586163"/>
          <p14:tracePt t="138758" x="3271838" y="3586163"/>
          <p14:tracePt t="138776" x="3286125" y="3586163"/>
          <p14:tracePt t="138792" x="3294063" y="3614738"/>
          <p14:tracePt t="138809" x="3294063" y="3657600"/>
          <p14:tracePt t="138825" x="3294063" y="3736975"/>
          <p14:tracePt t="138842" x="3294063" y="3851275"/>
          <p14:tracePt t="138858" x="3294063" y="3943350"/>
          <p14:tracePt t="138875" x="3294063" y="4022725"/>
          <p14:tracePt t="138892" x="3286125" y="4100513"/>
          <p14:tracePt t="138909" x="3243263" y="4165600"/>
          <p14:tracePt t="138926" x="3194050" y="4208463"/>
          <p14:tracePt t="138942" x="3122613" y="4271963"/>
          <p14:tracePt t="138959" x="3022600" y="4365625"/>
          <p14:tracePt t="138975" x="2936875" y="4414838"/>
          <p14:tracePt t="138991" x="2865438" y="4437063"/>
          <p14:tracePt t="139008" x="2800350" y="4457700"/>
          <p14:tracePt t="139025" x="2728913" y="4457700"/>
          <p14:tracePt t="139042" x="2643188" y="4465638"/>
          <p14:tracePt t="139058" x="2500313" y="4465638"/>
          <p14:tracePt t="139076" x="2379663" y="4465638"/>
          <p14:tracePt t="139092" x="2257425" y="4465638"/>
          <p14:tracePt t="139092" x="2185988" y="4465638"/>
          <p14:tracePt t="139109" x="2114550" y="4465638"/>
          <p14:tracePt t="139125" x="1908175" y="4465638"/>
          <p14:tracePt t="139142" x="1785938" y="4465638"/>
          <p14:tracePt t="139158" x="1679575" y="4465638"/>
          <p14:tracePt t="139175" x="1571625" y="4465638"/>
          <p14:tracePt t="139191" x="1493838" y="4465638"/>
          <p14:tracePt t="139208" x="1365250" y="4451350"/>
          <p14:tracePt t="139225" x="1236663" y="4437063"/>
          <p14:tracePt t="139241" x="1128713" y="4429125"/>
          <p14:tracePt t="139259" x="1057275" y="4408488"/>
          <p14:tracePt t="139275" x="1014413" y="4400550"/>
          <p14:tracePt t="139292" x="957263" y="4379913"/>
          <p14:tracePt t="139308" x="922338" y="4365625"/>
          <p14:tracePt t="139325" x="900113" y="4351338"/>
          <p14:tracePt t="139342" x="893763" y="4337050"/>
          <p14:tracePt t="139358" x="879475" y="4308475"/>
          <p14:tracePt t="139375" x="879475" y="4265613"/>
          <p14:tracePt t="139391" x="879475" y="4222750"/>
          <p14:tracePt t="139408" x="879475" y="4143375"/>
          <p14:tracePt t="139424" x="879475" y="4079875"/>
          <p14:tracePt t="139441" x="879475" y="4008438"/>
          <p14:tracePt t="139458" x="893763" y="3965575"/>
          <p14:tracePt t="139475" x="900113" y="3943350"/>
          <p14:tracePt t="139491" x="922338" y="3879850"/>
          <p14:tracePt t="139508" x="936625" y="3843338"/>
          <p14:tracePt t="139508" x="942975" y="3814763"/>
          <p14:tracePt t="139525" x="965200" y="3794125"/>
          <p14:tracePt t="139525" x="965200" y="3779838"/>
          <p14:tracePt t="139541" x="985838" y="3736975"/>
          <p14:tracePt t="139557" x="1014413" y="3722688"/>
          <p14:tracePt t="139575" x="1050925" y="3686175"/>
          <p14:tracePt t="139592" x="1093788" y="3657600"/>
          <p14:tracePt t="139608" x="1128713" y="3629025"/>
          <p14:tracePt t="139625" x="1165225" y="3600450"/>
          <p14:tracePt t="139641" x="1179513" y="3594100"/>
          <p14:tracePt t="139658" x="1214438" y="3586163"/>
          <p14:tracePt t="139674" x="1228725" y="3579813"/>
          <p14:tracePt t="139690" x="1271588" y="3565525"/>
          <p14:tracePt t="139708" x="1314450" y="3551238"/>
          <p14:tracePt t="139724" x="1385888" y="3536950"/>
          <p14:tracePt t="139724" x="1414463" y="3536950"/>
          <p14:tracePt t="139742" x="1471613" y="3508375"/>
          <p14:tracePt t="139757" x="1522413" y="3494088"/>
          <p14:tracePt t="139774" x="1593850" y="3486150"/>
          <p14:tracePt t="139791" x="1657350" y="3465513"/>
          <p14:tracePt t="139807" x="1765300" y="3457575"/>
          <p14:tracePt t="139824" x="1871663" y="3443288"/>
          <p14:tracePt t="139840" x="1965325" y="3436938"/>
          <p14:tracePt t="139858" x="2057400" y="3414713"/>
          <p14:tracePt t="139874" x="2128838" y="3414713"/>
          <p14:tracePt t="139891" x="2179638" y="3414713"/>
          <p14:tracePt t="139907" x="2236788" y="3414713"/>
          <p14:tracePt t="139924" x="2279650" y="3414713"/>
          <p14:tracePt t="139941" x="2351088" y="3414713"/>
          <p14:tracePt t="139958" x="2414588" y="3414713"/>
          <p14:tracePt t="139974" x="2493963" y="3414713"/>
          <p14:tracePt t="139990" x="2571750" y="3414713"/>
          <p14:tracePt t="140007" x="2651125" y="3414713"/>
          <p14:tracePt t="140024" x="2714625" y="3414713"/>
          <p14:tracePt t="140041" x="2757488" y="3414713"/>
          <p14:tracePt t="140057" x="2771775" y="3414713"/>
          <p14:tracePt t="140074" x="2800350" y="3414713"/>
          <p14:tracePt t="140090" x="2808288" y="3414713"/>
          <p14:tracePt t="140107" x="2814638" y="3414713"/>
          <p14:tracePt t="140124" x="2843213" y="3414713"/>
          <p14:tracePt t="140141" x="2908300" y="3414713"/>
          <p14:tracePt t="140141" x="2951163" y="3414713"/>
          <p14:tracePt t="140158" x="3051175" y="3457575"/>
          <p14:tracePt t="140174" x="3143250" y="3479800"/>
          <p14:tracePt t="140190" x="3214688" y="3508375"/>
          <p14:tracePt t="140206" x="3251200" y="3522663"/>
          <p14:tracePt t="140224" x="3286125" y="3529013"/>
          <p14:tracePt t="140239" x="3308350" y="3551238"/>
          <p14:tracePt t="140257" x="3336925" y="3579813"/>
          <p14:tracePt t="140273" x="3351213" y="3594100"/>
          <p14:tracePt t="140290" x="3379788" y="3629025"/>
          <p14:tracePt t="140307" x="3386138" y="3651250"/>
          <p14:tracePt t="140323" x="3414713" y="3708400"/>
          <p14:tracePt t="140340" x="3422650" y="3751263"/>
          <p14:tracePt t="140356" x="3443288" y="3800475"/>
          <p14:tracePt t="140374" x="3443288" y="3814763"/>
          <p14:tracePt t="140390" x="3443288" y="3857625"/>
          <p14:tracePt t="140407" x="3443288" y="3894138"/>
          <p14:tracePt t="140423" x="3436938" y="3951288"/>
          <p14:tracePt t="140440" x="3408363" y="3994150"/>
          <p14:tracePt t="140456" x="3371850" y="4051300"/>
          <p14:tracePt t="140473" x="3343275" y="4079875"/>
          <p14:tracePt t="140490" x="3300413" y="4122738"/>
          <p14:tracePt t="140506" x="3265488" y="4157663"/>
          <p14:tracePt t="140523" x="3208338" y="4214813"/>
          <p14:tracePt t="140539" x="3151188" y="4243388"/>
          <p14:tracePt t="140557" x="3079750" y="4286250"/>
          <p14:tracePt t="140573" x="2965450" y="4337050"/>
          <p14:tracePt t="140590" x="2871788" y="4365625"/>
          <p14:tracePt t="140606" x="2757488" y="4400550"/>
          <p14:tracePt t="140623" x="2643188" y="4422775"/>
          <p14:tracePt t="140640" x="2536825" y="4437063"/>
          <p14:tracePt t="140656" x="2379663" y="4451350"/>
          <p14:tracePt t="140673" x="2222500" y="4451350"/>
          <p14:tracePt t="140689" x="2036763" y="4451350"/>
          <p14:tracePt t="140706" x="1808163" y="4451350"/>
          <p14:tracePt t="140723" x="1579563" y="4414838"/>
          <p14:tracePt t="140740" x="1400175" y="4365625"/>
          <p14:tracePt t="140756" x="1271588" y="4343400"/>
          <p14:tracePt t="140773" x="1165225" y="4308475"/>
          <p14:tracePt t="140790" x="1085850" y="4294188"/>
          <p14:tracePt t="140806" x="1008063" y="4257675"/>
          <p14:tracePt t="140823" x="936625" y="4243388"/>
          <p14:tracePt t="140839" x="850900" y="4200525"/>
          <p14:tracePt t="140856" x="808038" y="4165600"/>
          <p14:tracePt t="140873" x="765175" y="4094163"/>
          <p14:tracePt t="140890" x="722313" y="4008438"/>
          <p14:tracePt t="140906" x="671513" y="3937000"/>
          <p14:tracePt t="140923" x="650875" y="3857625"/>
          <p14:tracePt t="140939" x="628650" y="3808413"/>
          <p14:tracePt t="140955" x="628650" y="3757613"/>
          <p14:tracePt t="140972" x="693738" y="3657600"/>
          <p14:tracePt t="140988" x="771525" y="3536950"/>
          <p14:tracePt t="141006" x="865188" y="3471863"/>
          <p14:tracePt t="141022" x="936625" y="3408363"/>
          <p14:tracePt t="141039" x="1022350" y="3365500"/>
          <p14:tracePt t="141055" x="1085850" y="3322638"/>
          <p14:tracePt t="141073" x="1122363" y="3308350"/>
          <p14:tracePt t="141089" x="1165225" y="3286125"/>
          <p14:tracePt t="141106" x="1243013" y="3279775"/>
          <p14:tracePt t="141123" x="1314450" y="3279775"/>
          <p14:tracePt t="141139" x="1400175" y="3279775"/>
          <p14:tracePt t="141156" x="1508125" y="3279775"/>
          <p14:tracePt t="141172" x="1628775" y="3279775"/>
          <p14:tracePt t="141172" x="1700213" y="3279775"/>
          <p14:tracePt t="141189" x="1822450" y="3279775"/>
          <p14:tracePt t="141206" x="1979613" y="3279775"/>
          <p14:tracePt t="141223" x="2136775" y="3294063"/>
          <p14:tracePt t="141239" x="2322513" y="3343275"/>
          <p14:tracePt t="141255" x="2500313" y="3371850"/>
          <p14:tracePt t="141272" x="2643188" y="3408363"/>
          <p14:tracePt t="141288" x="2814638" y="3422650"/>
          <p14:tracePt t="141305" x="2957513" y="3429000"/>
          <p14:tracePt t="141322" x="3114675" y="3443288"/>
          <p14:tracePt t="141339" x="3200400" y="3465513"/>
          <p14:tracePt t="141355" x="3294063" y="3479800"/>
          <p14:tracePt t="141372" x="3351213" y="3486150"/>
          <p14:tracePt t="141389" x="3422650" y="3494088"/>
          <p14:tracePt t="141406" x="3451225" y="3514725"/>
          <p14:tracePt t="141517" x="3457575" y="3522663"/>
          <p14:tracePt t="141525" x="3457575" y="3543300"/>
          <p14:tracePt t="141533" x="3457575" y="3571875"/>
          <p14:tracePt t="141541" x="3457575" y="3614738"/>
          <p14:tracePt t="141549" x="3457575" y="3665538"/>
          <p14:tracePt t="141554" x="3443288" y="3836988"/>
          <p14:tracePt t="141571" x="3429000" y="4065588"/>
          <p14:tracePt t="141588" x="3429000" y="4251325"/>
          <p14:tracePt t="141588" x="3429000" y="4308475"/>
          <p14:tracePt t="141606" x="3429000" y="4351338"/>
          <p14:tracePt t="141622" x="3429000" y="4371975"/>
          <p14:tracePt t="141638" x="3414713" y="4386263"/>
          <p14:tracePt t="141655" x="3414713" y="4414838"/>
          <p14:tracePt t="141672" x="3400425" y="4429125"/>
          <p14:tracePt t="141688" x="3365500" y="4471988"/>
          <p14:tracePt t="141705" x="3351213" y="4486275"/>
          <p14:tracePt t="141721" x="3328988" y="4508500"/>
          <p14:tracePt t="141737" x="3322638" y="4514850"/>
          <p14:tracePt t="141789" x="3314700" y="4522788"/>
          <p14:tracePt t="141806" x="3300413" y="4522788"/>
          <p14:tracePt t="141806" x="3294063" y="4522788"/>
          <p14:tracePt t="141822" x="3286125" y="4522788"/>
          <p14:tracePt t="141829" x="3279775" y="4522788"/>
          <p14:tracePt t="141837" x="3257550" y="4522788"/>
          <p14:tracePt t="141850" x="3251200" y="4522788"/>
          <p14:tracePt t="141854" x="3243263" y="4529138"/>
          <p14:tracePt t="141902" x="3236913" y="4537075"/>
          <p14:tracePt t="142045" x="3228975" y="4537075"/>
          <p14:tracePt t="142053" x="3214688" y="4537075"/>
          <p14:tracePt t="142062" x="3208338" y="4529138"/>
          <p14:tracePt t="142073" x="3194050" y="4500563"/>
          <p14:tracePt t="142087" x="3179763" y="4494213"/>
          <p14:tracePt t="142104" x="3165475" y="4494213"/>
          <p14:tracePt t="142120" x="3128963" y="4494213"/>
          <p14:tracePt t="142137" x="3079750" y="4486275"/>
          <p14:tracePt t="142154" x="3000375" y="4486275"/>
          <p14:tracePt t="142171" x="2908300" y="4486275"/>
          <p14:tracePt t="142188" x="2828925" y="4479925"/>
          <p14:tracePt t="142204" x="2722563" y="4457700"/>
          <p14:tracePt t="142220" x="2528888" y="4457700"/>
          <p14:tracePt t="142237" x="2422525" y="4457700"/>
          <p14:tracePt t="142254" x="2343150" y="4457700"/>
          <p14:tracePt t="142270" x="2236788" y="4457700"/>
          <p14:tracePt t="142287" x="2093913" y="4429125"/>
          <p14:tracePt t="142304" x="1971675" y="4422775"/>
          <p14:tracePt t="142319" x="1822450" y="4371975"/>
          <p14:tracePt t="142337" x="1722438" y="4337050"/>
          <p14:tracePt t="142353" x="1593850" y="4314825"/>
          <p14:tracePt t="142371" x="1479550" y="4279900"/>
          <p14:tracePt t="142387" x="1414463" y="4257675"/>
          <p14:tracePt t="142403" x="1365250" y="4251325"/>
          <p14:tracePt t="142403" x="1350963" y="4237038"/>
          <p14:tracePt t="142421" x="1328738" y="4222750"/>
          <p14:tracePt t="142436" x="1271588" y="4214813"/>
          <p14:tracePt t="142455" x="1222375" y="4200525"/>
          <p14:tracePt t="142470" x="1179513" y="4179888"/>
          <p14:tracePt t="142487" x="1108075" y="4165600"/>
          <p14:tracePt t="142503" x="1079500" y="4143375"/>
          <p14:tracePt t="142520" x="1028700" y="4094163"/>
          <p14:tracePt t="142536" x="1008063" y="4037013"/>
          <p14:tracePt t="142553" x="979488" y="3986213"/>
          <p14:tracePt t="142570" x="979488" y="3957638"/>
          <p14:tracePt t="142586" x="979488" y="3922713"/>
          <p14:tracePt t="142604" x="979488" y="3879850"/>
          <p14:tracePt t="142620" x="979488" y="3851275"/>
          <p14:tracePt t="142637" x="979488" y="3800475"/>
          <p14:tracePt t="142653" x="985838" y="3779838"/>
          <p14:tracePt t="142670" x="1000125" y="3751263"/>
          <p14:tracePt t="142686" x="1008063" y="3736975"/>
          <p14:tracePt t="142703" x="1028700" y="3714750"/>
          <p14:tracePt t="142719" x="1036638" y="3708400"/>
          <p14:tracePt t="142736" x="1057275" y="3700463"/>
          <p14:tracePt t="142753" x="1085850" y="3679825"/>
          <p14:tracePt t="142770" x="1108075" y="3665538"/>
          <p14:tracePt t="142787" x="1114425" y="3665538"/>
          <p14:tracePt t="142803" x="1150938" y="3651250"/>
          <p14:tracePt t="142820" x="1157288" y="3636963"/>
          <p14:tracePt t="143341" x="1165225" y="3643313"/>
          <p14:tracePt t="143349" x="1179513" y="3643313"/>
          <p14:tracePt t="143365" x="1185863" y="3643313"/>
          <p14:tracePt t="143405" x="1200150" y="3651250"/>
          <p14:tracePt t="143509" x="1208088" y="3651250"/>
          <p14:tracePt t="143541" x="1214438" y="3651250"/>
          <p14:tracePt t="143549" x="1222375" y="3651250"/>
          <p14:tracePt t="143565" x="1228725" y="3651250"/>
          <p14:tracePt t="143605" x="1236663" y="3651250"/>
          <p14:tracePt t="143613" x="1243013" y="3651250"/>
          <p14:tracePt t="143621" x="1250950" y="3651250"/>
          <p14:tracePt t="143629" x="1257300" y="3651250"/>
          <p14:tracePt t="143634" x="1265238" y="3651250"/>
          <p14:tracePt t="143652" x="1293813" y="3651250"/>
          <p14:tracePt t="143693" x="1300163" y="3643313"/>
          <p14:tracePt t="143997" x="1308100" y="3636963"/>
          <p14:tracePt t="144004" x="1322388" y="3636963"/>
          <p14:tracePt t="144010" x="1336675" y="3636963"/>
          <p14:tracePt t="144018" x="1371600" y="3629025"/>
          <p14:tracePt t="144035" x="1393825" y="3622675"/>
          <p14:tracePt t="144053" x="1414463" y="3622675"/>
          <p14:tracePt t="144068" x="1443038" y="3614738"/>
          <p14:tracePt t="144085" x="1465263" y="3594100"/>
          <p14:tracePt t="144101" x="1479550" y="3594100"/>
          <p14:tracePt t="144117" x="1508125" y="3586163"/>
          <p14:tracePt t="144134" x="1536700" y="3579813"/>
          <p14:tracePt t="144151" x="1585913" y="3551238"/>
          <p14:tracePt t="144168" x="1608138" y="3543300"/>
          <p14:tracePt t="144184" x="1643063" y="3529013"/>
          <p14:tracePt t="144201" x="1657350" y="3529013"/>
          <p14:tracePt t="144217" x="1671638" y="3508375"/>
          <p14:tracePt t="144234" x="1693863" y="3508375"/>
          <p14:tracePt t="144251" x="1708150" y="3508375"/>
          <p14:tracePt t="144267" x="1722438" y="3500438"/>
          <p14:tracePt t="144284" x="1757363" y="3500438"/>
          <p14:tracePt t="144301" x="1785938" y="3494088"/>
          <p14:tracePt t="144318" x="1808163" y="3486150"/>
          <p14:tracePt t="144334" x="1828800" y="3486150"/>
          <p14:tracePt t="144350" x="1865313" y="3471863"/>
          <p14:tracePt t="144367" x="1900238" y="3471863"/>
          <p14:tracePt t="144385" x="1928813" y="3457575"/>
          <p14:tracePt t="144401" x="1979613" y="3457575"/>
          <p14:tracePt t="144418" x="2000250" y="3457575"/>
          <p14:tracePt t="144434" x="2051050" y="3457575"/>
          <p14:tracePt t="144451" x="2085975" y="3457575"/>
          <p14:tracePt t="144467" x="2114550" y="3457575"/>
          <p14:tracePt t="144484" x="2151063" y="3457575"/>
          <p14:tracePt t="144484" x="2157413" y="3457575"/>
          <p14:tracePt t="144502" x="2179638" y="3457575"/>
          <p14:tracePt t="144517" x="2228850" y="3457575"/>
          <p14:tracePt t="144535" x="2271713" y="3457575"/>
          <p14:tracePt t="144551" x="2286000" y="3457575"/>
          <p14:tracePt t="144568" x="2328863" y="3457575"/>
          <p14:tracePt t="144584" x="2351088" y="3457575"/>
          <p14:tracePt t="144600" x="2365375" y="3457575"/>
          <p14:tracePt t="144617" x="2400300" y="3457575"/>
          <p14:tracePt t="144634" x="2443163" y="3457575"/>
          <p14:tracePt t="144650" x="2479675" y="3457575"/>
          <p14:tracePt t="144666" x="2522538" y="3457575"/>
          <p14:tracePt t="144684" x="2565400" y="3457575"/>
          <p14:tracePt t="144700" x="2622550" y="3457575"/>
          <p14:tracePt t="144718" x="2671763" y="3465513"/>
          <p14:tracePt t="144735" x="2736850" y="3471863"/>
          <p14:tracePt t="144751" x="2757488" y="3479800"/>
          <p14:tracePt t="144767" x="2800350" y="3486150"/>
          <p14:tracePt t="144784" x="2843213" y="3508375"/>
          <p14:tracePt t="144800" x="2886075" y="3508375"/>
          <p14:tracePt t="144817" x="2922588" y="3514725"/>
          <p14:tracePt t="144834" x="2951163" y="3514725"/>
          <p14:tracePt t="144850" x="2965450" y="3522663"/>
          <p14:tracePt t="144867" x="3000375" y="3522663"/>
          <p14:tracePt t="144883" x="3014663" y="3529013"/>
          <p14:tracePt t="144900" x="3036888" y="3551238"/>
          <p14:tracePt t="144916" x="3051175" y="3565525"/>
          <p14:tracePt t="144934" x="3065463" y="3586163"/>
          <p14:tracePt t="144950" x="3071813" y="3594100"/>
          <p14:tracePt t="144966" x="3086100" y="3608388"/>
          <p14:tracePt t="144983" x="3094038" y="3622675"/>
          <p14:tracePt t="145054" x="3100388" y="3629025"/>
          <p14:tracePt t="145061" x="3100388" y="3636963"/>
          <p14:tracePt t="145069" x="3114675" y="3657600"/>
          <p14:tracePt t="145077" x="3114675" y="3665538"/>
          <p14:tracePt t="145082" x="3122613" y="3679825"/>
          <p14:tracePt t="145099" x="3122613" y="3700463"/>
          <p14:tracePt t="145116" x="3122613" y="3743325"/>
          <p14:tracePt t="145116" x="3122613" y="3751263"/>
          <p14:tracePt t="145134" x="3122613" y="3800475"/>
          <p14:tracePt t="145150" x="3122613" y="3865563"/>
          <p14:tracePt t="145167" x="3100388" y="3922713"/>
          <p14:tracePt t="145183" x="3043238" y="3979863"/>
          <p14:tracePt t="145200" x="2965450" y="4043363"/>
          <p14:tracePt t="145216" x="2851150" y="4108450"/>
          <p14:tracePt t="145233" x="2679700" y="4179888"/>
          <p14:tracePt t="145249" x="2479675" y="4279900"/>
          <p14:tracePt t="145266" x="2293938" y="4357688"/>
          <p14:tracePt t="145283" x="2100263" y="4408488"/>
          <p14:tracePt t="145300" x="1922463" y="4422775"/>
          <p14:tracePt t="145317" x="1751013" y="4422775"/>
          <p14:tracePt t="145332" x="1508125" y="4414838"/>
          <p14:tracePt t="145350" x="1379538" y="4400550"/>
          <p14:tracePt t="145366" x="1300163" y="4400550"/>
          <p14:tracePt t="145383" x="1293813" y="4394200"/>
          <p14:tracePt t="145446" x="1293813" y="4379913"/>
          <p14:tracePt t="145446" x="1293813" y="4371975"/>
          <p14:tracePt t="145469" x="1293813" y="4357688"/>
          <p14:tracePt t="145490" x="1293813" y="4329113"/>
          <p14:tracePt t="145566" x="1300163" y="4322763"/>
          <p14:tracePt t="145581" x="1314450" y="4322763"/>
          <p14:tracePt t="145589" x="1328738" y="4300538"/>
          <p14:tracePt t="145601" x="1328738" y="4251325"/>
          <p14:tracePt t="145616" x="1328738" y="4186238"/>
          <p14:tracePt t="145632" x="1328738" y="4137025"/>
          <p14:tracePt t="145649" x="1322388" y="4051300"/>
          <p14:tracePt t="145665" x="1308100" y="3943350"/>
          <p14:tracePt t="145682" x="1308100" y="3836988"/>
          <p14:tracePt t="145699" x="1308100" y="3736975"/>
          <p14:tracePt t="145716" x="1308100" y="3679825"/>
          <p14:tracePt t="145732" x="1308100" y="3643313"/>
          <p14:tracePt t="145749" x="1336675" y="3594100"/>
          <p14:tracePt t="145766" x="1343025" y="3571875"/>
          <p14:tracePt t="145782" x="1365250" y="3522663"/>
          <p14:tracePt t="145799" x="1371600" y="3508375"/>
          <p14:tracePt t="145815" x="1379538" y="3500438"/>
          <p14:tracePt t="145832" x="1379538" y="3486150"/>
          <p14:tracePt t="145848" x="1393825" y="3465513"/>
          <p14:tracePt t="145866" x="1422400" y="3436938"/>
          <p14:tracePt t="145882" x="1428750" y="3422650"/>
          <p14:tracePt t="145899" x="1450975" y="3386138"/>
          <p14:tracePt t="145914" x="1457325" y="3371850"/>
          <p14:tracePt t="145932" x="1457325" y="3357563"/>
          <p14:tracePt t="145997" x="1457325" y="3351213"/>
          <p14:tracePt t="146012" x="1436688" y="3357563"/>
          <p14:tracePt t="146012" x="1408113" y="3357563"/>
          <p14:tracePt t="146015" x="1343025" y="3357563"/>
          <p14:tracePt t="146032" x="1265238" y="3357563"/>
          <p14:tracePt t="146049" x="1208088" y="3343275"/>
          <p14:tracePt t="146065" x="1185863" y="3328988"/>
          <p14:tracePt t="146082" x="1165225" y="3257550"/>
          <p14:tracePt t="146098" x="1157288" y="3186113"/>
          <p14:tracePt t="146114" x="1122363" y="3008313"/>
          <p14:tracePt t="146132" x="1079500" y="2779713"/>
          <p14:tracePt t="146147" x="1022350" y="2514600"/>
          <p14:tracePt t="146147" x="1008063" y="2393950"/>
          <p14:tracePt t="146165" x="971550" y="2185988"/>
          <p14:tracePt t="146182" x="957263" y="2008188"/>
          <p14:tracePt t="146199" x="957263" y="1922463"/>
          <p14:tracePt t="146215" x="971550" y="1865313"/>
          <p14:tracePt t="146231" x="1036638" y="1765300"/>
          <p14:tracePt t="146248" x="1085850" y="1693863"/>
          <p14:tracePt t="146264" x="1157288" y="1614488"/>
          <p14:tracePt t="146281" x="1228725" y="1579563"/>
          <p14:tracePt t="146297" x="1343025" y="1528763"/>
          <p14:tracePt t="146315" x="1443038" y="1500188"/>
          <p14:tracePt t="146331" x="1508125" y="1500188"/>
          <p14:tracePt t="146348" x="1614488" y="1500188"/>
          <p14:tracePt t="146364" x="1722438" y="1514475"/>
          <p14:tracePt t="146382" x="1843088" y="1571625"/>
          <p14:tracePt t="146397" x="1957388" y="1628775"/>
          <p14:tracePt t="146414" x="2108200" y="1708150"/>
          <p14:tracePt t="146431" x="2214563" y="1793875"/>
          <p14:tracePt t="146448" x="2300288" y="1843088"/>
          <p14:tracePt t="146465" x="2414588" y="1985963"/>
          <p14:tracePt t="146481" x="2528888" y="2065338"/>
          <p14:tracePt t="146498" x="2593975" y="2157413"/>
          <p14:tracePt t="146515" x="2622550" y="2214563"/>
          <p14:tracePt t="146532" x="2643188" y="2257425"/>
          <p14:tracePt t="146548" x="2651125" y="2351088"/>
          <p14:tracePt t="146564" x="2651125" y="2443163"/>
          <p14:tracePt t="146564" x="2651125" y="2493963"/>
          <p14:tracePt t="146582" x="2651125" y="2571750"/>
          <p14:tracePt t="146597" x="2651125" y="2636838"/>
          <p14:tracePt t="146615" x="2608263" y="2722563"/>
          <p14:tracePt t="146631" x="2536825" y="2814638"/>
          <p14:tracePt t="146648" x="2400300" y="2900363"/>
          <p14:tracePt t="146664" x="2236788" y="2965450"/>
          <p14:tracePt t="146681" x="2036763" y="3014663"/>
          <p14:tracePt t="146697" x="1879600" y="3057525"/>
          <p14:tracePt t="146714" x="1771650" y="3057525"/>
          <p14:tracePt t="146731" x="1708150" y="3057525"/>
          <p14:tracePt t="146747" x="1679575" y="3043238"/>
          <p14:tracePt t="146764" x="1665288" y="3036888"/>
          <p14:tracePt t="146780" x="1636713" y="3014663"/>
          <p14:tracePt t="147127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09677"/>
            <a:ext cx="8281987" cy="707886"/>
          </a:xfrm>
        </p:spPr>
        <p:txBody>
          <a:bodyPr/>
          <a:lstStyle/>
          <a:p>
            <a:r>
              <a:rPr lang="en-AU" dirty="0" smtClean="0"/>
              <a:t>Out of Order with Scoreboard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All </a:t>
            </a:r>
            <a:r>
              <a:rPr lang="en-US" dirty="0"/>
              <a:t>instructions pass through the </a:t>
            </a:r>
            <a:r>
              <a:rPr lang="en-US" dirty="0">
                <a:solidFill>
                  <a:srgbClr val="FF0000"/>
                </a:solidFill>
              </a:rPr>
              <a:t>issue stage </a:t>
            </a:r>
            <a:r>
              <a:rPr lang="en-US" dirty="0" smtClean="0"/>
              <a:t>in order 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Can </a:t>
            </a:r>
            <a:r>
              <a:rPr lang="en-US" dirty="0"/>
              <a:t>be stalled or bypass each other in the second stage </a:t>
            </a: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err="1" smtClean="0"/>
              <a:t>Scoreboarding</a:t>
            </a:r>
            <a:endParaRPr lang="en-US" dirty="0" smtClean="0"/>
          </a:p>
          <a:p>
            <a:pPr lvl="1">
              <a:lnSpc>
                <a:spcPct val="90000"/>
              </a:lnSpc>
            </a:pPr>
            <a:r>
              <a:rPr lang="en-US" dirty="0" smtClean="0"/>
              <a:t>Allowing </a:t>
            </a:r>
            <a:r>
              <a:rPr lang="en-US" dirty="0"/>
              <a:t>instructions to execute out of order when there are </a:t>
            </a:r>
            <a:r>
              <a:rPr lang="en-US" dirty="0" smtClean="0"/>
              <a:t>sufficient resources </a:t>
            </a:r>
            <a:r>
              <a:rPr lang="en-US" dirty="0"/>
              <a:t>and no data </a:t>
            </a:r>
            <a:r>
              <a:rPr lang="en-US" dirty="0" smtClean="0"/>
              <a:t>dependences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The </a:t>
            </a:r>
            <a:r>
              <a:rPr lang="en-US" dirty="0"/>
              <a:t>scoreboard takes full responsibility for instruction </a:t>
            </a:r>
            <a:r>
              <a:rPr lang="en-US" dirty="0" smtClean="0"/>
              <a:t>issue and </a:t>
            </a:r>
            <a:r>
              <a:rPr lang="en-US" dirty="0"/>
              <a:t>execution, including all hazard </a:t>
            </a:r>
            <a:r>
              <a:rPr lang="en-US" dirty="0" smtClean="0"/>
              <a:t>detection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Multiple </a:t>
            </a:r>
            <a:r>
              <a:rPr lang="en-US" dirty="0"/>
              <a:t>functional </a:t>
            </a:r>
            <a:r>
              <a:rPr lang="en-US" dirty="0" smtClean="0"/>
              <a:t>units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Pipelined functional units</a:t>
            </a:r>
            <a:endParaRPr lang="en-US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 rot="5400000">
            <a:off x="7884124" y="944493"/>
            <a:ext cx="2287806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>
                <a:solidFill>
                  <a:srgbClr val="0066FF"/>
                </a:solidFill>
                <a:latin typeface="Arial" charset="0"/>
              </a:rPr>
              <a:t>Dynamic Scheduling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0845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0021"/>
    </mc:Choice>
    <mc:Fallback>
      <p:transition spd="slow" advTm="3800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0313" x="4329113" y="3965575"/>
          <p14:tracePt t="230358" x="4351338" y="3951288"/>
          <p14:tracePt t="230366" x="4386263" y="3951288"/>
          <p14:tracePt t="230374" x="4429125" y="3929063"/>
          <p14:tracePt t="230385" x="4479925" y="3900488"/>
          <p14:tracePt t="230405" x="4522788" y="3886200"/>
          <p14:tracePt t="230418" x="4565650" y="3865563"/>
          <p14:tracePt t="230434" x="4600575" y="3851275"/>
          <p14:tracePt t="230453" x="4643438" y="3851275"/>
          <p14:tracePt t="230469" x="4651375" y="3843338"/>
          <p14:tracePt t="230518" x="4657725" y="3836988"/>
          <p14:tracePt t="230534" x="4665663" y="3836988"/>
          <p14:tracePt t="230537" x="4694238" y="3822700"/>
          <p14:tracePt t="230551" x="4700588" y="3814763"/>
          <p14:tracePt t="230661" x="4708525" y="3814763"/>
          <p14:tracePt t="230670" x="4722813" y="3822700"/>
          <p14:tracePt t="230678" x="4729163" y="3829050"/>
          <p14:tracePt t="230685" x="4743450" y="3836988"/>
          <p14:tracePt t="230702" x="4765675" y="3836988"/>
          <p14:tracePt t="230718" x="4772025" y="3836988"/>
          <p14:tracePt t="230734" x="4814888" y="3857625"/>
          <p14:tracePt t="230751" x="4857750" y="3865563"/>
          <p14:tracePt t="230767" x="4914900" y="3871913"/>
          <p14:tracePt t="230784" x="5000625" y="3886200"/>
          <p14:tracePt t="230801" x="5072063" y="3886200"/>
          <p14:tracePt t="230817" x="5165725" y="3886200"/>
          <p14:tracePt t="230835" x="5214938" y="3886200"/>
          <p14:tracePt t="230851" x="5265738" y="3865563"/>
          <p14:tracePt t="230868" x="5286375" y="3836988"/>
          <p14:tracePt t="230885" x="5294313" y="3829050"/>
          <p14:tracePt t="230997" x="5286375" y="3822700"/>
          <p14:tracePt t="231005" x="5257800" y="3822700"/>
          <p14:tracePt t="231013" x="5243513" y="3822700"/>
          <p14:tracePt t="231018" x="5208588" y="3836988"/>
          <p14:tracePt t="231033" x="5086350" y="3871913"/>
          <p14:tracePt t="231050" x="4994275" y="3879850"/>
          <p14:tracePt t="231067" x="4908550" y="3879850"/>
          <p14:tracePt t="231084" x="4829175" y="3879850"/>
          <p14:tracePt t="231084" x="4772025" y="3879850"/>
          <p14:tracePt t="231102" x="4686300" y="3879850"/>
          <p14:tracePt t="231117" x="4465638" y="3879850"/>
          <p14:tracePt t="231134" x="4322763" y="3879850"/>
          <p14:tracePt t="231150" x="4214813" y="3879850"/>
          <p14:tracePt t="231168" x="4122738" y="3879850"/>
          <p14:tracePt t="231184" x="4057650" y="3894138"/>
          <p14:tracePt t="231201" x="3943350" y="3929063"/>
          <p14:tracePt t="231217" x="3900488" y="3929063"/>
          <p14:tracePt t="231233" x="3857625" y="3937000"/>
          <p14:tracePt t="231250" x="3808413" y="3937000"/>
          <p14:tracePt t="231266" x="3765550" y="3937000"/>
          <p14:tracePt t="231284" x="3722688" y="3937000"/>
          <p14:tracePt t="231300" x="3694113" y="3937000"/>
          <p14:tracePt t="231300" x="3671888" y="3937000"/>
          <p14:tracePt t="231318" x="3629025" y="3937000"/>
          <p14:tracePt t="231334" x="3565525" y="3937000"/>
          <p14:tracePt t="231350" x="3522663" y="3937000"/>
          <p14:tracePt t="231367" x="3479800" y="3937000"/>
          <p14:tracePt t="231383" x="3429000" y="3943350"/>
          <p14:tracePt t="231400" x="3379788" y="3943350"/>
          <p14:tracePt t="231416" x="3308350" y="3957638"/>
          <p14:tracePt t="231434" x="3222625" y="3957638"/>
          <p14:tracePt t="231450" x="3128963" y="3957638"/>
          <p14:tracePt t="231467" x="3043238" y="3957638"/>
          <p14:tracePt t="231483" x="2965450" y="3957638"/>
          <p14:tracePt t="231500" x="2871788" y="3957638"/>
          <p14:tracePt t="231516" x="2794000" y="3957638"/>
          <p14:tracePt t="231533" x="2728913" y="3957638"/>
          <p14:tracePt t="231551" x="2722563" y="3957638"/>
          <p14:tracePt t="231567" x="2700338" y="3957638"/>
          <p14:tracePt t="231583" x="2686050" y="3943350"/>
          <p14:tracePt t="231734" x="2693988" y="3943350"/>
          <p14:tracePt t="231742" x="2736850" y="3943350"/>
          <p14:tracePt t="231750" x="2828925" y="3943350"/>
          <p14:tracePt t="231767" x="2894013" y="3929063"/>
          <p14:tracePt t="231783" x="2971800" y="3922713"/>
          <p14:tracePt t="231799" x="3028950" y="3922713"/>
          <p14:tracePt t="231816" x="3079750" y="3922713"/>
          <p14:tracePt t="231832" x="3114675" y="3922713"/>
          <p14:tracePt t="231850" x="3128963" y="3922713"/>
          <p14:tracePt t="231866" x="3171825" y="3922713"/>
          <p14:tracePt t="231883" x="3200400" y="3922713"/>
          <p14:tracePt t="231900" x="3243263" y="3922713"/>
          <p14:tracePt t="231917" x="3322638" y="3922713"/>
          <p14:tracePt t="231932" x="3494088" y="3922713"/>
          <p14:tracePt t="231950" x="3622675" y="3922713"/>
          <p14:tracePt t="231966" x="3694113" y="3922713"/>
          <p14:tracePt t="231983" x="3722688" y="3922713"/>
          <p14:tracePt t="231999" x="3751263" y="3922713"/>
          <p14:tracePt t="232015" x="3786188" y="3922713"/>
          <p14:tracePt t="232033" x="3836988" y="3922713"/>
          <p14:tracePt t="232049" x="3894138" y="3922713"/>
          <p14:tracePt t="232066" x="3957638" y="3922713"/>
          <p14:tracePt t="232082" x="4000500" y="3922713"/>
          <p14:tracePt t="232100" x="4065588" y="3922713"/>
          <p14:tracePt t="232116" x="4122738" y="3922713"/>
          <p14:tracePt t="232133" x="4186238" y="3922713"/>
          <p14:tracePt t="232149" x="4251325" y="3922713"/>
          <p14:tracePt t="232166" x="4279900" y="3922713"/>
          <p14:tracePt t="232182" x="4371975" y="3922713"/>
          <p14:tracePt t="232198" x="4471988" y="3922713"/>
          <p14:tracePt t="232216" x="4579938" y="3922713"/>
          <p14:tracePt t="232232" x="4657725" y="3922713"/>
          <p14:tracePt t="232249" x="4722813" y="3922713"/>
          <p14:tracePt t="232265" x="4743450" y="3922713"/>
          <p14:tracePt t="232282" x="4751388" y="3922713"/>
          <p14:tracePt t="232298" x="4772025" y="3922713"/>
          <p14:tracePt t="232315" x="4837113" y="3922713"/>
          <p14:tracePt t="232333" x="4929188" y="3922713"/>
          <p14:tracePt t="232349" x="5037138" y="3894138"/>
          <p14:tracePt t="232366" x="5065713" y="3894138"/>
          <p14:tracePt t="232382" x="5100638" y="3879850"/>
          <p14:tracePt t="232399" x="5129213" y="3879850"/>
          <p14:tracePt t="232415" x="5151438" y="3879850"/>
          <p14:tracePt t="232432" x="5157788" y="3879850"/>
          <p14:tracePt t="232448" x="5194300" y="3871913"/>
          <p14:tracePt t="232466" x="5214938" y="3871913"/>
          <p14:tracePt t="232482" x="5243513" y="3865563"/>
          <p14:tracePt t="232498" x="5265738" y="3865563"/>
          <p14:tracePt t="232515" x="5308600" y="3865563"/>
          <p14:tracePt t="232531" x="5322888" y="3865563"/>
          <p14:tracePt t="232531" x="5337175" y="3865563"/>
          <p14:tracePt t="232598" x="5343525" y="3865563"/>
          <p14:tracePt t="232613" x="5351463" y="3865563"/>
          <p14:tracePt t="232621" x="5357813" y="3865563"/>
          <p14:tracePt t="232631" x="5365750" y="3857625"/>
          <p14:tracePt t="232637" x="5372100" y="3851275"/>
          <p14:tracePt t="232652" x="5380038" y="3851275"/>
          <p14:tracePt t="232750" x="5386388" y="3851275"/>
          <p14:tracePt t="233189" x="5357813" y="3851275"/>
          <p14:tracePt t="233197" x="5337175" y="3865563"/>
          <p14:tracePt t="233206" x="5294313" y="3871913"/>
          <p14:tracePt t="233215" x="5243513" y="3886200"/>
          <p14:tracePt t="233231" x="5194300" y="3900488"/>
          <p14:tracePt t="233247" x="5157788" y="3908425"/>
          <p14:tracePt t="233264" x="5122863" y="3914775"/>
          <p14:tracePt t="233280" x="5108575" y="3914775"/>
          <p14:tracePt t="233298" x="5065713" y="3937000"/>
          <p14:tracePt t="233314" x="5022850" y="3937000"/>
          <p14:tracePt t="233331" x="4986338" y="3943350"/>
          <p14:tracePt t="233347" x="4937125" y="3943350"/>
          <p14:tracePt t="233364" x="4886325" y="3951288"/>
          <p14:tracePt t="233380" x="4757738" y="3994150"/>
          <p14:tracePt t="233397" x="4679950" y="4008438"/>
          <p14:tracePt t="233413" x="4586288" y="4029075"/>
          <p14:tracePt t="233430" x="4486275" y="4057650"/>
          <p14:tracePt t="233447" x="4437063" y="4057650"/>
          <p14:tracePt t="233463" x="4357688" y="4071938"/>
          <p14:tracePt t="233480" x="4286250" y="4071938"/>
          <p14:tracePt t="233496" x="4200525" y="4071938"/>
          <p14:tracePt t="233514" x="4094163" y="4071938"/>
          <p14:tracePt t="233530" x="3951288" y="4071938"/>
          <p14:tracePt t="233547" x="3800475" y="4071938"/>
          <p14:tracePt t="233563" x="3671888" y="4071938"/>
          <p14:tracePt t="233580" x="3557588" y="4071938"/>
          <p14:tracePt t="233599" x="3494088" y="4071938"/>
          <p14:tracePt t="233614" x="3451225" y="4071938"/>
          <p14:tracePt t="233631" x="3400425" y="4065588"/>
          <p14:tracePt t="233647" x="3357563" y="4065588"/>
          <p14:tracePt t="233664" x="3314700" y="4051300"/>
          <p14:tracePt t="233680" x="3257550" y="4051300"/>
          <p14:tracePt t="233697" x="3208338" y="4037013"/>
          <p14:tracePt t="233714" x="3157538" y="4037013"/>
          <p14:tracePt t="233731" x="3128963" y="4029075"/>
          <p14:tracePt t="233747" x="3100388" y="4022725"/>
          <p14:tracePt t="233763" x="3086100" y="4022725"/>
          <p14:tracePt t="233780" x="3065463" y="4022725"/>
          <p14:tracePt t="233797" x="3043238" y="4008438"/>
          <p14:tracePt t="233862" x="3028950" y="4008438"/>
          <p14:tracePt t="234190" x="3022600" y="4000500"/>
          <p14:tracePt t="234430" x="3028950" y="4000500"/>
          <p14:tracePt t="234502" x="3036888" y="3994150"/>
          <p14:tracePt t="234933" x="3043238" y="3994150"/>
          <p14:tracePt t="234942" x="3051175" y="3994150"/>
          <p14:tracePt t="234956" x="3057525" y="3994150"/>
          <p14:tracePt t="234960" x="3065463" y="3986213"/>
          <p14:tracePt t="234997" x="3079750" y="3986213"/>
          <p14:tracePt t="234998" x="3086100" y="3979863"/>
          <p14:tracePt t="235045" x="3094038" y="3971925"/>
          <p14:tracePt t="235110" x="3100388" y="3971925"/>
          <p14:tracePt t="235158" x="3114675" y="3971925"/>
          <p14:tracePt t="235165" x="3136900" y="3957638"/>
          <p14:tracePt t="235205" x="3143250" y="3957638"/>
          <p14:tracePt t="235222" x="3157538" y="3951288"/>
          <p14:tracePt t="235237" x="3165475" y="3951288"/>
          <p14:tracePt t="235245" x="3171825" y="3951288"/>
          <p14:tracePt t="235250" x="3194050" y="3951288"/>
          <p14:tracePt t="235261" x="3222625" y="3951288"/>
          <p14:tracePt t="235277" x="3243263" y="3951288"/>
          <p14:tracePt t="235295" x="3271838" y="3951288"/>
          <p14:tracePt t="235311" x="3300413" y="3943350"/>
          <p14:tracePt t="235329" x="3343275" y="3929063"/>
          <p14:tracePt t="235345" x="3365500" y="3929063"/>
          <p14:tracePt t="235361" x="3379788" y="3929063"/>
          <p14:tracePt t="235378" x="3414713" y="3929063"/>
          <p14:tracePt t="235394" x="3443288" y="3929063"/>
          <p14:tracePt t="235412" x="3479800" y="3929063"/>
          <p14:tracePt t="235427" x="3536950" y="3929063"/>
          <p14:tracePt t="235444" x="3608388" y="3971925"/>
          <p14:tracePt t="235461" x="3686175" y="3986213"/>
          <p14:tracePt t="235478" x="3714750" y="4000500"/>
          <p14:tracePt t="235495" x="3736975" y="4008438"/>
          <p14:tracePt t="235511" x="3751263" y="4022725"/>
          <p14:tracePt t="235527" x="3771900" y="4029075"/>
          <p14:tracePt t="235544" x="3779838" y="4029075"/>
          <p14:tracePt t="235561" x="3814763" y="4029075"/>
          <p14:tracePt t="235577" x="3857625" y="4037013"/>
          <p14:tracePt t="235596" x="3900488" y="4037013"/>
          <p14:tracePt t="235611" x="3943350" y="4037013"/>
          <p14:tracePt t="235628" x="3986213" y="4037013"/>
          <p14:tracePt t="235644" x="4029075" y="4037013"/>
          <p14:tracePt t="235662" x="4071938" y="4037013"/>
          <p14:tracePt t="235677" x="4151313" y="4037013"/>
          <p14:tracePt t="235694" x="4222750" y="4037013"/>
          <p14:tracePt t="235711" x="4294188" y="4014788"/>
          <p14:tracePt t="235727" x="4351338" y="4008438"/>
          <p14:tracePt t="235744" x="4394200" y="3994150"/>
          <p14:tracePt t="235760" x="4437063" y="3986213"/>
          <p14:tracePt t="235777" x="4457700" y="3971925"/>
          <p14:tracePt t="235794" x="4500563" y="3951288"/>
          <p14:tracePt t="235811" x="4551363" y="3943350"/>
          <p14:tracePt t="235827" x="4600575" y="3922713"/>
          <p14:tracePt t="235843" x="4657725" y="3908425"/>
          <p14:tracePt t="235843" x="4686300" y="3908425"/>
          <p14:tracePt t="235861" x="4714875" y="3894138"/>
          <p14:tracePt t="235876" x="4779963" y="3865563"/>
          <p14:tracePt t="235894" x="4800600" y="3857625"/>
          <p14:tracePt t="235910" x="4814888" y="3857625"/>
          <p14:tracePt t="236061" x="4800600" y="3857625"/>
          <p14:tracePt t="236077" x="4772025" y="3857625"/>
          <p14:tracePt t="236085" x="4751388" y="3871913"/>
          <p14:tracePt t="236094" x="4714875" y="3879850"/>
          <p14:tracePt t="236111" x="4679950" y="3886200"/>
          <p14:tracePt t="236127" x="4651375" y="3886200"/>
          <p14:tracePt t="236144" x="4637088" y="3894138"/>
          <p14:tracePt t="236160" x="4614863" y="3894138"/>
          <p14:tracePt t="236176" x="4579938" y="3914775"/>
          <p14:tracePt t="236193" x="4551363" y="3914775"/>
          <p14:tracePt t="236209" x="4500563" y="3929063"/>
          <p14:tracePt t="236227" x="4465638" y="3929063"/>
          <p14:tracePt t="236243" x="4414838" y="3929063"/>
          <p14:tracePt t="236259" x="4343400" y="3929063"/>
          <p14:tracePt t="236276" x="4322763" y="3929063"/>
          <p14:tracePt t="236276" x="4294188" y="3929063"/>
          <p14:tracePt t="236294" x="4265613" y="3929063"/>
          <p14:tracePt t="236310" x="4214813" y="3937000"/>
          <p14:tracePt t="236326" x="4171950" y="3937000"/>
          <p14:tracePt t="236343" x="4151313" y="3937000"/>
          <p14:tracePt t="236359" x="4114800" y="3937000"/>
          <p14:tracePt t="236377" x="4086225" y="3937000"/>
          <p14:tracePt t="236392" x="4051300" y="3937000"/>
          <p14:tracePt t="236410" x="4029075" y="3937000"/>
          <p14:tracePt t="236426" x="4008438" y="3937000"/>
          <p14:tracePt t="236443" x="3971925" y="3937000"/>
          <p14:tracePt t="236459" x="3951288" y="3937000"/>
          <p14:tracePt t="236476" x="3914775" y="3937000"/>
          <p14:tracePt t="236476" x="3908425" y="3937000"/>
          <p14:tracePt t="236494" x="3879850" y="3937000"/>
          <p14:tracePt t="236509" x="3851275" y="3937000"/>
          <p14:tracePt t="236526" x="3836988" y="3937000"/>
          <p14:tracePt t="236543" x="3829050" y="3937000"/>
          <p14:tracePt t="236560" x="3808413" y="3937000"/>
          <p14:tracePt t="236576" x="3800475" y="3937000"/>
          <p14:tracePt t="236593" x="3794125" y="3937000"/>
          <p14:tracePt t="236609" x="3779838" y="3937000"/>
          <p14:tracePt t="236627" x="3771900" y="3937000"/>
          <p14:tracePt t="236805" x="3765550" y="3937000"/>
          <p14:tracePt t="236838" x="3751263" y="3929063"/>
          <p14:tracePt t="236846" x="3751263" y="3922713"/>
          <p14:tracePt t="236861" x="3751263" y="3886200"/>
          <p14:tracePt t="236879" x="3751263" y="3879850"/>
          <p14:tracePt t="236885" x="3743325" y="3865563"/>
          <p14:tracePt t="236895" x="3736975" y="3857625"/>
          <p14:tracePt t="236934" x="3736975" y="3851275"/>
          <p14:tracePt t="237037" x="3729038" y="3843338"/>
          <p14:tracePt t="237078" x="3722688" y="3843338"/>
          <p14:tracePt t="237093" x="3694113" y="3836988"/>
          <p14:tracePt t="237133" x="3679825" y="3836988"/>
          <p14:tracePt t="237149" x="3657600" y="3836988"/>
          <p14:tracePt t="237182" x="3651250" y="3836988"/>
          <p14:tracePt t="237198" x="3643313" y="3836988"/>
          <p14:tracePt t="237229" x="3636963" y="3836988"/>
          <p14:tracePt t="237245" x="3622675" y="3836988"/>
          <p14:tracePt t="237261" x="3614738" y="3836988"/>
          <p14:tracePt t="237269" x="3608388" y="3836988"/>
          <p14:tracePt t="237277" x="3594100" y="3836988"/>
          <p14:tracePt t="237293" x="3579813" y="3836988"/>
          <p14:tracePt t="237309" x="3565525" y="3836988"/>
          <p14:tracePt t="237325" x="3543300" y="3836988"/>
          <p14:tracePt t="237342" x="3536950" y="3836988"/>
          <p14:tracePt t="237358" x="3529013" y="3836988"/>
          <p14:tracePt t="237376" x="3514725" y="3836988"/>
          <p14:tracePt t="237392" x="3494088" y="3836988"/>
          <p14:tracePt t="237409" x="3486150" y="3836988"/>
          <p14:tracePt t="237469" x="3471863" y="3836988"/>
          <p14:tracePt t="237486" x="3465513" y="3836988"/>
          <p14:tracePt t="237518" x="3457575" y="3836988"/>
          <p14:tracePt t="237534" x="3451225" y="3836988"/>
          <p14:tracePt t="237582" x="3436938" y="3836988"/>
          <p14:tracePt t="237589" x="3429000" y="3836988"/>
          <p14:tracePt t="237621" x="3422650" y="3836988"/>
          <p14:tracePt t="237653" x="3414713" y="3843338"/>
          <p14:tracePt t="237702" x="3400425" y="3843338"/>
          <p14:tracePt t="237718" x="3394075" y="3843338"/>
          <p14:tracePt t="237989" x="3386138" y="3843338"/>
          <p14:tracePt t="237997" x="3379788" y="3843338"/>
          <p14:tracePt t="238013" x="3365500" y="3843338"/>
          <p14:tracePt t="238046" x="3357563" y="3843338"/>
          <p14:tracePt t="238054" x="3343275" y="3843338"/>
          <p14:tracePt t="238062" x="3336925" y="3843338"/>
          <p14:tracePt t="238093" x="3322638" y="3843338"/>
          <p14:tracePt t="238101" x="3314700" y="3843338"/>
          <p14:tracePt t="238109" x="3308350" y="3843338"/>
          <p14:tracePt t="238112" x="3300413" y="3843338"/>
          <p14:tracePt t="238123" x="3286125" y="3843338"/>
          <p14:tracePt t="238140" x="3271838" y="3843338"/>
          <p14:tracePt t="238158" x="3265488" y="3843338"/>
          <p14:tracePt t="238174" x="3251200" y="3843338"/>
          <p14:tracePt t="238213" x="3243263" y="3843338"/>
          <p14:tracePt t="238261" x="3236913" y="3843338"/>
          <p14:tracePt t="238334" x="3228975" y="3843338"/>
          <p14:tracePt t="238837" x="3222625" y="3851275"/>
          <p14:tracePt t="238957" x="3228975" y="3851275"/>
          <p14:tracePt t="239301" x="3236913" y="3851275"/>
          <p14:tracePt t="239414" x="3243263" y="3851275"/>
          <p14:tracePt t="239422" x="3251200" y="3851275"/>
          <p14:tracePt t="239533" x="3265488" y="3851275"/>
          <p14:tracePt t="239565" x="3271838" y="3851275"/>
          <p14:tracePt t="239614" x="3279775" y="3851275"/>
          <p14:tracePt t="239630" x="3286125" y="3851275"/>
          <p14:tracePt t="239685" x="3300413" y="3851275"/>
          <p14:tracePt t="239718" x="3308350" y="3851275"/>
          <p14:tracePt t="239782" x="3314700" y="3851275"/>
          <p14:tracePt t="239846" x="3322638" y="3851275"/>
          <p14:tracePt t="239893" x="3343275" y="3851275"/>
          <p14:tracePt t="239942" x="3351213" y="3851275"/>
          <p14:tracePt t="240005" x="3357563" y="3851275"/>
          <p14:tracePt t="240069" x="3365500" y="3851275"/>
          <p14:tracePt t="240133" x="3379788" y="3851275"/>
          <p14:tracePt t="240141" x="3386138" y="3851275"/>
          <p14:tracePt t="240470" x="3394075" y="3843338"/>
          <p14:tracePt t="240622" x="3400425" y="3843338"/>
          <p14:tracePt t="240653" x="3408363" y="3836988"/>
          <p14:tracePt t="240957" x="3414713" y="3836988"/>
          <p14:tracePt t="240965" x="3422650" y="3836988"/>
          <p14:tracePt t="240972" x="3436938" y="3836988"/>
          <p14:tracePt t="240986" x="3457575" y="3836988"/>
          <p14:tracePt t="241002" x="3479800" y="3829050"/>
          <p14:tracePt t="241020" x="3494088" y="3829050"/>
          <p14:tracePt t="241036" x="3508375" y="3822700"/>
          <p14:tracePt t="241085" x="3514725" y="3822700"/>
          <p14:tracePt t="241093" x="3529013" y="3822700"/>
          <p14:tracePt t="241102" x="3543300" y="3822700"/>
          <p14:tracePt t="241109" x="3557588" y="3822700"/>
          <p14:tracePt t="241119" x="3579813" y="3822700"/>
          <p14:tracePt t="241136" x="3594100" y="3822700"/>
          <p14:tracePt t="241152" x="3614738" y="3822700"/>
          <p14:tracePt t="241169" x="3643313" y="3822700"/>
          <p14:tracePt t="241186" x="3671888" y="3822700"/>
          <p14:tracePt t="241203" x="3700463" y="3822700"/>
          <p14:tracePt t="241220" x="3729038" y="3822700"/>
          <p14:tracePt t="241236" x="3751263" y="3822700"/>
          <p14:tracePt t="241253" x="3779838" y="3822700"/>
          <p14:tracePt t="241270" x="3836988" y="3843338"/>
          <p14:tracePt t="241285" x="3929063" y="3843338"/>
          <p14:tracePt t="241302" x="4014788" y="3851275"/>
          <p14:tracePt t="241320" x="4108450" y="3851275"/>
          <p14:tracePt t="241336" x="4151313" y="3851275"/>
          <p14:tracePt t="241353" x="4171950" y="3851275"/>
          <p14:tracePt t="241369" x="4200525" y="3851275"/>
          <p14:tracePt t="241386" x="4214813" y="3857625"/>
          <p14:tracePt t="241402" x="4243388" y="3857625"/>
          <p14:tracePt t="241420" x="4279900" y="3865563"/>
          <p14:tracePt t="241435" x="4322763" y="3886200"/>
          <p14:tracePt t="241452" x="4365625" y="3886200"/>
          <p14:tracePt t="241452" x="4408488" y="3886200"/>
          <p14:tracePt t="241469" x="4451350" y="3894138"/>
          <p14:tracePt t="241486" x="4494213" y="3900488"/>
          <p14:tracePt t="241503" x="4514850" y="3900488"/>
          <p14:tracePt t="241518" x="4557713" y="3900488"/>
          <p14:tracePt t="241536" x="4600575" y="3914775"/>
          <p14:tracePt t="241552" x="4637088" y="3914775"/>
          <p14:tracePt t="241569" x="4679950" y="3929063"/>
          <p14:tracePt t="241585" x="4722813" y="3929063"/>
          <p14:tracePt t="241602" x="4779963" y="3929063"/>
          <p14:tracePt t="241619" x="4829175" y="3929063"/>
          <p14:tracePt t="241635" x="4886325" y="3929063"/>
          <p14:tracePt t="241653" x="4951413" y="3929063"/>
          <p14:tracePt t="241669" x="4994275" y="3929063"/>
          <p14:tracePt t="241686" x="5000625" y="3929063"/>
          <p14:tracePt t="241702" x="5022850" y="3929063"/>
          <p14:tracePt t="241719" x="5037138" y="3929063"/>
          <p14:tracePt t="241736" x="5080000" y="3929063"/>
          <p14:tracePt t="241753" x="5122863" y="3929063"/>
          <p14:tracePt t="241769" x="5157788" y="3929063"/>
          <p14:tracePt t="241785" x="5165725" y="3929063"/>
          <p14:tracePt t="241802" x="5186363" y="3929063"/>
          <p14:tracePt t="241818" x="5194300" y="3929063"/>
          <p14:tracePt t="241835" x="5200650" y="3929063"/>
          <p14:tracePt t="241851" x="5222875" y="3929063"/>
          <p14:tracePt t="241868" x="5257800" y="3929063"/>
          <p14:tracePt t="241884" x="5280025" y="3929063"/>
          <p14:tracePt t="241903" x="5308600" y="3929063"/>
          <p14:tracePt t="241918" x="5351463" y="3929063"/>
          <p14:tracePt t="241935" x="5372100" y="3922713"/>
          <p14:tracePt t="241951" x="5380038" y="3922713"/>
          <p14:tracePt t="241968" x="5386388" y="3914775"/>
          <p14:tracePt t="242005" x="5394325" y="3914775"/>
          <p14:tracePt t="242011" x="5408613" y="3914775"/>
          <p14:tracePt t="242018" x="5414963" y="3914775"/>
          <p14:tracePt t="242035" x="5437188" y="3900488"/>
          <p14:tracePt t="242206" x="5422900" y="3900488"/>
          <p14:tracePt t="242213" x="5414963" y="3900488"/>
          <p14:tracePt t="242221" x="5394325" y="3900488"/>
          <p14:tracePt t="242229" x="5386388" y="3900488"/>
          <p14:tracePt t="242234" x="5351463" y="3900488"/>
          <p14:tracePt t="242251" x="5314950" y="3908425"/>
          <p14:tracePt t="242267" x="5251450" y="3914775"/>
          <p14:tracePt t="242267" x="5237163" y="3937000"/>
          <p14:tracePt t="242286" x="5208588" y="3943350"/>
          <p14:tracePt t="242301" x="5165725" y="3943350"/>
          <p14:tracePt t="242318" x="5137150" y="3943350"/>
          <p14:tracePt t="242334" x="5122863" y="3951288"/>
          <p14:tracePt t="242351" x="5100638" y="3951288"/>
          <p14:tracePt t="242368" x="5065713" y="3951288"/>
          <p14:tracePt t="242384" x="5008563" y="3951288"/>
          <p14:tracePt t="242401" x="4965700" y="3951288"/>
          <p14:tracePt t="242417" x="4922838" y="3951288"/>
          <p14:tracePt t="242434" x="4879975" y="3951288"/>
          <p14:tracePt t="242450" x="4822825" y="3951288"/>
          <p14:tracePt t="242467" x="4772025" y="3951288"/>
          <p14:tracePt t="242484" x="4714875" y="3951288"/>
          <p14:tracePt t="242484" x="4679950" y="3951288"/>
          <p14:tracePt t="242502" x="4629150" y="3951288"/>
          <p14:tracePt t="242518" x="4586288" y="3951288"/>
          <p14:tracePt t="242534" x="4543425" y="3965575"/>
          <p14:tracePt t="242550" x="4494213" y="3965575"/>
          <p14:tracePt t="242567" x="4400550" y="3965575"/>
          <p14:tracePt t="242584" x="4322763" y="3965575"/>
          <p14:tracePt t="242601" x="4271963" y="3965575"/>
          <p14:tracePt t="242618" x="4229100" y="3965575"/>
          <p14:tracePt t="242634" x="4194175" y="3965575"/>
          <p14:tracePt t="242651" x="4151313" y="3965575"/>
          <p14:tracePt t="242667" x="4108450" y="3965575"/>
          <p14:tracePt t="242684" x="4051300" y="3965575"/>
          <p14:tracePt t="242700" x="4014788" y="3965575"/>
          <p14:tracePt t="242717" x="3957638" y="3965575"/>
          <p14:tracePt t="242734" x="3922713" y="3965575"/>
          <p14:tracePt t="242751" x="3894138" y="3965575"/>
          <p14:tracePt t="242767" x="3865563" y="3965575"/>
          <p14:tracePt t="242783" x="3829050" y="3965575"/>
          <p14:tracePt t="242801" x="3794125" y="3965575"/>
          <p14:tracePt t="242817" x="3765550" y="3965575"/>
          <p14:tracePt t="242834" x="3751263" y="3965575"/>
          <p14:tracePt t="242850" x="3722688" y="3965575"/>
          <p14:tracePt t="242867" x="3694113" y="3965575"/>
          <p14:tracePt t="242883" x="3651250" y="3965575"/>
          <p14:tracePt t="242900" x="3622675" y="3979863"/>
          <p14:tracePt t="242900" x="3608388" y="3979863"/>
          <p14:tracePt t="242918" x="3586163" y="3979863"/>
          <p14:tracePt t="242933" x="3565525" y="3979863"/>
          <p14:tracePt t="242950" x="3551238" y="3979863"/>
          <p14:tracePt t="242966" x="3522663" y="3979863"/>
          <p14:tracePt t="242983" x="3514725" y="3979863"/>
          <p14:tracePt t="242999" x="3508375" y="3979863"/>
          <p14:tracePt t="243016" x="3486150" y="3979863"/>
          <p14:tracePt t="243034" x="3479800" y="3979863"/>
          <p14:tracePt t="243050" x="3457575" y="3979863"/>
          <p14:tracePt t="243067" x="3443288" y="3979863"/>
          <p14:tracePt t="243083" x="3408363" y="3979863"/>
          <p14:tracePt t="243083" x="3400425" y="3979863"/>
          <p14:tracePt t="243101" x="3394075" y="3979863"/>
          <p14:tracePt t="243116" x="3371850" y="3979863"/>
          <p14:tracePt t="243134" x="3357563" y="3979863"/>
          <p14:tracePt t="243182" x="3351213" y="3986213"/>
          <p14:tracePt t="243190" x="3343275" y="3986213"/>
          <p14:tracePt t="243205" x="3336925" y="3986213"/>
          <p14:tracePt t="243221" x="3328988" y="3986213"/>
          <p14:tracePt t="243235" x="3322638" y="3986213"/>
          <p14:tracePt t="243254" x="3308350" y="3994150"/>
          <p14:tracePt t="243270" x="3300413" y="3994150"/>
          <p14:tracePt t="243285" x="3294063" y="3994150"/>
          <p14:tracePt t="243293" x="3286125" y="3994150"/>
          <p14:tracePt t="243309" x="3279775" y="3994150"/>
          <p14:tracePt t="243316" x="3265488" y="3994150"/>
          <p14:tracePt t="243333" x="3251200" y="3994150"/>
          <p14:tracePt t="243350" x="3243263" y="3994150"/>
          <p14:tracePt t="243366" x="3228975" y="3994150"/>
          <p14:tracePt t="243383" x="3214688" y="3994150"/>
          <p14:tracePt t="243399" x="3194050" y="3994150"/>
          <p14:tracePt t="243416" x="3179763" y="3994150"/>
          <p14:tracePt t="243433" x="3136900" y="3994150"/>
          <p14:tracePt t="243449" x="3128963" y="3994150"/>
          <p14:tracePt t="243465" x="3108325" y="3994150"/>
          <p14:tracePt t="243482" x="3100388" y="3994150"/>
          <p14:tracePt t="243500" x="3094038" y="3994150"/>
          <p14:tracePt t="243541" x="3071813" y="3994150"/>
          <p14:tracePt t="243549" x="3057525" y="3994150"/>
          <p14:tracePt t="243557" x="3036888" y="3994150"/>
          <p14:tracePt t="243571" x="3014663" y="3979863"/>
          <p14:tracePt t="243582" x="2986088" y="3971925"/>
          <p14:tracePt t="243599" x="2979738" y="3971925"/>
          <p14:tracePt t="243725" x="2979738" y="3965575"/>
          <p14:tracePt t="243734" x="2994025" y="3965575"/>
          <p14:tracePt t="243742" x="3000375" y="3957638"/>
          <p14:tracePt t="243750" x="3071813" y="3937000"/>
          <p14:tracePt t="243766" x="3114675" y="3929063"/>
          <p14:tracePt t="243783" x="3157538" y="3922713"/>
          <p14:tracePt t="243799" x="3208338" y="3914775"/>
          <p14:tracePt t="243815" x="3251200" y="3914775"/>
          <p14:tracePt t="243832" x="3308350" y="3900488"/>
          <p14:tracePt t="243848" x="3343275" y="3894138"/>
          <p14:tracePt t="243865" x="3379788" y="3886200"/>
          <p14:tracePt t="243882" x="3422650" y="3886200"/>
          <p14:tracePt t="243899" x="3465513" y="3886200"/>
          <p14:tracePt t="243916" x="3508375" y="3886200"/>
          <p14:tracePt t="243932" x="3543300" y="3886200"/>
          <p14:tracePt t="243948" x="3565525" y="3886200"/>
          <p14:tracePt t="243966" x="3579813" y="3886200"/>
          <p14:tracePt t="243983" x="3594100" y="3886200"/>
          <p14:tracePt t="243999" x="3636963" y="3886200"/>
          <p14:tracePt t="244015" x="3679825" y="3886200"/>
          <p14:tracePt t="244032" x="3771900" y="3886200"/>
          <p14:tracePt t="244048" x="3894138" y="3871913"/>
          <p14:tracePt t="244065" x="3971925" y="3865563"/>
          <p14:tracePt t="244081" x="4029075" y="3843338"/>
          <p14:tracePt t="244099" x="4079875" y="3843338"/>
          <p14:tracePt t="244114" x="4114800" y="3843338"/>
          <p14:tracePt t="244132" x="4151313" y="3843338"/>
          <p14:tracePt t="244148" x="4186238" y="3843338"/>
          <p14:tracePt t="244165" x="4229100" y="3843338"/>
          <p14:tracePt t="244182" x="4286250" y="3843338"/>
          <p14:tracePt t="244198" x="4343400" y="3843338"/>
          <p14:tracePt t="244216" x="4414838" y="3843338"/>
          <p14:tracePt t="244232" x="4451350" y="3843338"/>
          <p14:tracePt t="244249" x="4486275" y="3843338"/>
          <p14:tracePt t="244265" x="4514850" y="3843338"/>
          <p14:tracePt t="244282" x="4565650" y="3843338"/>
          <p14:tracePt t="244298" x="4594225" y="3843338"/>
          <p14:tracePt t="244315" x="4637088" y="3843338"/>
          <p14:tracePt t="244331" x="4694238" y="3857625"/>
          <p14:tracePt t="244348" x="4737100" y="3857625"/>
          <p14:tracePt t="244348" x="4765675" y="3857625"/>
          <p14:tracePt t="244365" x="4779963" y="3857625"/>
          <p14:tracePt t="244381" x="4800600" y="3857625"/>
          <p14:tracePt t="244398" x="4814888" y="3857625"/>
          <p14:tracePt t="244415" x="4843463" y="3857625"/>
          <p14:tracePt t="244431" x="4865688" y="3857625"/>
          <p14:tracePt t="244448" x="4908550" y="3857625"/>
          <p14:tracePt t="244464" x="4951413" y="3857625"/>
          <p14:tracePt t="244481" x="4986338" y="3857625"/>
          <p14:tracePt t="244497" x="5029200" y="3857625"/>
          <p14:tracePt t="244515" x="5065713" y="3857625"/>
          <p14:tracePt t="244531" x="5080000" y="3857625"/>
          <p14:tracePt t="244548" x="5094288" y="3857625"/>
          <p14:tracePt t="244564" x="5100638" y="3857625"/>
          <p14:tracePt t="244581" x="5108575" y="3857625"/>
          <p14:tracePt t="244598" x="5114925" y="3857625"/>
          <p14:tracePt t="244614" x="5129213" y="3857625"/>
          <p14:tracePt t="244805" x="5137150" y="3857625"/>
          <p14:tracePt t="244814" x="5151438" y="3857625"/>
          <p14:tracePt t="244829" x="5180013" y="3857625"/>
          <p14:tracePt t="244885" x="5186363" y="3857625"/>
          <p14:tracePt t="244893" x="5194300" y="3857625"/>
          <p14:tracePt t="244901" x="5222875" y="3857625"/>
          <p14:tracePt t="244901" x="5229225" y="3857625"/>
          <p14:tracePt t="244949" x="5243513" y="3857625"/>
          <p14:tracePt t="244965" x="5251450" y="3857625"/>
          <p14:tracePt t="244981" x="5257800" y="3857625"/>
          <p14:tracePt t="244983" x="5265738" y="3865563"/>
          <p14:tracePt t="244996" x="5280025" y="3865563"/>
          <p14:tracePt t="245181" x="5280025" y="3871913"/>
          <p14:tracePt t="245189" x="5272088" y="3879850"/>
          <p14:tracePt t="245197" x="5257800" y="3886200"/>
          <p14:tracePt t="245205" x="5229225" y="3886200"/>
          <p14:tracePt t="245213" x="5214938" y="3894138"/>
          <p14:tracePt t="245230" x="5180013" y="3900488"/>
          <p14:tracePt t="245247" x="5143500" y="3922713"/>
          <p14:tracePt t="245264" x="5122863" y="3922713"/>
          <p14:tracePt t="245281" x="5057775" y="3937000"/>
          <p14:tracePt t="245297" x="5037138" y="3951288"/>
          <p14:tracePt t="245314" x="5000625" y="3951288"/>
          <p14:tracePt t="245330" x="4965700" y="3965575"/>
          <p14:tracePt t="245346" x="4937125" y="3965575"/>
          <p14:tracePt t="245364" x="4908550" y="3965575"/>
          <p14:tracePt t="245380" x="4879975" y="3965575"/>
          <p14:tracePt t="245397" x="4857750" y="3965575"/>
          <p14:tracePt t="245397" x="4851400" y="3965575"/>
          <p14:tracePt t="245413" x="4814888" y="3965575"/>
          <p14:tracePt t="245430" x="4794250" y="3965575"/>
          <p14:tracePt t="245446" x="4757738" y="3965575"/>
          <p14:tracePt t="245463" x="4737100" y="3965575"/>
          <p14:tracePt t="245480" x="4714875" y="3965575"/>
          <p14:tracePt t="245497" x="4694238" y="3965575"/>
          <p14:tracePt t="245514" x="4657725" y="3965575"/>
          <p14:tracePt t="245530" x="4637088" y="3971925"/>
          <p14:tracePt t="245547" x="4622800" y="3971925"/>
          <p14:tracePt t="245563" x="4608513" y="3971925"/>
          <p14:tracePt t="245580" x="4600575" y="3971925"/>
          <p14:tracePt t="245596" x="4572000" y="3971925"/>
          <p14:tracePt t="245613" x="4557713" y="3971925"/>
          <p14:tracePt t="245630" x="4537075" y="3971925"/>
          <p14:tracePt t="245646" x="4522788" y="3971925"/>
          <p14:tracePt t="245662" x="4494213" y="3971925"/>
          <p14:tracePt t="245679" x="4479925" y="3971925"/>
          <p14:tracePt t="245696" x="4465638" y="3971925"/>
          <p14:tracePt t="245712" x="4457700" y="3971925"/>
          <p14:tracePt t="245750" x="4451350" y="3971925"/>
          <p14:tracePt t="246861" x="4443413" y="3971925"/>
          <p14:tracePt t="249029" x="4443413" y="3965575"/>
          <p14:tracePt t="249981" x="4451350" y="3957638"/>
          <p14:tracePt t="250277" x="4457700" y="3957638"/>
          <p14:tracePt t="252790" x="4465638" y="3957638"/>
          <p14:tracePt t="253190" x="4471988" y="3951288"/>
          <p14:tracePt t="256541" x="4479925" y="3951288"/>
          <p14:tracePt t="270230" x="4486275" y="3951288"/>
          <p14:tracePt t="270261" x="4494213" y="3951288"/>
          <p14:tracePt t="270397" x="4500563" y="3951288"/>
          <p14:tracePt t="270694" x="4514850" y="3951288"/>
          <p14:tracePt t="270797" x="4529138" y="3943350"/>
          <p14:tracePt t="270837" x="4537075" y="3937000"/>
          <p14:tracePt t="270901" x="4557713" y="3937000"/>
          <p14:tracePt t="270909" x="4565650" y="3937000"/>
          <p14:tracePt t="270910" x="4594225" y="3929063"/>
          <p14:tracePt t="270933" x="4608513" y="3929063"/>
          <p14:tracePt t="270944" x="4643438" y="3914775"/>
          <p14:tracePt t="270960" x="4657725" y="3914775"/>
          <p14:tracePt t="270977" x="4679950" y="3908425"/>
          <p14:tracePt t="270993" x="4708525" y="3894138"/>
          <p14:tracePt t="271010" x="4722813" y="3894138"/>
          <p14:tracePt t="271026" x="4737100" y="3886200"/>
          <p14:tracePt t="271043" x="4757738" y="3886200"/>
          <p14:tracePt t="271060" x="4772025" y="3879850"/>
          <p14:tracePt t="271076" x="4800600" y="3879850"/>
          <p14:tracePt t="271093" x="4829175" y="3879850"/>
          <p14:tracePt t="271109" x="4851400" y="3879850"/>
          <p14:tracePt t="271127" x="4957763" y="3879850"/>
          <p14:tracePt t="271142" x="5065713" y="3879850"/>
          <p14:tracePt t="271159" x="5157788" y="3879850"/>
          <p14:tracePt t="271176" x="5200650" y="3879850"/>
          <p14:tracePt t="271193" x="5222875" y="3879850"/>
          <p14:tracePt t="271209" x="5237163" y="3879850"/>
          <p14:tracePt t="271226" x="5272088" y="3879850"/>
          <p14:tracePt t="271243" x="5337175" y="3879850"/>
          <p14:tracePt t="271259" x="5437188" y="3879850"/>
          <p14:tracePt t="271277" x="5580063" y="3879850"/>
          <p14:tracePt t="271293" x="5737225" y="3879850"/>
          <p14:tracePt t="271310" x="5794375" y="3879850"/>
          <p14:tracePt t="271326" x="5837238" y="3879850"/>
          <p14:tracePt t="271342" x="5872163" y="3879850"/>
          <p14:tracePt t="271359" x="5915025" y="3879850"/>
          <p14:tracePt t="271375" x="5980113" y="3879850"/>
          <p14:tracePt t="271393" x="6057900" y="3879850"/>
          <p14:tracePt t="271409" x="6122988" y="3879850"/>
          <p14:tracePt t="271426" x="6215063" y="3879850"/>
          <p14:tracePt t="271443" x="6280150" y="3879850"/>
          <p14:tracePt t="271460" x="6357938" y="3879850"/>
          <p14:tracePt t="271476" x="6415088" y="3879850"/>
          <p14:tracePt t="271476" x="6451600" y="3879850"/>
          <p14:tracePt t="271494" x="6472238" y="3879850"/>
          <p14:tracePt t="271509" x="6529388" y="3879850"/>
          <p14:tracePt t="271525" x="6586538" y="3894138"/>
          <p14:tracePt t="271542" x="6643688" y="3900488"/>
          <p14:tracePt t="271558" x="6686550" y="3900488"/>
          <p14:tracePt t="271575" x="6743700" y="3914775"/>
          <p14:tracePt t="271592" x="6786563" y="3914775"/>
          <p14:tracePt t="271610" x="6837363" y="3922713"/>
          <p14:tracePt t="271625" x="6865938" y="3922713"/>
          <p14:tracePt t="271642" x="6900863" y="3937000"/>
          <p14:tracePt t="271658" x="6915150" y="3937000"/>
          <p14:tracePt t="271675" x="6937375" y="3943350"/>
          <p14:tracePt t="271675" x="6943725" y="3943350"/>
          <p14:tracePt t="271709" x="6972300" y="3943350"/>
          <p14:tracePt t="271709" x="6980238" y="3951288"/>
          <p14:tracePt t="271725" x="6994525" y="3951288"/>
          <p14:tracePt t="271742" x="7008813" y="3951288"/>
          <p14:tracePt t="271781" x="7015163" y="3965575"/>
          <p14:tracePt t="271797" x="7015163" y="3986213"/>
          <p14:tracePt t="271805" x="7015163" y="3994150"/>
          <p14:tracePt t="271813" x="6994525" y="4037013"/>
          <p14:tracePt t="271825" x="6937375" y="4065588"/>
          <p14:tracePt t="271842" x="6880225" y="4094163"/>
          <p14:tracePt t="271858" x="6808788" y="4137025"/>
          <p14:tracePt t="271875" x="6708775" y="4179888"/>
          <p14:tracePt t="271891" x="6600825" y="4229100"/>
          <p14:tracePt t="271891" x="6572250" y="4237038"/>
          <p14:tracePt t="271909" x="6486525" y="4257675"/>
          <p14:tracePt t="271926" x="6357938" y="4300538"/>
          <p14:tracePt t="271943" x="6265863" y="4337050"/>
          <p14:tracePt t="271958" x="6151563" y="4357688"/>
          <p14:tracePt t="271976" x="6051550" y="4386263"/>
          <p14:tracePt t="271991" x="5957888" y="4400550"/>
          <p14:tracePt t="272008" x="5815013" y="4414838"/>
          <p14:tracePt t="272024" x="5657850" y="4422775"/>
          <p14:tracePt t="272042" x="5514975" y="4457700"/>
          <p14:tracePt t="272059" x="5343525" y="4457700"/>
          <p14:tracePt t="272074" x="5186363" y="4457700"/>
          <p14:tracePt t="272108" x="5043488" y="4457700"/>
          <p14:tracePt t="272108" x="4886325" y="4457700"/>
          <p14:tracePt t="272126" x="4814888" y="4457700"/>
          <p14:tracePt t="272141" x="4694238" y="4471988"/>
          <p14:tracePt t="272158" x="4600575" y="4479925"/>
          <p14:tracePt t="272175" x="4457700" y="4500563"/>
          <p14:tracePt t="272191" x="4329113" y="4529138"/>
          <p14:tracePt t="272207" x="4208463" y="4537075"/>
          <p14:tracePt t="272224" x="4043363" y="4572000"/>
          <p14:tracePt t="272242" x="3914775" y="4586288"/>
          <p14:tracePt t="272257" x="3808413" y="4600575"/>
          <p14:tracePt t="272274" x="3700463" y="4622800"/>
          <p14:tracePt t="272291" x="3586163" y="4643438"/>
          <p14:tracePt t="272308" x="3494088" y="4643438"/>
          <p14:tracePt t="272324" x="3328988" y="4679950"/>
          <p14:tracePt t="272341" x="3222625" y="4686300"/>
          <p14:tracePt t="272358" x="3108325" y="4700588"/>
          <p14:tracePt t="272375" x="3008313" y="4700588"/>
          <p14:tracePt t="272392" x="2879725" y="4700588"/>
          <p14:tracePt t="272408" x="2779713" y="4700588"/>
          <p14:tracePt t="272425" x="2671763" y="4700588"/>
          <p14:tracePt t="272441" x="2579688" y="4700588"/>
          <p14:tracePt t="272458" x="2471738" y="4700588"/>
          <p14:tracePt t="272474" x="2379663" y="4700588"/>
          <p14:tracePt t="272491" x="2293938" y="4700588"/>
          <p14:tracePt t="272508" x="2214563" y="4700588"/>
          <p14:tracePt t="272524" x="2114550" y="4700588"/>
          <p14:tracePt t="272541" x="2065338" y="4700588"/>
          <p14:tracePt t="272557" x="2000250" y="4700588"/>
          <p14:tracePt t="272575" x="1922463" y="4700588"/>
          <p14:tracePt t="272591" x="1808163" y="4672013"/>
          <p14:tracePt t="272609" x="1708150" y="4614863"/>
          <p14:tracePt t="272624" x="1622425" y="4572000"/>
          <p14:tracePt t="272641" x="1571625" y="4543425"/>
          <p14:tracePt t="272657" x="1514475" y="4508500"/>
          <p14:tracePt t="272674" x="1471613" y="4486275"/>
          <p14:tracePt t="272691" x="1436688" y="4465638"/>
          <p14:tracePt t="272707" x="1379538" y="4414838"/>
          <p14:tracePt t="272725" x="1357313" y="4394200"/>
          <p14:tracePt t="272740" x="1308100" y="4322763"/>
          <p14:tracePt t="272757" x="1285875" y="4300538"/>
          <p14:tracePt t="272773" x="1265238" y="4265613"/>
          <p14:tracePt t="272790" x="1250950" y="4243388"/>
          <p14:tracePt t="272807" x="1250950" y="4208463"/>
          <p14:tracePt t="272823" x="1250950" y="4186238"/>
          <p14:tracePt t="272840" x="1250950" y="4165600"/>
          <p14:tracePt t="272857" x="1250950" y="4129088"/>
          <p14:tracePt t="272874" x="1285875" y="4079875"/>
          <p14:tracePt t="272891" x="1336675" y="4065588"/>
          <p14:tracePt t="272907" x="1393825" y="4022725"/>
          <p14:tracePt t="272923" x="1436688" y="3994150"/>
          <p14:tracePt t="272940" x="1493838" y="3979863"/>
          <p14:tracePt t="272957" x="1528763" y="3971925"/>
          <p14:tracePt t="272973" x="1579563" y="3943350"/>
          <p14:tracePt t="272990" x="1671638" y="3922713"/>
          <p14:tracePt t="273007" x="1708150" y="3900488"/>
          <p14:tracePt t="273024" x="1751013" y="3900488"/>
          <p14:tracePt t="273040" x="1785938" y="3894138"/>
          <p14:tracePt t="273057" x="1851025" y="3894138"/>
          <p14:tracePt t="273073" x="1928813" y="3894138"/>
          <p14:tracePt t="273090" x="2008188" y="3894138"/>
          <p14:tracePt t="273107" x="2100263" y="3894138"/>
          <p14:tracePt t="273124" x="2185988" y="3894138"/>
          <p14:tracePt t="273140" x="2228850" y="3886200"/>
          <p14:tracePt t="273156" x="2271713" y="3886200"/>
          <p14:tracePt t="273174" x="2308225" y="3886200"/>
          <p14:tracePt t="273189" x="2357438" y="3886200"/>
          <p14:tracePt t="273207" x="2428875" y="3857625"/>
          <p14:tracePt t="273223" x="2508250" y="3857625"/>
          <p14:tracePt t="273240" x="2600325" y="3843338"/>
          <p14:tracePt t="273256" x="2665413" y="3836988"/>
          <p14:tracePt t="273273" x="2708275" y="3836988"/>
          <p14:tracePt t="273290" x="2751138" y="3829050"/>
          <p14:tracePt t="273306" x="2786063" y="3829050"/>
          <p14:tracePt t="273323" x="2814638" y="3814763"/>
          <p14:tracePt t="273339" x="2865438" y="3814763"/>
          <p14:tracePt t="273356" x="2965450" y="3814763"/>
          <p14:tracePt t="273373" x="3071813" y="3814763"/>
          <p14:tracePt t="273391" x="3151188" y="3814763"/>
          <p14:tracePt t="273406" x="3214688" y="3814763"/>
          <p14:tracePt t="273423" x="3257550" y="3814763"/>
          <p14:tracePt t="273439" x="3300413" y="3814763"/>
          <p14:tracePt t="273456" x="3343275" y="3814763"/>
          <p14:tracePt t="273473" x="3379788" y="3829050"/>
          <p14:tracePt t="273489" x="3422650" y="3851275"/>
          <p14:tracePt t="273506" x="3451225" y="3865563"/>
          <p14:tracePt t="273522" x="3508375" y="3894138"/>
          <p14:tracePt t="273539" x="3529013" y="3908425"/>
          <p14:tracePt t="273555" x="3551238" y="3929063"/>
          <p14:tracePt t="273555" x="3557588" y="3937000"/>
          <p14:tracePt t="273589" x="3565525" y="3943350"/>
          <p14:tracePt t="273590" x="3571875" y="3965575"/>
          <p14:tracePt t="273605" x="3571875" y="3971925"/>
          <p14:tracePt t="273623" x="3571875" y="3979863"/>
          <p14:tracePt t="273639" x="3571875" y="4000500"/>
          <p14:tracePt t="273656" x="3571875" y="4008438"/>
          <p14:tracePt t="273672" x="3571875" y="4022725"/>
          <p14:tracePt t="273689" x="3565525" y="4037013"/>
          <p14:tracePt t="273706" x="3543300" y="4057650"/>
          <p14:tracePt t="273723" x="3514725" y="4065588"/>
          <p14:tracePt t="273739" x="3471863" y="4094163"/>
          <p14:tracePt t="273756" x="3429000" y="4100513"/>
          <p14:tracePt t="273772" x="3357563" y="4137025"/>
          <p14:tracePt t="273789" x="3328988" y="4143375"/>
          <p14:tracePt t="273806" x="3271838" y="4171950"/>
          <p14:tracePt t="273822" x="3214688" y="4179888"/>
          <p14:tracePt t="273840" x="3179763" y="4194175"/>
          <p14:tracePt t="273855" x="3136900" y="4200525"/>
          <p14:tracePt t="273872" x="3100388" y="4222750"/>
          <p14:tracePt t="273888" x="3071813" y="4229100"/>
          <p14:tracePt t="273906" x="3028950" y="4237038"/>
          <p14:tracePt t="273922" x="3000375" y="4237038"/>
          <p14:tracePt t="273938" x="2943225" y="4243388"/>
          <p14:tracePt t="273955" x="2900363" y="4243388"/>
          <p14:tracePt t="273971" x="2828925" y="4265613"/>
          <p14:tracePt t="273971" x="2800350" y="4271963"/>
          <p14:tracePt t="273990" x="2722563" y="4271963"/>
          <p14:tracePt t="274005" x="2657475" y="4286250"/>
          <p14:tracePt t="274023" x="2593975" y="4294188"/>
          <p14:tracePt t="274038" x="2536825" y="4294188"/>
          <p14:tracePt t="274056" x="2443163" y="4314825"/>
          <p14:tracePt t="274071" x="2379663" y="4314825"/>
          <p14:tracePt t="274088" x="2286000" y="4314825"/>
          <p14:tracePt t="274106" x="2222500" y="4314825"/>
          <p14:tracePt t="274122" x="2171700" y="4314825"/>
          <p14:tracePt t="274139" x="2108200" y="4314825"/>
          <p14:tracePt t="274155" x="2057400" y="4314825"/>
          <p14:tracePt t="274172" x="1985963" y="4314825"/>
          <p14:tracePt t="274188" x="1893888" y="4314825"/>
          <p14:tracePt t="274205" x="1814513" y="4314825"/>
          <p14:tracePt t="274222" x="1751013" y="4314825"/>
          <p14:tracePt t="274239" x="1685925" y="4314825"/>
          <p14:tracePt t="274255" x="1628775" y="4314825"/>
          <p14:tracePt t="274272" x="1614488" y="4314825"/>
          <p14:tracePt t="274288" x="1593850" y="4314825"/>
          <p14:tracePt t="274305" x="1557338" y="4314825"/>
          <p14:tracePt t="274322" x="1536700" y="4308475"/>
          <p14:tracePt t="274338" x="1500188" y="4300538"/>
          <p14:tracePt t="274354" x="1479550" y="4279900"/>
          <p14:tracePt t="274371" x="1465263" y="4265613"/>
          <p14:tracePt t="274388" x="1457325" y="4257675"/>
          <p14:tracePt t="274405" x="1450975" y="4251325"/>
          <p14:tracePt t="274421" x="1450975" y="4243388"/>
          <p14:tracePt t="274438" x="1450975" y="4237038"/>
          <p14:tracePt t="274454" x="1457325" y="4200525"/>
          <p14:tracePt t="274472" x="1471613" y="4194175"/>
          <p14:tracePt t="274487" x="1514475" y="4179888"/>
          <p14:tracePt t="274504" x="1550988" y="4151313"/>
          <p14:tracePt t="274521" x="1585913" y="4114800"/>
          <p14:tracePt t="274538" x="1622425" y="4100513"/>
          <p14:tracePt t="274554" x="1657350" y="4086225"/>
          <p14:tracePt t="274571" x="1700213" y="4065588"/>
          <p14:tracePt t="274587" x="1736725" y="4051300"/>
          <p14:tracePt t="274587" x="1757363" y="4029075"/>
          <p14:tracePt t="274605" x="1808163" y="4022725"/>
          <p14:tracePt t="274621" x="1885950" y="4000500"/>
          <p14:tracePt t="274638" x="1979613" y="3971925"/>
          <p14:tracePt t="274655" x="2057400" y="3951288"/>
          <p14:tracePt t="274671" x="2100263" y="3929063"/>
          <p14:tracePt t="274688" x="2128838" y="3929063"/>
          <p14:tracePt t="274704" x="2171700" y="3922713"/>
          <p14:tracePt t="274722" x="2251075" y="3908425"/>
          <p14:tracePt t="274738" x="2328863" y="3908425"/>
          <p14:tracePt t="274754" x="2414588" y="3908425"/>
          <p14:tracePt t="274772" x="2528888" y="3900488"/>
          <p14:tracePt t="274787" x="2643188" y="3865563"/>
          <p14:tracePt t="274804" x="2736850" y="3865563"/>
          <p14:tracePt t="274821" x="2779713" y="3865563"/>
          <p14:tracePt t="274838" x="2814638" y="3865563"/>
          <p14:tracePt t="274854" x="2836863" y="3865563"/>
          <p14:tracePt t="274871" x="2879725" y="3865563"/>
          <p14:tracePt t="274887" x="2943225" y="3865563"/>
          <p14:tracePt t="274904" x="3036888" y="3865563"/>
          <p14:tracePt t="274921" x="3128963" y="3879850"/>
          <p14:tracePt t="274937" x="3194050" y="3900488"/>
          <p14:tracePt t="274954" x="3251200" y="3914775"/>
          <p14:tracePt t="274971" x="3286125" y="3922713"/>
          <p14:tracePt t="274987" x="3308350" y="3937000"/>
          <p14:tracePt t="275004" x="3371850" y="3957638"/>
          <p14:tracePt t="275021" x="3414713" y="3986213"/>
          <p14:tracePt t="275037" x="3471863" y="4022725"/>
          <p14:tracePt t="275054" x="3514725" y="4051300"/>
          <p14:tracePt t="275070" x="3543300" y="4065588"/>
          <p14:tracePt t="275086" x="3551238" y="4086225"/>
          <p14:tracePt t="275104" x="3557588" y="4100513"/>
          <p14:tracePt t="275120" x="3579813" y="4122738"/>
          <p14:tracePt t="275138" x="3586163" y="4129088"/>
          <p14:tracePt t="275153" x="3586163" y="4165600"/>
          <p14:tracePt t="275171" x="3586163" y="4186238"/>
          <p14:tracePt t="275187" x="3586163" y="4208463"/>
          <p14:tracePt t="275204" x="3586163" y="4222750"/>
          <p14:tracePt t="275220" x="3543300" y="4271963"/>
          <p14:tracePt t="275238" x="3500438" y="4300538"/>
          <p14:tracePt t="275254" x="3443288" y="4322763"/>
          <p14:tracePt t="275270" x="3394075" y="4351338"/>
          <p14:tracePt t="275287" x="3314700" y="4357688"/>
          <p14:tracePt t="275303" x="3228975" y="4394200"/>
          <p14:tracePt t="275320" x="3151188" y="4414838"/>
          <p14:tracePt t="275337" x="3022600" y="4451350"/>
          <p14:tracePt t="275353" x="2914650" y="4457700"/>
          <p14:tracePt t="275370" x="2800350" y="4471988"/>
          <p14:tracePt t="275386" x="2743200" y="4479925"/>
          <p14:tracePt t="275403" x="2665413" y="4500563"/>
          <p14:tracePt t="275420" x="2608263" y="4508500"/>
          <p14:tracePt t="275438" x="2565400" y="4508500"/>
          <p14:tracePt t="275454" x="2514600" y="4508500"/>
          <p14:tracePt t="275471" x="2451100" y="4522788"/>
          <p14:tracePt t="275486" x="2408238" y="4522788"/>
          <p14:tracePt t="275506" x="2365375" y="4529138"/>
          <p14:tracePt t="275519" x="2322513" y="4529138"/>
          <p14:tracePt t="275537" x="2293938" y="4551363"/>
          <p14:tracePt t="275553" x="2243138" y="4557713"/>
          <p14:tracePt t="275570" x="2222500" y="4557713"/>
          <p14:tracePt t="275587" x="2208213" y="4557713"/>
          <p14:tracePt t="275689" x="0" y="0"/>
        </p14:tracePtLst>
        <p14:tracePtLst>
          <p14:tracePt t="300613" x="5829300" y="5937250"/>
          <p14:tracePt t="300622" x="5822950" y="5943600"/>
          <p14:tracePt t="300622" x="5800725" y="5951538"/>
          <p14:tracePt t="300634" x="5786438" y="5957888"/>
          <p14:tracePt t="300651" x="5780088" y="5957888"/>
          <p14:tracePt t="300693" x="5765800" y="5980113"/>
          <p14:tracePt t="300701" x="5757863" y="5980113"/>
          <p14:tracePt t="300709" x="5743575" y="5986463"/>
          <p14:tracePt t="300789" x="5737225" y="5994400"/>
          <p14:tracePt t="300797" x="5751513" y="6015038"/>
          <p14:tracePt t="300805" x="5794375" y="6029325"/>
          <p14:tracePt t="300816" x="5900738" y="6037263"/>
          <p14:tracePt t="300834" x="6043613" y="6051550"/>
          <p14:tracePt t="300850" x="6215063" y="6051550"/>
          <p14:tracePt t="300867" x="6437313" y="6051550"/>
          <p14:tracePt t="300884" x="6629400" y="6051550"/>
          <p14:tracePt t="300900" x="6858000" y="6043613"/>
          <p14:tracePt t="300917" x="7023100" y="6022975"/>
          <p14:tracePt t="300933" x="7215188" y="5957888"/>
          <p14:tracePt t="300950" x="7451725" y="5843588"/>
          <p14:tracePt t="300966" x="7608888" y="5757863"/>
          <p14:tracePt t="300984" x="7708900" y="5672138"/>
          <p14:tracePt t="301000" x="7772400" y="5629275"/>
          <p14:tracePt t="301016" x="7843838" y="5580063"/>
          <p14:tracePt t="301033" x="7886700" y="5551488"/>
          <p14:tracePt t="301049" x="7951788" y="5494338"/>
          <p14:tracePt t="301066" x="7986713" y="5457825"/>
          <p14:tracePt t="301083" x="8043863" y="5422900"/>
          <p14:tracePt t="301099" x="8143875" y="5365750"/>
          <p14:tracePt t="301116" x="8223250" y="5294313"/>
          <p14:tracePt t="301134" x="8258175" y="5272088"/>
          <p14:tracePt t="301150" x="8301038" y="5243513"/>
          <p14:tracePt t="301166" x="8329613" y="5222875"/>
          <p14:tracePt t="301183" x="8358188" y="5200650"/>
          <p14:tracePt t="301199" x="8380413" y="5194300"/>
          <p14:tracePt t="301253" x="8386763" y="5186363"/>
          <p14:tracePt t="301285" x="8401050" y="5186363"/>
          <p14:tracePt t="301341" x="8366125" y="5186363"/>
          <p14:tracePt t="301349" x="8301038" y="5214938"/>
          <p14:tracePt t="301354" x="8223250" y="5237163"/>
          <p14:tracePt t="301366" x="8151813" y="5265738"/>
          <p14:tracePt t="301382" x="8072438" y="5280025"/>
          <p14:tracePt t="301399" x="8029575" y="5294313"/>
          <p14:tracePt t="301415" x="7943850" y="5322888"/>
          <p14:tracePt t="301433" x="7851775" y="5337175"/>
          <p14:tracePt t="301449" x="7743825" y="5343525"/>
          <p14:tracePt t="301466" x="7615238" y="5372100"/>
          <p14:tracePt t="301482" x="7508875" y="5372100"/>
          <p14:tracePt t="301499" x="7351713" y="5372100"/>
          <p14:tracePt t="301516" x="7229475" y="5372100"/>
          <p14:tracePt t="301532" x="7072313" y="5372100"/>
          <p14:tracePt t="301550" x="6965950" y="5372100"/>
          <p14:tracePt t="301566" x="6858000" y="5372100"/>
          <p14:tracePt t="301583" x="6751638" y="5372100"/>
          <p14:tracePt t="301599" x="6580188" y="5372100"/>
          <p14:tracePt t="301616" x="6408738" y="5372100"/>
          <p14:tracePt t="301632" x="6286500" y="5372100"/>
          <p14:tracePt t="301648" x="6180138" y="5372100"/>
          <p14:tracePt t="301665" x="6115050" y="5372100"/>
          <p14:tracePt t="301682" x="6080125" y="5372100"/>
          <p14:tracePt t="301699" x="6043613" y="5372100"/>
          <p14:tracePt t="301715" x="6029325" y="5372100"/>
          <p14:tracePt t="301732" x="6015038" y="5372100"/>
          <p14:tracePt t="301845" x="6057900" y="5372100"/>
          <p14:tracePt t="301853" x="6115050" y="5365750"/>
          <p14:tracePt t="301861" x="6186488" y="5351463"/>
          <p14:tracePt t="301869" x="6343650" y="5343525"/>
          <p14:tracePt t="301882" x="6543675" y="5300663"/>
          <p14:tracePt t="301898" x="6751638" y="5280025"/>
          <p14:tracePt t="301916" x="6994525" y="5280025"/>
          <p14:tracePt t="301932" x="7200900" y="5280025"/>
          <p14:tracePt t="301932" x="7272338" y="5251450"/>
          <p14:tracePt t="301949" x="7408863" y="5251450"/>
          <p14:tracePt t="301965" x="7480300" y="5251450"/>
          <p14:tracePt t="301981" x="7515225" y="5251450"/>
          <p14:tracePt t="301998" x="7529513" y="5251450"/>
          <p14:tracePt t="302014" x="7543800" y="5251450"/>
          <p14:tracePt t="302093" x="7523163" y="5251450"/>
          <p14:tracePt t="302101" x="7480300" y="5251450"/>
          <p14:tracePt t="302109" x="7451725" y="5251450"/>
          <p14:tracePt t="302117" x="7351713" y="5251450"/>
          <p14:tracePt t="302133" x="7208838" y="5251450"/>
          <p14:tracePt t="302148" x="7051675" y="5251450"/>
          <p14:tracePt t="302164" x="6794500" y="5251450"/>
          <p14:tracePt t="302182" x="6637338" y="5251450"/>
          <p14:tracePt t="302197" x="6480175" y="5272088"/>
          <p14:tracePt t="302216" x="6337300" y="5280025"/>
          <p14:tracePt t="302231" x="6194425" y="5308600"/>
          <p14:tracePt t="302249" x="6051550" y="5308600"/>
          <p14:tracePt t="302264" x="5965825" y="5308600"/>
          <p14:tracePt t="302281" x="5894388" y="5308600"/>
          <p14:tracePt t="302298" x="5815013" y="5308600"/>
          <p14:tracePt t="302314" x="5765800" y="5308600"/>
          <p14:tracePt t="302331" x="5722938" y="5308600"/>
          <p14:tracePt t="302347" x="5672138" y="5308600"/>
          <p14:tracePt t="302347" x="5637213" y="5308600"/>
          <p14:tracePt t="302365" x="5572125" y="5308600"/>
          <p14:tracePt t="302381" x="5514975" y="5308600"/>
          <p14:tracePt t="302399" x="5472113" y="5308600"/>
          <p14:tracePt t="302415" x="5429250" y="5300663"/>
          <p14:tracePt t="302431" x="5351463" y="5294313"/>
          <p14:tracePt t="302448" x="5300663" y="5286375"/>
          <p14:tracePt t="302464" x="5257800" y="5286375"/>
          <p14:tracePt t="302481" x="5208588" y="5286375"/>
          <p14:tracePt t="302497" x="5137150" y="5286375"/>
          <p14:tracePt t="302514" x="5072063" y="5286375"/>
          <p14:tracePt t="302531" x="5022850" y="5265738"/>
          <p14:tracePt t="302548" x="4951413" y="5257800"/>
          <p14:tracePt t="302564" x="4808538" y="5257800"/>
          <p14:tracePt t="302582" x="4729163" y="5257800"/>
          <p14:tracePt t="302598" x="4679950" y="5243513"/>
          <p14:tracePt t="302614" x="4629150" y="5237163"/>
          <p14:tracePt t="302630" x="4600575" y="5237163"/>
          <p14:tracePt t="302647" x="4586288" y="5237163"/>
          <p14:tracePt t="302664" x="4551363" y="5237163"/>
          <p14:tracePt t="302680" x="4529138" y="5237163"/>
          <p14:tracePt t="302698" x="4522788" y="5237163"/>
          <p14:tracePt t="302714" x="4508500" y="5229225"/>
          <p14:tracePt t="302757" x="4500563" y="5222875"/>
          <p14:tracePt t="302989" x="4508500" y="5222875"/>
          <p14:tracePt t="302997" x="4514850" y="5222875"/>
          <p14:tracePt t="303005" x="4522788" y="5222875"/>
          <p14:tracePt t="303012" x="4543425" y="5222875"/>
          <p14:tracePt t="303020" x="4557713" y="5222875"/>
          <p14:tracePt t="303030" x="4579938" y="5222875"/>
          <p14:tracePt t="303047" x="4629150" y="5222875"/>
          <p14:tracePt t="303064" x="4643438" y="5222875"/>
          <p14:tracePt t="303080" x="4686300" y="5222875"/>
          <p14:tracePt t="303097" x="4729163" y="5222875"/>
          <p14:tracePt t="303114" x="4808538" y="5222875"/>
          <p14:tracePt t="303130" x="4886325" y="5222875"/>
          <p14:tracePt t="303147" x="4965700" y="5222875"/>
          <p14:tracePt t="303163" x="5029200" y="5222875"/>
          <p14:tracePt t="303181" x="5094288" y="5222875"/>
          <p14:tracePt t="303197" x="5229225" y="5208588"/>
          <p14:tracePt t="303214" x="5414963" y="5208588"/>
          <p14:tracePt t="303230" x="5643563" y="5208588"/>
          <p14:tracePt t="303247" x="5851525" y="5208588"/>
          <p14:tracePt t="303262" x="6037263" y="5208588"/>
          <p14:tracePt t="303279" x="6165850" y="5200650"/>
          <p14:tracePt t="303296" x="6286500" y="5200650"/>
          <p14:tracePt t="303313" x="6394450" y="5200650"/>
          <p14:tracePt t="303331" x="6551613" y="5200650"/>
          <p14:tracePt t="303346" x="6694488" y="5186363"/>
          <p14:tracePt t="303364" x="6851650" y="5165725"/>
          <p14:tracePt t="303380" x="6972300" y="5165725"/>
          <p14:tracePt t="303380" x="7015163" y="5165725"/>
          <p14:tracePt t="303397" x="7080250" y="5165725"/>
          <p14:tracePt t="303413" x="7158038" y="5165725"/>
          <p14:tracePt t="303430" x="7186613" y="5165725"/>
          <p14:tracePt t="303446" x="7208838" y="5165725"/>
          <p14:tracePt t="303463" x="7237413" y="5165725"/>
          <p14:tracePt t="303480" x="7243763" y="5165725"/>
          <p14:tracePt t="303496" x="7251700" y="5165725"/>
          <p14:tracePt t="303548" x="7265988" y="5165725"/>
          <p14:tracePt t="303909" x="7272338" y="5165725"/>
          <p14:tracePt t="303917" x="7351713" y="5151438"/>
          <p14:tracePt t="303918" x="7443788" y="5137150"/>
          <p14:tracePt t="303929" x="7543800" y="5137150"/>
          <p14:tracePt t="303946" x="7629525" y="5129213"/>
          <p14:tracePt t="303963" x="7708900" y="5108575"/>
          <p14:tracePt t="303979" x="7800975" y="5100638"/>
          <p14:tracePt t="303996" x="7880350" y="5100638"/>
          <p14:tracePt t="304011" x="8008938" y="5100638"/>
          <p14:tracePt t="304029" x="8115300" y="5100638"/>
          <p14:tracePt t="304045" x="8237538" y="5100638"/>
          <p14:tracePt t="304062" x="8358188" y="5100638"/>
          <p14:tracePt t="304078" x="8451850" y="5100638"/>
          <p14:tracePt t="304096" x="8472488" y="5100638"/>
          <p14:tracePt t="304112" x="8494713" y="5086350"/>
          <p14:tracePt t="304164" x="8501063" y="5080000"/>
          <p14:tracePt t="304293" x="8472488" y="5080000"/>
          <p14:tracePt t="304301" x="8437563" y="5086350"/>
          <p14:tracePt t="304309" x="8408988" y="5100638"/>
          <p14:tracePt t="304317" x="8337550" y="5137150"/>
          <p14:tracePt t="304329" x="8251825" y="5180013"/>
          <p14:tracePt t="304345" x="8166100" y="5222875"/>
          <p14:tracePt t="304361" x="8086725" y="5229225"/>
          <p14:tracePt t="304378" x="7986713" y="5265738"/>
          <p14:tracePt t="304395" x="7923213" y="5272088"/>
          <p14:tracePt t="304412" x="7872413" y="5294313"/>
          <p14:tracePt t="304428" x="7794625" y="5314950"/>
          <p14:tracePt t="304445" x="7743825" y="5329238"/>
          <p14:tracePt t="304461" x="7715250" y="5329238"/>
          <p14:tracePt t="304478" x="7694613" y="5329238"/>
          <p14:tracePt t="304494" x="7680325" y="5337175"/>
          <p14:tracePt t="304541" x="7672388" y="5337175"/>
          <p14:tracePt t="304541" x="0" y="0"/>
        </p14:tracePtLst>
        <p14:tracePtLst>
          <p14:tracePt t="325132" x="4572000" y="3429000"/>
          <p14:tracePt t="325181" x="4565650" y="3429000"/>
          <p14:tracePt t="325189" x="4543425" y="3436938"/>
          <p14:tracePt t="325197" x="4537075" y="3443288"/>
          <p14:tracePt t="325204" x="4508500" y="3451225"/>
          <p14:tracePt t="325214" x="4471988" y="3465513"/>
          <p14:tracePt t="325231" x="4437063" y="3465513"/>
          <p14:tracePt t="325249" x="4429125" y="3465513"/>
          <p14:tracePt t="325293" x="4422775" y="3465513"/>
          <p14:tracePt t="325301" x="4400550" y="3465513"/>
          <p14:tracePt t="325309" x="4322763" y="3471863"/>
          <p14:tracePt t="325318" x="4265613" y="3494088"/>
          <p14:tracePt t="325331" x="4137025" y="3522663"/>
          <p14:tracePt t="325348" x="3937000" y="3579813"/>
          <p14:tracePt t="325365" x="3786188" y="3657600"/>
          <p14:tracePt t="325381" x="3665538" y="3743325"/>
          <p14:tracePt t="325398" x="3494088" y="3857625"/>
          <p14:tracePt t="325415" x="3365500" y="3971925"/>
          <p14:tracePt t="325432" x="3208338" y="4094163"/>
          <p14:tracePt t="325448" x="3114675" y="4186238"/>
          <p14:tracePt t="325465" x="3043238" y="4322763"/>
          <p14:tracePt t="325481" x="2951163" y="4471988"/>
          <p14:tracePt t="325498" x="2865438" y="4629150"/>
          <p14:tracePt t="325516" x="2757488" y="4765675"/>
          <p14:tracePt t="325530" x="2636838" y="4894263"/>
          <p14:tracePt t="325548" x="2557463" y="4943475"/>
          <p14:tracePt t="325564" x="2457450" y="5014913"/>
          <p14:tracePt t="325582" x="2379663" y="5051425"/>
          <p14:tracePt t="325598" x="2308225" y="5094288"/>
          <p14:tracePt t="325615" x="2222500" y="5137150"/>
          <p14:tracePt t="325631" x="2165350" y="5157788"/>
          <p14:tracePt t="325647" x="2122488" y="5172075"/>
          <p14:tracePt t="325664" x="2079625" y="5200650"/>
          <p14:tracePt t="325681" x="2008188" y="5229225"/>
          <p14:tracePt t="325698" x="1928813" y="5280025"/>
          <p14:tracePt t="325714" x="1865313" y="5308600"/>
          <p14:tracePt t="325731" x="1828800" y="5329238"/>
          <p14:tracePt t="325853" x="1865313" y="5329238"/>
          <p14:tracePt t="325861" x="1893888" y="5329238"/>
          <p14:tracePt t="325869" x="1957388" y="5329238"/>
          <p14:tracePt t="325880" x="2036763" y="5329238"/>
          <p14:tracePt t="325897" x="2171700" y="5329238"/>
          <p14:tracePt t="325914" x="2279650" y="5329238"/>
          <p14:tracePt t="325930" x="2357438" y="5329238"/>
          <p14:tracePt t="325947" x="2443163" y="5329238"/>
          <p14:tracePt t="325963" x="2586038" y="5329238"/>
          <p14:tracePt t="325980" x="2765425" y="5329238"/>
          <p14:tracePt t="325997" x="2951163" y="5329238"/>
          <p14:tracePt t="326014" x="3157538" y="5337175"/>
          <p14:tracePt t="326030" x="3371850" y="5351463"/>
          <p14:tracePt t="326047" x="3571875" y="5351463"/>
          <p14:tracePt t="326064" x="3729038" y="5351463"/>
          <p14:tracePt t="326080" x="3822700" y="5351463"/>
          <p14:tracePt t="326098" x="3879850" y="5351463"/>
          <p14:tracePt t="326113" x="3922713" y="5351463"/>
          <p14:tracePt t="326130" x="3965575" y="5351463"/>
          <p14:tracePt t="326147" x="4008438" y="5351463"/>
          <p14:tracePt t="326163" x="4071938" y="5351463"/>
          <p14:tracePt t="326163" x="4114800" y="5351463"/>
          <p14:tracePt t="326181" x="4157663" y="5351463"/>
          <p14:tracePt t="326197" x="4194175" y="5357813"/>
          <p14:tracePt t="326214" x="4237038" y="5357813"/>
          <p14:tracePt t="326230" x="4251325" y="5357813"/>
          <p14:tracePt t="326247" x="4279900" y="5357813"/>
          <p14:tracePt t="326263" x="4294188" y="5357813"/>
          <p14:tracePt t="326280" x="4314825" y="5357813"/>
          <p14:tracePt t="326297" x="4343400" y="5380038"/>
          <p14:tracePt t="326313" x="4351338" y="5380038"/>
          <p14:tracePt t="326330" x="4357688" y="5380038"/>
          <p14:tracePt t="326364" x="4365625" y="5380038"/>
          <p14:tracePt t="326493" x="4357688" y="5386388"/>
          <p14:tracePt t="326503" x="4300538" y="5394325"/>
          <p14:tracePt t="326504" x="4286250" y="5400675"/>
          <p14:tracePt t="326513" x="4179888" y="5429250"/>
          <p14:tracePt t="326530" x="4100513" y="5437188"/>
          <p14:tracePt t="326547" x="4008438" y="5437188"/>
          <p14:tracePt t="326562" x="3914775" y="5457825"/>
          <p14:tracePt t="326579" x="3851275" y="5457825"/>
          <p14:tracePt t="326579" x="3829050" y="5472113"/>
          <p14:tracePt t="326597" x="3751263" y="5494338"/>
          <p14:tracePt t="326614" x="3694113" y="5508625"/>
          <p14:tracePt t="326630" x="3614738" y="5537200"/>
          <p14:tracePt t="326647" x="3543300" y="5543550"/>
          <p14:tracePt t="326662" x="3486150" y="5572125"/>
          <p14:tracePt t="326679" x="3422650" y="5594350"/>
          <p14:tracePt t="326696" x="3379788" y="5594350"/>
          <p14:tracePt t="326712" x="3343275" y="5608638"/>
          <p14:tracePt t="326729" x="3294063" y="5629275"/>
          <p14:tracePt t="326745" x="3271838" y="5629275"/>
          <p14:tracePt t="326763" x="3265488" y="5637213"/>
          <p14:tracePt t="326839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1.3|5.3|59.5|24.6|1.4|13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4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3.2|58.2|2.6|62.4|36.9|13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5.9|42.1|10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8|41.7|211|152.8|8.8|4.9|15.2|7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2.3|5.8|3.9|5.4|1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9.1|39.3|52.5|183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6|226.6|155.6|66.7|4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4|10|8.8|39.3|216.3|1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1_cod4e">
  <a:themeElements>
    <a:clrScheme name="1_cod4e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1_cod4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60000"/>
          <a:buFont typeface="Wingdings" pitchFamily="2" charset="2"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60000"/>
          <a:buFont typeface="Wingdings" pitchFamily="2" charset="2"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lnDef>
  </a:objectDefaults>
  <a:extraClrSchemeLst>
    <a:extraClrScheme>
      <a:clrScheme name="1_cod4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4e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4e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cod4e</Template>
  <TotalTime>29394</TotalTime>
  <Words>1003</Words>
  <Application>Microsoft Office PowerPoint</Application>
  <PresentationFormat>On-screen Show (4:3)</PresentationFormat>
  <Paragraphs>271</Paragraphs>
  <Slides>21</Slides>
  <Notes>21</Notes>
  <HiddenSlides>0</HiddenSlides>
  <MMClips>21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1_cod4e</vt:lpstr>
      <vt:lpstr>Aspect</vt:lpstr>
      <vt:lpstr>Office Theme</vt:lpstr>
      <vt:lpstr>Advanced Computer Architecture  Fall 2019</vt:lpstr>
      <vt:lpstr>Copyright Notice</vt:lpstr>
      <vt:lpstr>PowerPoint Presentation</vt:lpstr>
      <vt:lpstr>Dynamic Scheduling</vt:lpstr>
      <vt:lpstr>Dynamic Scheduling</vt:lpstr>
      <vt:lpstr>Dynamic Scheduling</vt:lpstr>
      <vt:lpstr>Register Renaming</vt:lpstr>
      <vt:lpstr>Register Renaming</vt:lpstr>
      <vt:lpstr>Out of Order with Scoreboard</vt:lpstr>
      <vt:lpstr>Out of Order with Scoreboard</vt:lpstr>
      <vt:lpstr>Out of Order with Scoreboard</vt:lpstr>
      <vt:lpstr>Out of Order with Scoreboard</vt:lpstr>
      <vt:lpstr>Out of Order with Scoreboard</vt:lpstr>
      <vt:lpstr>OOO Exe with Tomasulo</vt:lpstr>
      <vt:lpstr>Register Renaming</vt:lpstr>
      <vt:lpstr>Tomasulo’s Algorithm</vt:lpstr>
      <vt:lpstr>Tomasulo’s Algorithm</vt:lpstr>
      <vt:lpstr>Example</vt:lpstr>
      <vt:lpstr>Tomasulo’s Algorithm</vt:lpstr>
      <vt:lpstr>Tomasulo’s Algorithm</vt:lpstr>
      <vt:lpstr>Tomasulo vs. Scoreboard </vt:lpstr>
    </vt:vector>
  </TitlesOfParts>
  <Company>Ashenden Designs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Peter Ashenden</dc:creator>
  <cp:lastModifiedBy>Hamed</cp:lastModifiedBy>
  <cp:revision>371</cp:revision>
  <dcterms:created xsi:type="dcterms:W3CDTF">2008-07-27T22:34:41Z</dcterms:created>
  <dcterms:modified xsi:type="dcterms:W3CDTF">2020-11-27T11:00:08Z</dcterms:modified>
</cp:coreProperties>
</file>